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00A1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3B100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52055"/>
              <a:lumOff val="-12548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4646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Shape 17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/>
          <p:nvPr>
            <p:ph type="title" hasCustomPrompt="1"/>
          </p:nvPr>
        </p:nvSpPr>
        <p:spPr>
          <a:xfrm>
            <a:off x="1270000" y="3289300"/>
            <a:ext cx="21844000" cy="3879454"/>
          </a:xfrm>
          <a:prstGeom prst="rect">
            <a:avLst/>
          </a:prstGeom>
        </p:spPr>
        <p:txBody>
          <a:bodyPr/>
          <a:lstStyle>
            <a:lvl1pPr defTabSz="2438338">
              <a:lnSpc>
                <a:spcPct val="90000"/>
              </a:lnSpc>
              <a:defRPr spc="-348" sz="116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2" name="Author and Date"/>
          <p:cNvSpPr txBox="1"/>
          <p:nvPr>
            <p:ph type="body" sz="quarter" idx="21" hasCustomPrompt="1"/>
          </p:nvPr>
        </p:nvSpPr>
        <p:spPr>
          <a:xfrm>
            <a:off x="1270000" y="12160429"/>
            <a:ext cx="21844000" cy="694056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35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70000" y="6985000"/>
            <a:ext cx="21844000" cy="2512352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70000" y="4546600"/>
            <a:ext cx="21844000" cy="467806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4572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9144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13716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18288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sz="half" idx="1" hasCustomPrompt="1"/>
          </p:nvPr>
        </p:nvSpPr>
        <p:spPr>
          <a:xfrm>
            <a:off x="1270000" y="3906096"/>
            <a:ext cx="21844000" cy="4488604"/>
          </a:xfrm>
          <a:prstGeom prst="rect">
            <a:avLst/>
          </a:prstGeom>
        </p:spPr>
        <p:txBody>
          <a:bodyPr anchor="b"/>
          <a:lstStyle>
            <a:lvl1pPr marL="0" indent="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  <a:lvl2pPr marL="0" indent="4572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2pPr>
            <a:lvl3pPr marL="0" indent="9144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3pPr>
            <a:lvl4pPr marL="0" indent="13716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4pPr>
            <a:lvl5pPr marL="0" indent="18288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70000" y="85217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4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1270000" y="11155086"/>
            <a:ext cx="21844000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4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270000" y="4659369"/>
            <a:ext cx="21844000" cy="4394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482346840_2880x1920.jpg"/>
          <p:cNvSpPr/>
          <p:nvPr>
            <p:ph type="pic" sz="half" idx="21"/>
          </p:nvPr>
        </p:nvSpPr>
        <p:spPr>
          <a:xfrm>
            <a:off x="12192000" y="6229350"/>
            <a:ext cx="12192000" cy="812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08252162_2439x1626.jpg"/>
          <p:cNvSpPr/>
          <p:nvPr>
            <p:ph type="pic" sz="half" idx="22"/>
          </p:nvPr>
        </p:nvSpPr>
        <p:spPr>
          <a:xfrm>
            <a:off x="12192000" y="-641351"/>
            <a:ext cx="12192000" cy="8128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579215462_1440x2158.jpg"/>
          <p:cNvSpPr/>
          <p:nvPr>
            <p:ph type="pic" idx="23"/>
          </p:nvPr>
        </p:nvSpPr>
        <p:spPr>
          <a:xfrm>
            <a:off x="-1" y="-2258501"/>
            <a:ext cx="12166601" cy="182330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Text"/>
          <p:cNvSpPr txBox="1"/>
          <p:nvPr>
            <p:ph type="title"/>
          </p:nvPr>
        </p:nvSpPr>
        <p:spPr>
          <a:xfrm>
            <a:off x="4419600" y="2244725"/>
            <a:ext cx="15544800" cy="47752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lnSpc>
                <a:spcPct val="90000"/>
              </a:lnSpc>
              <a:defRPr spc="0" sz="120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0" name="Body Level One…"/>
          <p:cNvSpPr txBox="1"/>
          <p:nvPr>
            <p:ph type="body" sz="quarter" idx="1"/>
          </p:nvPr>
        </p:nvSpPr>
        <p:spPr>
          <a:xfrm>
            <a:off x="5334000" y="7204075"/>
            <a:ext cx="13716000" cy="3311525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algn="ctr" defTabSz="1828800">
              <a:lnSpc>
                <a:spcPct val="90000"/>
              </a:lnSpc>
              <a:spcBef>
                <a:spcPts val="2000"/>
              </a:spcBef>
              <a:buClrTx/>
              <a:buSz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828800">
              <a:lnSpc>
                <a:spcPct val="90000"/>
              </a:lnSpc>
              <a:spcBef>
                <a:spcPts val="2000"/>
              </a:spcBef>
              <a:buClrTx/>
              <a:buSz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828800">
              <a:lnSpc>
                <a:spcPct val="90000"/>
              </a:lnSpc>
              <a:spcBef>
                <a:spcPts val="2000"/>
              </a:spcBef>
              <a:buClrTx/>
              <a:buSz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828800">
              <a:lnSpc>
                <a:spcPct val="90000"/>
              </a:lnSpc>
              <a:spcBef>
                <a:spcPts val="2000"/>
              </a:spcBef>
              <a:buClrTx/>
              <a:buSz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828800">
              <a:lnSpc>
                <a:spcPct val="90000"/>
              </a:lnSpc>
              <a:spcBef>
                <a:spcPts val="2000"/>
              </a:spcBef>
              <a:buClrTx/>
              <a:buSz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xfrm>
            <a:off x="19574152" y="12835873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le Text"/>
          <p:cNvSpPr txBox="1"/>
          <p:nvPr>
            <p:ph type="title"/>
          </p:nvPr>
        </p:nvSpPr>
        <p:spPr>
          <a:xfrm>
            <a:off x="4305300" y="730251"/>
            <a:ext cx="15773400" cy="2651127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l" defTabSz="1828800">
              <a:lnSpc>
                <a:spcPct val="90000"/>
              </a:lnSpc>
              <a:defRPr spc="0" sz="88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9" name="Body Level One…"/>
          <p:cNvSpPr txBox="1"/>
          <p:nvPr>
            <p:ph type="body" idx="1"/>
          </p:nvPr>
        </p:nvSpPr>
        <p:spPr>
          <a:xfrm>
            <a:off x="4305300" y="3651250"/>
            <a:ext cx="15773400" cy="8702676"/>
          </a:xfrm>
          <a:prstGeom prst="rect">
            <a:avLst/>
          </a:prstGeom>
        </p:spPr>
        <p:txBody>
          <a:bodyPr lIns="91439" tIns="91439" rIns="91439" bIns="91439"/>
          <a:lstStyle>
            <a:lvl1pPr marL="457200" indent="-457200" defTabSz="1828800">
              <a:lnSpc>
                <a:spcPct val="90000"/>
              </a:lnSpc>
              <a:spcBef>
                <a:spcPts val="2000"/>
              </a:spcBef>
              <a:buClrTx/>
              <a:buFont typeface="Arial"/>
              <a:defRPr sz="5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90600" indent="-533400" defTabSz="1828800">
              <a:lnSpc>
                <a:spcPct val="90000"/>
              </a:lnSpc>
              <a:spcBef>
                <a:spcPts val="2000"/>
              </a:spcBef>
              <a:buClrTx/>
              <a:buFont typeface="Arial"/>
              <a:defRPr sz="5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54479" indent="-640079" defTabSz="1828800">
              <a:lnSpc>
                <a:spcPct val="90000"/>
              </a:lnSpc>
              <a:spcBef>
                <a:spcPts val="2000"/>
              </a:spcBef>
              <a:buClrTx/>
              <a:buFont typeface="Arial"/>
              <a:defRPr sz="5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82800" indent="-711200" defTabSz="1828800">
              <a:lnSpc>
                <a:spcPct val="90000"/>
              </a:lnSpc>
              <a:spcBef>
                <a:spcPts val="2000"/>
              </a:spcBef>
              <a:buClrTx/>
              <a:buFont typeface="Arial"/>
              <a:defRPr sz="5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540000" indent="-711200" defTabSz="1828800">
              <a:lnSpc>
                <a:spcPct val="90000"/>
              </a:lnSpc>
              <a:spcBef>
                <a:spcPts val="2000"/>
              </a:spcBef>
              <a:buClrTx/>
              <a:buFont typeface="Arial"/>
              <a:defRPr sz="5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0" name="Slide Number"/>
          <p:cNvSpPr txBox="1"/>
          <p:nvPr>
            <p:ph type="sldNum" sz="quarter" idx="2"/>
          </p:nvPr>
        </p:nvSpPr>
        <p:spPr>
          <a:xfrm>
            <a:off x="19574152" y="12835873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 Text"/>
          <p:cNvSpPr txBox="1"/>
          <p:nvPr>
            <p:ph type="title"/>
          </p:nvPr>
        </p:nvSpPr>
        <p:spPr>
          <a:xfrm>
            <a:off x="4305300" y="730251"/>
            <a:ext cx="15773400" cy="2651127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l" defTabSz="1371600">
              <a:lnSpc>
                <a:spcPct val="90000"/>
              </a:lnSpc>
              <a:defRPr spc="0" sz="66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8" name="Body Level One…"/>
          <p:cNvSpPr txBox="1"/>
          <p:nvPr>
            <p:ph type="body" idx="1"/>
          </p:nvPr>
        </p:nvSpPr>
        <p:spPr>
          <a:xfrm>
            <a:off x="4305300" y="3651250"/>
            <a:ext cx="15773400" cy="8702676"/>
          </a:xfrm>
          <a:prstGeom prst="rect">
            <a:avLst/>
          </a:prstGeom>
        </p:spPr>
        <p:txBody>
          <a:bodyPr lIns="91439" tIns="91439" rIns="91439" bIns="91439"/>
          <a:lstStyle>
            <a:lvl1pPr marL="342900" indent="-342900" defTabSz="1371600">
              <a:lnSpc>
                <a:spcPct val="90000"/>
              </a:lnSpc>
              <a:spcBef>
                <a:spcPts val="1400"/>
              </a:spcBef>
              <a:buClrTx/>
              <a:buFont typeface="Arial"/>
              <a:defRPr sz="4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400050" defTabSz="1371600">
              <a:lnSpc>
                <a:spcPct val="90000"/>
              </a:lnSpc>
              <a:spcBef>
                <a:spcPts val="1400"/>
              </a:spcBef>
              <a:buClrTx/>
              <a:buFont typeface="Arial"/>
              <a:defRPr sz="4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65860" indent="-480060" defTabSz="1371600">
              <a:lnSpc>
                <a:spcPct val="90000"/>
              </a:lnSpc>
              <a:spcBef>
                <a:spcPts val="1400"/>
              </a:spcBef>
              <a:buClrTx/>
              <a:buFont typeface="Arial"/>
              <a:defRPr sz="4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82615" indent="-553915" defTabSz="1371600">
              <a:lnSpc>
                <a:spcPct val="90000"/>
              </a:lnSpc>
              <a:spcBef>
                <a:spcPts val="1400"/>
              </a:spcBef>
              <a:buClrTx/>
              <a:buFont typeface="Arial"/>
              <a:defRPr sz="4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25515" indent="-553915" defTabSz="1371600">
              <a:lnSpc>
                <a:spcPct val="90000"/>
              </a:lnSpc>
              <a:spcBef>
                <a:spcPts val="1400"/>
              </a:spcBef>
              <a:buClrTx/>
              <a:buFont typeface="Arial"/>
              <a:defRPr sz="4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9" name="Slide Number"/>
          <p:cNvSpPr txBox="1"/>
          <p:nvPr>
            <p:ph type="sldNum" sz="quarter" idx="2"/>
          </p:nvPr>
        </p:nvSpPr>
        <p:spPr>
          <a:xfrm>
            <a:off x="19651394" y="12865564"/>
            <a:ext cx="427306" cy="424528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/>
          <p:nvPr>
            <p:ph type="pic" idx="21"/>
          </p:nvPr>
        </p:nvSpPr>
        <p:spPr>
          <a:xfrm>
            <a:off x="0" y="-762000"/>
            <a:ext cx="24384000" cy="15240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Author and Date"/>
          <p:cNvSpPr txBox="1"/>
          <p:nvPr>
            <p:ph type="body" sz="quarter" idx="22" hasCustomPrompt="1"/>
          </p:nvPr>
        </p:nvSpPr>
        <p:spPr>
          <a:xfrm>
            <a:off x="1270000" y="12166600"/>
            <a:ext cx="21844000" cy="694055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35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3" name="Presentation Title"/>
          <p:cNvSpPr txBox="1"/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 defTabSz="2438400">
              <a:lnSpc>
                <a:spcPct val="90000"/>
              </a:lnSpc>
              <a:defRPr spc="-348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70000" y="6985000"/>
            <a:ext cx="21844000" cy="25146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"/>
          <p:cNvSpPr/>
          <p:nvPr>
            <p:ph type="pic" idx="21"/>
          </p:nvPr>
        </p:nvSpPr>
        <p:spPr>
          <a:xfrm>
            <a:off x="7962900" y="-25400"/>
            <a:ext cx="20650200" cy="13766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70000" y="3886200"/>
            <a:ext cx="9652000" cy="3200202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70000" y="6845300"/>
            <a:ext cx="9652000" cy="56642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45720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91440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137160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182880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1270000" y="4269316"/>
            <a:ext cx="21844000" cy="8432801"/>
          </a:xfrm>
          <a:prstGeom prst="rect">
            <a:avLst/>
          </a:prstGeom>
        </p:spPr>
        <p:txBody>
          <a:bodyPr numCol="2" spcCol="109220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579215462_1440x2158.jpg"/>
          <p:cNvSpPr/>
          <p:nvPr>
            <p:ph type="pic" idx="21"/>
          </p:nvPr>
        </p:nvSpPr>
        <p:spPr>
          <a:xfrm>
            <a:off x="12204700" y="-2277533"/>
            <a:ext cx="12192000" cy="182710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Slide Title"/>
          <p:cNvSpPr txBox="1"/>
          <p:nvPr>
            <p:ph type="title" hasCustomPrompt="1"/>
          </p:nvPr>
        </p:nvSpPr>
        <p:spPr>
          <a:xfrm>
            <a:off x="1270000" y="838200"/>
            <a:ext cx="9652000" cy="15494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2" name="Body Level One…"/>
          <p:cNvSpPr txBox="1"/>
          <p:nvPr>
            <p:ph type="body" sz="half" idx="1" hasCustomPrompt="1"/>
          </p:nvPr>
        </p:nvSpPr>
        <p:spPr>
          <a:xfrm>
            <a:off x="1270000" y="4267200"/>
            <a:ext cx="9652000" cy="843280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Slide Subtitle"/>
          <p:cNvSpPr txBox="1"/>
          <p:nvPr>
            <p:ph type="body" sz="quarter" idx="22" hasCustomPrompt="1"/>
          </p:nvPr>
        </p:nvSpPr>
        <p:spPr>
          <a:xfrm>
            <a:off x="1270000" y="2133600"/>
            <a:ext cx="9652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pc="-348" sz="11600">
                <a:gradFill flip="none" rotWithShape="1">
                  <a:gsLst>
                    <a:gs pos="0">
                      <a:srgbClr val="00FF00"/>
                    </a:gs>
                    <a:gs pos="100000">
                      <a:srgbClr val="007DFF"/>
                    </a:gs>
                  </a:gsLst>
                  <a:lin ang="3965999" scaled="0"/>
                </a:gradFill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70000" y="812800"/>
            <a:ext cx="21844000" cy="1562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buClrTx/>
              <a:buSzTx/>
              <a:buNone/>
              <a:defRPr spc="-55" sz="5500"/>
            </a:lvl1pPr>
            <a:lvl2pPr marL="0" indent="457200" defTabSz="825500">
              <a:buClrTx/>
              <a:buSzTx/>
              <a:buNone/>
              <a:defRPr spc="-55" sz="5500"/>
            </a:lvl2pPr>
            <a:lvl3pPr marL="0" indent="914400" defTabSz="825500">
              <a:buClrTx/>
              <a:buSzTx/>
              <a:buNone/>
              <a:defRPr spc="-55" sz="5500"/>
            </a:lvl3pPr>
            <a:lvl4pPr marL="0" indent="1371600" defTabSz="825500">
              <a:buClrTx/>
              <a:buSzTx/>
              <a:buNone/>
              <a:defRPr spc="-55" sz="5500"/>
            </a:lvl4pPr>
            <a:lvl5pPr marL="0" indent="1828800" defTabSz="825500">
              <a:buClrTx/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0">
              <a:srgbClr val="000000"/>
            </a:gs>
            <a:gs pos="100000">
              <a:srgbClr val="3B3B3B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70000" y="812800"/>
            <a:ext cx="21844000" cy="155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70000" y="4267200"/>
            <a:ext cx="21844000" cy="843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77623" y="13081000"/>
            <a:ext cx="416053" cy="46710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1pPr>
      <a:lvl2pPr marL="0" marR="0" indent="457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2pPr>
      <a:lvl3pPr marL="0" marR="0" indent="914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3pPr>
      <a:lvl4pPr marL="0" marR="0" indent="1371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4pPr>
      <a:lvl5pPr marL="0" marR="0" indent="18288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5pPr>
      <a:lvl6pPr marL="0" marR="0" indent="22860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6pPr>
      <a:lvl7pPr marL="0" marR="0" indent="2743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7pPr>
      <a:lvl8pPr marL="0" marR="0" indent="3200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8pPr>
      <a:lvl9pPr marL="0" marR="0" indent="3657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9pPr>
    </p:titleStyle>
    <p:bodyStyle>
      <a:lvl1pPr marL="558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1pPr>
      <a:lvl2pPr marL="1117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2pPr>
      <a:lvl3pPr marL="1676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3pPr>
      <a:lvl4pPr marL="2235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4pPr>
      <a:lvl5pPr marL="27940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5pPr>
      <a:lvl6pPr marL="3352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6pPr>
      <a:lvl7pPr marL="3911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7pPr>
      <a:lvl8pPr marL="4470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8pPr>
      <a:lvl9pPr marL="5029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" descr="Image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4750" r="0" b="4750"/>
          <a:stretch>
            <a:fillRect/>
          </a:stretch>
        </p:blipFill>
        <p:spPr>
          <a:xfrm>
            <a:off x="0" y="-38100"/>
            <a:ext cx="24384000" cy="13792200"/>
          </a:xfrm>
          <a:prstGeom prst="rect">
            <a:avLst/>
          </a:prstGeom>
        </p:spPr>
      </p:pic>
      <p:sp>
        <p:nvSpPr>
          <p:cNvPr id="179" name="Author and Date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0" name="You shall be holy for I am hol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You shall be holy for I am holy</a:t>
            </a:r>
          </a:p>
        </p:txBody>
      </p:sp>
      <p:sp>
        <p:nvSpPr>
          <p:cNvPr id="181" name="A study of Leviticus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study of Leviticus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According to verses 1-6 who appoints the High Priest and what are his responsibilities?…"/>
          <p:cNvSpPr txBox="1"/>
          <p:nvPr>
            <p:ph type="body" idx="1"/>
          </p:nvPr>
        </p:nvSpPr>
        <p:spPr>
          <a:xfrm>
            <a:off x="225973" y="1250540"/>
            <a:ext cx="23932054" cy="12388609"/>
          </a:xfrm>
          <a:prstGeom prst="rect">
            <a:avLst/>
          </a:prstGeom>
        </p:spPr>
        <p:txBody>
          <a:bodyPr/>
          <a:lstStyle/>
          <a:p>
            <a:pPr lvl="1" marL="1815041" indent="-926041">
              <a:buClrTx/>
              <a:buAutoNum type="arabicPeriod" startAt="1"/>
              <a:defRPr sz="5000"/>
            </a:pPr>
            <a:r>
              <a:t>According to verses 1-6 who appoints the High Priest and what are his responsibilities?</a:t>
            </a:r>
          </a:p>
          <a:p>
            <a:pPr lvl="1" marL="1140883" indent="-582083">
              <a:defRPr sz="5000"/>
            </a:pPr>
            <a:r>
              <a:t>Hebrews 5:1-6 NASB95- For every high priest taken from among men is appointed on behalf of men </a:t>
            </a:r>
            <a:r>
              <a:rPr b="1" u="sng"/>
              <a:t>in things pertaining to God, in order to offer both gifts and sacrifices for sins</a:t>
            </a:r>
            <a:r>
              <a:t>; [2] he can deal gently with the ignorant and misguided, since he himself also is beset with weakness; [3] and because of it he is </a:t>
            </a:r>
            <a:r>
              <a:rPr b="1" u="sng"/>
              <a:t>obligated to offer sacrifices for sins, as for the people, so also for himself</a:t>
            </a:r>
            <a:r>
              <a:t>. [4] And no one takes the honor to himself, but receives it when </a:t>
            </a:r>
            <a:r>
              <a:rPr b="1" u="sng"/>
              <a:t>he is called by God</a:t>
            </a:r>
            <a:r>
              <a:t>, even as Aaron was. [5] So also Christ did not glorify Himself so as to become a high priest, but He who said to Him, “YOU ARE MY SON, TODAY I HAVE BEGOTTEN YOU”; [6] just as He says also in another passage, “YOU ARE A PRIEST FOREVER ACCORDING TO THE ORDER OF MELCHIZEDEK.”</a:t>
            </a:r>
          </a:p>
        </p:txBody>
      </p:sp>
      <p:sp>
        <p:nvSpPr>
          <p:cNvPr id="184" name="Hebrews 5:1-6"/>
          <p:cNvSpPr txBox="1"/>
          <p:nvPr>
            <p:ph type="title"/>
          </p:nvPr>
        </p:nvSpPr>
        <p:spPr>
          <a:xfrm>
            <a:off x="-24887" y="15946"/>
            <a:ext cx="24433774" cy="1130552"/>
          </a:xfrm>
          <a:prstGeom prst="rect">
            <a:avLst/>
          </a:prstGeom>
        </p:spPr>
        <p:txBody>
          <a:bodyPr/>
          <a:lstStyle>
            <a:lvl1pPr defTabSz="602615">
              <a:defRPr spc="-183" sz="6132"/>
            </a:lvl1pPr>
          </a:lstStyle>
          <a:p>
            <a:pPr/>
            <a:r>
              <a:t>Hebrews 5:1-6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What is the difference between Jesus’ priesthood and the Levitical priesthood? (See also Hebrews 7:11-19)…"/>
          <p:cNvSpPr txBox="1"/>
          <p:nvPr>
            <p:ph type="body" idx="1"/>
          </p:nvPr>
        </p:nvSpPr>
        <p:spPr>
          <a:xfrm>
            <a:off x="225973" y="1250540"/>
            <a:ext cx="23932054" cy="12388609"/>
          </a:xfrm>
          <a:prstGeom prst="rect">
            <a:avLst/>
          </a:prstGeom>
        </p:spPr>
        <p:txBody>
          <a:bodyPr/>
          <a:lstStyle/>
          <a:p>
            <a:pPr lvl="1" marL="1815041" indent="-926041">
              <a:buClrTx/>
              <a:buAutoNum type="arabicPeriod" startAt="2"/>
              <a:defRPr sz="5000"/>
            </a:pPr>
            <a:r>
              <a:t>What is the difference between Jesus’ priesthood and the Levitical priesthood? (See also Hebrews 7:11-19) </a:t>
            </a:r>
          </a:p>
          <a:p>
            <a:pPr lvl="2" marL="1699683" indent="-582083">
              <a:defRPr sz="5000"/>
            </a:pPr>
            <a:r>
              <a:t>This priesthood is according to the order of Melchizedek. (7:16- the power of an indestructible life) </a:t>
            </a:r>
          </a:p>
        </p:txBody>
      </p:sp>
      <p:sp>
        <p:nvSpPr>
          <p:cNvPr id="187" name="Hebrews 5:1-6"/>
          <p:cNvSpPr txBox="1"/>
          <p:nvPr>
            <p:ph type="title"/>
          </p:nvPr>
        </p:nvSpPr>
        <p:spPr>
          <a:xfrm>
            <a:off x="-24887" y="15946"/>
            <a:ext cx="24433774" cy="1130552"/>
          </a:xfrm>
          <a:prstGeom prst="rect">
            <a:avLst/>
          </a:prstGeom>
        </p:spPr>
        <p:txBody>
          <a:bodyPr/>
          <a:lstStyle>
            <a:lvl1pPr defTabSz="602615">
              <a:defRPr spc="-183" sz="6132"/>
            </a:lvl1pPr>
          </a:lstStyle>
          <a:p>
            <a:pPr/>
            <a:r>
              <a:t>Hebrews 5:1-6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an verses 24-25 relate to our assembling outside of the church building?…"/>
          <p:cNvSpPr txBox="1"/>
          <p:nvPr>
            <p:ph type="body" idx="1"/>
          </p:nvPr>
        </p:nvSpPr>
        <p:spPr>
          <a:xfrm>
            <a:off x="225973" y="1250540"/>
            <a:ext cx="23932054" cy="12388609"/>
          </a:xfrm>
          <a:prstGeom prst="rect">
            <a:avLst/>
          </a:prstGeom>
        </p:spPr>
        <p:txBody>
          <a:bodyPr/>
          <a:lstStyle/>
          <a:p>
            <a:pPr lvl="1" marL="1815041" indent="-926041">
              <a:buClrTx/>
              <a:buAutoNum type="arabicPeriod" startAt="3"/>
              <a:defRPr sz="5000"/>
            </a:pPr>
            <a:r>
              <a:t>Can verses 24-25 relate to our assembling outside of the church building?</a:t>
            </a:r>
          </a:p>
          <a:p>
            <a:pPr lvl="2" marL="1699683" indent="-582083">
              <a:defRPr sz="5000"/>
            </a:pPr>
            <a:r>
              <a:t>The goal of verses 24-25 is about intentional meeting together to consider how we can provoke one another to draw near to God and live out our allegiance Jesus </a:t>
            </a:r>
          </a:p>
          <a:p>
            <a:pPr lvl="2" marL="1699683" indent="-582083">
              <a:defRPr sz="5000"/>
            </a:pPr>
            <a:r>
              <a:t>We MUST prioritize our coming together so that we can challenge how each one of us lives and do the thing that might be unnatural but challenging. </a:t>
            </a:r>
          </a:p>
        </p:txBody>
      </p:sp>
      <p:sp>
        <p:nvSpPr>
          <p:cNvPr id="190" name="Hebrews 10:19-31"/>
          <p:cNvSpPr txBox="1"/>
          <p:nvPr>
            <p:ph type="title"/>
          </p:nvPr>
        </p:nvSpPr>
        <p:spPr>
          <a:xfrm>
            <a:off x="-24887" y="15946"/>
            <a:ext cx="24433774" cy="1130552"/>
          </a:xfrm>
          <a:prstGeom prst="rect">
            <a:avLst/>
          </a:prstGeom>
        </p:spPr>
        <p:txBody>
          <a:bodyPr/>
          <a:lstStyle>
            <a:lvl1pPr defTabSz="602615">
              <a:defRPr spc="-183" sz="6132"/>
            </a:lvl1pPr>
          </a:lstStyle>
          <a:p>
            <a:pPr/>
            <a:r>
              <a:t>Hebrews 10:19-31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ad Leviticus 4:2, 22, 27; 5:15-18; 22:14. What is the difference between the former passages and verse 26?…"/>
          <p:cNvSpPr txBox="1"/>
          <p:nvPr>
            <p:ph type="body" idx="1"/>
          </p:nvPr>
        </p:nvSpPr>
        <p:spPr>
          <a:xfrm>
            <a:off x="225973" y="1250540"/>
            <a:ext cx="23932054" cy="12388609"/>
          </a:xfrm>
          <a:prstGeom prst="rect">
            <a:avLst/>
          </a:prstGeom>
        </p:spPr>
        <p:txBody>
          <a:bodyPr/>
          <a:lstStyle/>
          <a:p>
            <a:pPr lvl="1" marL="1815041" indent="-926041">
              <a:buClrTx/>
              <a:buAutoNum type="arabicPeriod" startAt="4"/>
              <a:defRPr sz="5000"/>
            </a:pPr>
            <a:r>
              <a:t>Read Leviticus 4:2, 22, 27; 5:15-18; 22:14. What is the difference between the former passages and verse 26?</a:t>
            </a:r>
          </a:p>
          <a:p>
            <a:pPr lvl="1" marL="1140883" indent="-582083">
              <a:defRPr sz="5000"/>
            </a:pPr>
            <a:r>
              <a:t>The difference is in sinning willfully. This is describing someone who is in defiant opposition to God’s remedy for sin and a broken heart. </a:t>
            </a:r>
          </a:p>
        </p:txBody>
      </p:sp>
      <p:sp>
        <p:nvSpPr>
          <p:cNvPr id="193" name="Hebrews 10:19-31"/>
          <p:cNvSpPr txBox="1"/>
          <p:nvPr>
            <p:ph type="title"/>
          </p:nvPr>
        </p:nvSpPr>
        <p:spPr>
          <a:xfrm>
            <a:off x="-24887" y="15946"/>
            <a:ext cx="24433774" cy="1130552"/>
          </a:xfrm>
          <a:prstGeom prst="rect">
            <a:avLst/>
          </a:prstGeom>
        </p:spPr>
        <p:txBody>
          <a:bodyPr/>
          <a:lstStyle>
            <a:lvl1pPr defTabSz="602615">
              <a:defRPr spc="-183" sz="6132"/>
            </a:lvl1pPr>
          </a:lstStyle>
          <a:p>
            <a:pPr/>
            <a:r>
              <a:t>Hebrews 10:19-31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We need a High Priest, especially one like Jesus!"/>
          <p:cNvSpPr txBox="1"/>
          <p:nvPr>
            <p:ph type="body" idx="1"/>
          </p:nvPr>
        </p:nvSpPr>
        <p:spPr>
          <a:xfrm>
            <a:off x="225973" y="1159680"/>
            <a:ext cx="23932054" cy="12388610"/>
          </a:xfrm>
          <a:prstGeom prst="rect">
            <a:avLst/>
          </a:prstGeom>
        </p:spPr>
        <p:txBody>
          <a:bodyPr/>
          <a:lstStyle/>
          <a:p>
            <a:pPr lvl="1" marL="1140883" indent="-582083">
              <a:defRPr sz="5000"/>
            </a:pPr>
            <a:r>
              <a:t>We need a High Priest, especially one like Jesus!</a:t>
            </a:r>
          </a:p>
        </p:txBody>
      </p:sp>
      <p:sp>
        <p:nvSpPr>
          <p:cNvPr id="196" name="Jesus is our High Priet"/>
          <p:cNvSpPr txBox="1"/>
          <p:nvPr>
            <p:ph type="title"/>
          </p:nvPr>
        </p:nvSpPr>
        <p:spPr>
          <a:xfrm>
            <a:off x="-24887" y="15946"/>
            <a:ext cx="24433774" cy="1130552"/>
          </a:xfrm>
          <a:prstGeom prst="rect">
            <a:avLst/>
          </a:prstGeom>
        </p:spPr>
        <p:txBody>
          <a:bodyPr/>
          <a:lstStyle>
            <a:lvl1pPr defTabSz="602615">
              <a:defRPr spc="-183" sz="6132"/>
            </a:lvl1pPr>
          </a:lstStyle>
          <a:p>
            <a:pPr/>
            <a:r>
              <a:t>Jesus is our High Priet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2_ColorGradient">
  <a:themeElements>
    <a:clrScheme name="22_ColorGradient">
      <a:dk1>
        <a:srgbClr val="810092"/>
      </a:dk1>
      <a:lt1>
        <a:srgbClr val="929292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2_ColorGradient">
      <a:majorFont>
        <a:latin typeface="Graphik Semibold"/>
        <a:ea typeface="Graphik Semibold"/>
        <a:cs typeface="Graphik Semibold"/>
      </a:majorFont>
      <a:minorFont>
        <a:latin typeface="Graphik Semibold"/>
        <a:ea typeface="Graphik Semibold"/>
        <a:cs typeface="Graphik Semibold"/>
      </a:minorFont>
    </a:fontScheme>
    <a:fmtScheme name="22_Color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929292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2_ColorGradient">
  <a:themeElements>
    <a:clrScheme name="22_ColorGradien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2_ColorGradient">
      <a:majorFont>
        <a:latin typeface="Graphik Semibold"/>
        <a:ea typeface="Graphik Semibold"/>
        <a:cs typeface="Graphik Semibold"/>
      </a:majorFont>
      <a:minorFont>
        <a:latin typeface="Graphik Semibold"/>
        <a:ea typeface="Graphik Semibold"/>
        <a:cs typeface="Graphik Semibold"/>
      </a:minorFont>
    </a:fontScheme>
    <a:fmtScheme name="22_Color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929292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