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1pPr>
    <a:lvl2pPr marL="0" marR="0" indent="457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2pPr>
    <a:lvl3pPr marL="0" marR="0" indent="914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3pPr>
    <a:lvl4pPr marL="0" marR="0" indent="1371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4pPr>
    <a:lvl5pPr marL="0" marR="0" indent="18288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5pPr>
    <a:lvl6pPr marL="0" marR="0" indent="22860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6pPr>
    <a:lvl7pPr marL="0" marR="0" indent="27432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7pPr>
    <a:lvl8pPr marL="0" marR="0" indent="32004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8pPr>
    <a:lvl9pPr marL="0" marR="0" indent="365760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FFFFFF"/>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Row>
  </a:tblStyle>
  <a:tblStyle styleId="{C7B018BB-80A7-4F77-B60F-C8B233D01FF8}"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25400" cap="flat">
              <a:solidFill>
                <a:srgbClr val="FFFFFF"/>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firstCol>
    <a:lastRow>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rgbClr val="00A1FF"/>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solidFill>
            <a:srgbClr val="014D80"/>
          </a:solidFill>
        </a:fill>
      </a:tcStyle>
    </a:firstRow>
  </a:tblStyle>
  <a:tblStyle styleId="{EEE7283C-3CF3-47DC-8721-378D4A62B228}"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FFFFFF"/>
      </a:tcTxStyle>
      <a:tcStyle>
        <a:tcBdr>
          <a:left>
            <a:ln w="12700" cap="flat">
              <a:solidFill>
                <a:srgbClr val="A9A9A9"/>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13B100"/>
          </a:solidFill>
        </a:fill>
      </a:tcStyle>
    </a:firstCol>
    <a:lastRow>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61D836"/>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ff" i="off">
        <a:font>
          <a:latin typeface="Graphik Medium"/>
          <a:ea typeface="Graphik Medium"/>
          <a:cs typeface="Graphik Medium"/>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3">
              <a:hueOff val="552055"/>
              <a:lumOff val="-12548"/>
            </a:schemeClr>
          </a:solidFill>
        </a:fill>
      </a:tcStyle>
    </a:firstRow>
  </a:tblStyle>
  <a:tblStyle styleId="{CF821DB8-F4EB-4A41-A1BA-3FCAFE7338EE}" styleName="">
    <a:tblBg/>
    <a:wholeTbl>
      <a:tcTxStyle b="off" i="off">
        <a:font>
          <a:latin typeface="Graphik"/>
          <a:ea typeface="Graphik"/>
          <a:cs typeface="Graphik"/>
        </a:font>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12700" cap="flat">
              <a:solidFill>
                <a:srgbClr val="A9A9A9"/>
              </a:solidFill>
              <a:prstDash val="solid"/>
              <a:miter lim="400000"/>
            </a:ln>
          </a:top>
          <a:bottom>
            <a:ln w="12700" cap="flat">
              <a:solidFill>
                <a:srgbClr val="A9A9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wholeTbl>
    <a:band2H>
      <a:tcTxStyle b="def" i="def"/>
      <a:tcStyle>
        <a:tcBdr/>
        <a:fill>
          <a:solidFill>
            <a:srgbClr val="747676"/>
          </a:solidFill>
        </a:fill>
      </a:tcStyle>
    </a:band2H>
    <a:firstCol>
      <a:tcTxStyle b="off" i="off">
        <a:font>
          <a:latin typeface="Graphik Medium"/>
          <a:ea typeface="Graphik Medium"/>
          <a:cs typeface="Graphik Medium"/>
        </a:font>
        <a:srgbClr val="000000"/>
      </a:tcTxStyle>
      <a:tcStyle>
        <a:tcBdr>
          <a:left>
            <a:ln w="12700" cap="flat">
              <a:solidFill>
                <a:srgbClr val="E3E5E8"/>
              </a:solidFill>
              <a:prstDash val="solid"/>
              <a:miter lim="400000"/>
            </a:ln>
          </a:left>
          <a:right>
            <a:ln w="254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chemeClr val="accent4">
              <a:hueOff val="-613784"/>
              <a:lumOff val="1275"/>
            </a:schemeClr>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4">
                  <a:hueOff val="-613784"/>
                  <a:lumOff val="1275"/>
                </a:schemeClr>
              </a:solidFill>
              <a:prstDash val="solid"/>
              <a:miter lim="400000"/>
            </a:ln>
          </a:top>
          <a:bottom>
            <a:ln w="12700" cap="flat">
              <a:solidFill>
                <a:srgbClr val="E3E5E8"/>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ff" i="off">
        <a:font>
          <a:latin typeface="Graphik Medium"/>
          <a:ea typeface="Graphik Medium"/>
          <a:cs typeface="Graphik Medium"/>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E3E5E8"/>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FF5300"/>
          </a:solidFill>
        </a:fill>
      </a:tcStyle>
    </a:firstRow>
  </a:tblStyle>
  <a:tblStyle styleId="{33BA23B1-9221-436E-865A-0063620EA4FD}" styleName="">
    <a:tblBg/>
    <a:wholeTbl>
      <a:tcTxStyle b="off" i="off">
        <a:font>
          <a:latin typeface="Graphik"/>
          <a:ea typeface="Graphik"/>
          <a:cs typeface="Graphik"/>
        </a:font>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6AAA9"/>
              </a:solidFill>
              <a:prstDash val="solid"/>
              <a:miter lim="400000"/>
            </a:ln>
          </a:left>
          <a:right>
            <a:ln w="12700" cap="flat">
              <a:solidFill>
                <a:srgbClr val="C0C0C0"/>
              </a:solidFill>
              <a:prstDash val="solid"/>
              <a:miter lim="400000"/>
            </a:ln>
          </a:right>
          <a:top>
            <a:ln w="12700" cap="flat">
              <a:solidFill>
                <a:srgbClr val="C0C0C0"/>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98195F"/>
          </a:solidFill>
        </a:fill>
      </a:tcStyle>
    </a:firstCol>
    <a:lastRow>
      <a:tcTxStyle b="on" i="off">
        <a:fontRef idx="minor">
          <a:srgbClr val="FFFFFF"/>
        </a:fontRef>
        <a:srgbClr val="FFFFFF"/>
      </a:tcTxStyle>
      <a:tcStyle>
        <a:tcBdr>
          <a:left>
            <a:ln w="12700" cap="flat">
              <a:solidFill>
                <a:srgbClr val="A9A9A9"/>
              </a:solidFill>
              <a:prstDash val="solid"/>
              <a:miter lim="400000"/>
            </a:ln>
          </a:left>
          <a:right>
            <a:ln w="12700" cap="flat">
              <a:solidFill>
                <a:srgbClr val="A9A9A9"/>
              </a:solidFill>
              <a:prstDash val="solid"/>
              <a:miter lim="400000"/>
            </a:ln>
          </a:right>
          <a:top>
            <a:ln w="38100" cap="flat">
              <a:solidFill>
                <a:schemeClr val="accent6"/>
              </a:solidFill>
              <a:prstDash val="solid"/>
              <a:miter lim="400000"/>
            </a:ln>
          </a:top>
          <a:bottom>
            <a:ln w="12700" cap="flat">
              <a:solidFill>
                <a:srgbClr val="A6AAA9"/>
              </a:solidFill>
              <a:prstDash val="solid"/>
              <a:miter lim="400000"/>
            </a:ln>
          </a:bottom>
          <a:insideH>
            <a:ln w="12700" cap="flat">
              <a:solidFill>
                <a:srgbClr val="A9A9A9"/>
              </a:solidFill>
              <a:prstDash val="solid"/>
              <a:miter lim="400000"/>
            </a:ln>
          </a:insideH>
          <a:insideV>
            <a:ln w="12700" cap="flat">
              <a:solidFill>
                <a:srgbClr val="A9A9A9"/>
              </a:solidFill>
              <a:prstDash val="solid"/>
              <a:miter lim="400000"/>
            </a:ln>
          </a:insideV>
        </a:tcBdr>
        <a:fill>
          <a:noFill/>
        </a:fill>
      </a:tcStyle>
    </a:lastRow>
    <a:firstRow>
      <a:tcTxStyle b="on" i="off">
        <a:fontRef idx="minor">
          <a:srgbClr val="FFFFFF"/>
        </a:fontRef>
        <a:srgbClr val="FFFFFF"/>
      </a:tcTxStyle>
      <a:tcStyle>
        <a:tcBdr>
          <a:left>
            <a:ln w="12700" cap="flat">
              <a:solidFill>
                <a:srgbClr val="C0C0C0"/>
              </a:solidFill>
              <a:prstDash val="solid"/>
              <a:miter lim="400000"/>
            </a:ln>
          </a:left>
          <a:right>
            <a:ln w="12700" cap="flat">
              <a:solidFill>
                <a:srgbClr val="C0C0C0"/>
              </a:solidFill>
              <a:prstDash val="solid"/>
              <a:miter lim="400000"/>
            </a:ln>
          </a:right>
          <a:top>
            <a:ln w="12700" cap="flat">
              <a:solidFill>
                <a:srgbClr val="A6AAA9"/>
              </a:solidFill>
              <a:prstDash val="solid"/>
              <a:miter lim="400000"/>
            </a:ln>
          </a:top>
          <a:bottom>
            <a:ln w="12700" cap="flat">
              <a:solidFill>
                <a:srgbClr val="C0C0C0"/>
              </a:solidFill>
              <a:prstDash val="solid"/>
              <a:miter lim="400000"/>
            </a:ln>
          </a:bottom>
          <a:insideH>
            <a:ln w="12700" cap="flat">
              <a:solidFill>
                <a:srgbClr val="C0C0C0"/>
              </a:solidFill>
              <a:prstDash val="solid"/>
              <a:miter lim="400000"/>
            </a:ln>
          </a:insideH>
          <a:insideV>
            <a:ln w="12700" cap="flat">
              <a:solidFill>
                <a:srgbClr val="C0C0C0"/>
              </a:solidFill>
              <a:prstDash val="solid"/>
              <a:miter lim="400000"/>
            </a:ln>
          </a:insideV>
        </a:tcBdr>
        <a:fill>
          <a:solidFill>
            <a:srgbClr val="650E48"/>
          </a:solidFill>
        </a:fill>
      </a:tcStyle>
    </a:firstRow>
  </a:tblStyle>
  <a:tblStyle styleId="{2708684C-4D16-4618-839F-0558EEFCDFE6}" styleName="">
    <a:tblBg/>
    <a:wholeTbl>
      <a:tcTxStyle b="off" i="off">
        <a:font>
          <a:latin typeface="Graphik"/>
          <a:ea typeface="Graphik"/>
          <a:cs typeface="Graphik"/>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wholeTbl>
    <a:band2H>
      <a:tcTxStyle b="def" i="def"/>
      <a:tcStyle>
        <a:tcBdr/>
        <a:fill>
          <a:solidFill>
            <a:srgbClr val="747676"/>
          </a:solidFill>
        </a:fill>
      </a:tcStyle>
    </a:band2H>
    <a:firstCol>
      <a:tcTxStyle b="on" i="off">
        <a:fontRef idx="minor">
          <a:srgbClr val="FFFFFF"/>
        </a:fontRef>
        <a:srgbClr val="FFFFFF"/>
      </a:tcTxStyle>
      <a:tcStyle>
        <a:tcBdr>
          <a:left>
            <a:ln w="12700" cap="flat">
              <a:solidFill>
                <a:srgbClr val="A9A9A9"/>
              </a:solidFill>
              <a:prstDash val="solid"/>
              <a:miter lim="400000"/>
            </a:ln>
          </a:left>
          <a:right>
            <a:ln w="381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firstCol>
    <a:la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38100" cap="flat">
              <a:solidFill>
                <a:srgbClr val="FFFFFF"/>
              </a:solidFill>
              <a:prstDash val="solid"/>
              <a:miter lim="400000"/>
            </a:ln>
          </a:top>
          <a:bottom>
            <a:ln w="12700" cap="flat">
              <a:solidFill>
                <a:srgbClr val="A9A9A9"/>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noFill/>
        </a:fill>
      </a:tcStyle>
    </a:lastRow>
    <a:firstRow>
      <a:tcTxStyle b="on" i="off">
        <a:fontRef idx="minor">
          <a:srgbClr val="FFFFFF"/>
        </a:fontRef>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A9A9A9"/>
              </a:solidFill>
              <a:prstDash val="solid"/>
              <a:miter lim="400000"/>
            </a:ln>
          </a:top>
          <a:bottom>
            <a:ln w="381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64646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75" name="Shape 175"/>
          <p:cNvSpPr/>
          <p:nvPr>
            <p:ph type="sldImg"/>
          </p:nvPr>
        </p:nvSpPr>
        <p:spPr>
          <a:xfrm>
            <a:off x="1143000" y="685800"/>
            <a:ext cx="4572000" cy="3429000"/>
          </a:xfrm>
          <a:prstGeom prst="rect">
            <a:avLst/>
          </a:prstGeom>
        </p:spPr>
        <p:txBody>
          <a:bodyPr/>
          <a:lstStyle/>
          <a:p>
            <a:pPr/>
          </a:p>
        </p:txBody>
      </p:sp>
      <p:sp>
        <p:nvSpPr>
          <p:cNvPr id="176" name="Shape 176"/>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Presentation Title"/>
          <p:cNvSpPr txBox="1"/>
          <p:nvPr>
            <p:ph type="title" hasCustomPrompt="1"/>
          </p:nvPr>
        </p:nvSpPr>
        <p:spPr>
          <a:xfrm>
            <a:off x="1270000" y="3289300"/>
            <a:ext cx="21844000" cy="3879454"/>
          </a:xfrm>
          <a:prstGeom prst="rect">
            <a:avLst/>
          </a:prstGeom>
        </p:spPr>
        <p:txBody>
          <a:bodyPr/>
          <a:lstStyle>
            <a:lvl1pPr defTabSz="2438338">
              <a:lnSpc>
                <a:spcPct val="90000"/>
              </a:lnSpc>
              <a:defRPr spc="-348" sz="11600">
                <a:gradFill flip="none" rotWithShape="1">
                  <a:gsLst>
                    <a:gs pos="0">
                      <a:srgbClr val="00E8FF"/>
                    </a:gs>
                    <a:gs pos="100000">
                      <a:srgbClr val="FF00F7"/>
                    </a:gs>
                  </a:gsLst>
                  <a:lin ang="3967761" scaled="0"/>
                </a:gradFill>
              </a:defRPr>
            </a:lvl1pPr>
          </a:lstStyle>
          <a:p>
            <a:pPr/>
            <a:r>
              <a:t>Presentation Title</a:t>
            </a:r>
          </a:p>
        </p:txBody>
      </p:sp>
      <p:sp>
        <p:nvSpPr>
          <p:cNvPr id="12" name="Author and Date"/>
          <p:cNvSpPr txBox="1"/>
          <p:nvPr>
            <p:ph type="body" sz="quarter" idx="21" hasCustomPrompt="1"/>
          </p:nvPr>
        </p:nvSpPr>
        <p:spPr>
          <a:xfrm>
            <a:off x="1270000" y="12160429"/>
            <a:ext cx="21844000" cy="694056"/>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13" name="Body Level One…"/>
          <p:cNvSpPr txBox="1"/>
          <p:nvPr>
            <p:ph type="body" sz="quarter" idx="1" hasCustomPrompt="1"/>
          </p:nvPr>
        </p:nvSpPr>
        <p:spPr>
          <a:xfrm>
            <a:off x="1270000" y="6985000"/>
            <a:ext cx="21844000" cy="2512352"/>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70000" y="4546600"/>
            <a:ext cx="21844000" cy="4678065"/>
          </a:xfrm>
          <a:prstGeom prst="rect">
            <a:avLst/>
          </a:prstGeom>
        </p:spPr>
        <p:txBody>
          <a:bodyPr anchor="ctr"/>
          <a:lstStyle>
            <a:lvl1pPr marL="0" indent="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1pPr>
            <a:lvl2pPr marL="0" indent="4572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2pPr>
            <a:lvl3pPr marL="0" indent="9144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3pPr>
            <a:lvl4pPr marL="0" indent="13716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4pPr>
            <a:lvl5pPr marL="0" indent="1828800" algn="ctr">
              <a:spcBef>
                <a:spcPts val="0"/>
              </a:spcBef>
              <a:buClrTx/>
              <a:buSzTx/>
              <a:buNone/>
              <a:defRPr spc="-252" sz="8400">
                <a:gradFill flip="none" rotWithShape="1">
                  <a:gsLst>
                    <a:gs pos="0">
                      <a:srgbClr val="FFFFFF"/>
                    </a:gs>
                    <a:gs pos="100000">
                      <a:srgbClr val="929292"/>
                    </a:gs>
                  </a:gsLst>
                  <a:lin ang="5400000" scaled="0"/>
                </a:gradFill>
                <a:latin typeface="Graphik Medium"/>
                <a:ea typeface="Graphik Medium"/>
                <a:cs typeface="Graphik Medium"/>
                <a:sym typeface="Graphik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sz="half" idx="1" hasCustomPrompt="1"/>
          </p:nvPr>
        </p:nvSpPr>
        <p:spPr>
          <a:xfrm>
            <a:off x="1270000" y="3906096"/>
            <a:ext cx="21844000" cy="4488604"/>
          </a:xfrm>
          <a:prstGeom prst="rect">
            <a:avLst/>
          </a:prstGeom>
        </p:spPr>
        <p:txBody>
          <a:bodyPr anchor="b"/>
          <a:lstStyle>
            <a:lvl1pPr marL="0" indent="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1pPr>
            <a:lvl2pPr marL="0" indent="4572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2pPr>
            <a:lvl3pPr marL="0" indent="9144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3pPr>
            <a:lvl4pPr marL="0" indent="13716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4pPr>
            <a:lvl5pPr marL="0" indent="1828800" algn="ctr" defTabSz="2438338">
              <a:lnSpc>
                <a:spcPct val="80000"/>
              </a:lnSpc>
              <a:spcBef>
                <a:spcPts val="0"/>
              </a:spcBef>
              <a:buClrTx/>
              <a:buSzTx/>
              <a:buNone/>
              <a:defRPr spc="-448" sz="22400">
                <a:gradFill flip="none" rotWithShape="1">
                  <a:gsLst>
                    <a:gs pos="0">
                      <a:srgbClr val="00E8FF"/>
                    </a:gs>
                    <a:gs pos="100000">
                      <a:srgbClr val="FF00F7"/>
                    </a:gs>
                  </a:gsLst>
                  <a:lin ang="3967761" scaled="0"/>
                </a:gradFill>
                <a:latin typeface="+mn-lt"/>
                <a:ea typeface="+mn-ea"/>
                <a:cs typeface="+mn-cs"/>
                <a:sym typeface="Graphik Semibold"/>
              </a:defRPr>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70000" y="8521700"/>
            <a:ext cx="21844000" cy="1016000"/>
          </a:xfrm>
          <a:prstGeom prst="rect">
            <a:avLst/>
          </a:prstGeom>
        </p:spPr>
        <p:txBody>
          <a:bodyP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1270000" y="11155086"/>
            <a:ext cx="21844000" cy="832613"/>
          </a:xfrm>
          <a:prstGeom prst="rect">
            <a:avLst/>
          </a:prstGeom>
        </p:spPr>
        <p:txBody>
          <a:bodyPr anchor="ctr"/>
          <a:lstStyle>
            <a:lvl1pPr marL="0" indent="0" algn="ctr" defTabSz="825500">
              <a:spcBef>
                <a:spcPts val="0"/>
              </a:spcBef>
              <a:buClrTx/>
              <a:buSzTx/>
              <a:buNone/>
              <a:defRPr sz="4400">
                <a:solidFill>
                  <a:srgbClr val="D5D5D5"/>
                </a:solidFill>
                <a:latin typeface="Graphik Medium"/>
                <a:ea typeface="Graphik Medium"/>
                <a:cs typeface="Graphik Medium"/>
                <a:sym typeface="Graphik Medium"/>
              </a:defRPr>
            </a:lvl1pPr>
          </a:lstStyle>
          <a:p>
            <a:pPr/>
            <a:r>
              <a:t>Attribution</a:t>
            </a:r>
          </a:p>
        </p:txBody>
      </p:sp>
      <p:sp>
        <p:nvSpPr>
          <p:cNvPr id="116" name="Body Level One…"/>
          <p:cNvSpPr txBox="1"/>
          <p:nvPr>
            <p:ph type="body" sz="half" idx="1" hasCustomPrompt="1"/>
          </p:nvPr>
        </p:nvSpPr>
        <p:spPr>
          <a:xfrm>
            <a:off x="1270000" y="4659369"/>
            <a:ext cx="21844000" cy="4394201"/>
          </a:xfrm>
          <a:prstGeom prst="rect">
            <a:avLst/>
          </a:prstGeom>
        </p:spPr>
        <p:txBody>
          <a:bodyPr anchor="ctr"/>
          <a:lstStyle>
            <a:lvl1pPr marL="0" indent="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1pPr>
            <a:lvl2pPr marL="0" indent="4572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2pPr>
            <a:lvl3pPr marL="0" indent="9144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3pPr>
            <a:lvl4pPr marL="0" indent="13716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4pPr>
            <a:lvl5pPr marL="0" indent="1828800" algn="ctr">
              <a:lnSpc>
                <a:spcPct val="80000"/>
              </a:lnSpc>
              <a:spcBef>
                <a:spcPts val="0"/>
              </a:spcBef>
              <a:buClrTx/>
              <a:buSzTx/>
              <a:buNone/>
              <a:defRPr spc="-168" sz="8400">
                <a:gradFill flip="none" rotWithShape="1">
                  <a:gsLst>
                    <a:gs pos="0">
                      <a:srgbClr val="FF00D8"/>
                    </a:gs>
                    <a:gs pos="100000">
                      <a:srgbClr val="FFFD00"/>
                    </a:gs>
                  </a:gsLst>
                  <a:lin ang="2700000" scaled="0"/>
                </a:gradFill>
                <a:latin typeface="+mn-lt"/>
                <a:ea typeface="+mn-ea"/>
                <a:cs typeface="+mn-cs"/>
                <a:sym typeface="Graphik Semibold"/>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482346840_2880x1920.jpg"/>
          <p:cNvSpPr/>
          <p:nvPr>
            <p:ph type="pic" sz="half" idx="21"/>
          </p:nvPr>
        </p:nvSpPr>
        <p:spPr>
          <a:xfrm>
            <a:off x="12192000" y="6229350"/>
            <a:ext cx="12192000" cy="8128000"/>
          </a:xfrm>
          <a:prstGeom prst="rect">
            <a:avLst/>
          </a:prstGeom>
        </p:spPr>
        <p:txBody>
          <a:bodyPr lIns="91439" tIns="45719" rIns="91439" bIns="45719">
            <a:noAutofit/>
          </a:bodyPr>
          <a:lstStyle/>
          <a:p>
            <a:pPr/>
          </a:p>
        </p:txBody>
      </p:sp>
      <p:sp>
        <p:nvSpPr>
          <p:cNvPr id="125" name="908252162_2439x1626.jpg"/>
          <p:cNvSpPr/>
          <p:nvPr>
            <p:ph type="pic" sz="half" idx="22"/>
          </p:nvPr>
        </p:nvSpPr>
        <p:spPr>
          <a:xfrm>
            <a:off x="12192000" y="-641351"/>
            <a:ext cx="12192000" cy="8128001"/>
          </a:xfrm>
          <a:prstGeom prst="rect">
            <a:avLst/>
          </a:prstGeom>
        </p:spPr>
        <p:txBody>
          <a:bodyPr lIns="91439" tIns="45719" rIns="91439" bIns="45719">
            <a:noAutofit/>
          </a:bodyPr>
          <a:lstStyle/>
          <a:p>
            <a:pPr/>
          </a:p>
        </p:txBody>
      </p:sp>
      <p:sp>
        <p:nvSpPr>
          <p:cNvPr id="126" name="579215462_1440x2158.jpg"/>
          <p:cNvSpPr/>
          <p:nvPr>
            <p:ph type="pic" idx="23"/>
          </p:nvPr>
        </p:nvSpPr>
        <p:spPr>
          <a:xfrm>
            <a:off x="-1" y="-2258501"/>
            <a:ext cx="12166601" cy="18233003"/>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34" name="Image"/>
          <p:cNvSpPr/>
          <p:nvPr>
            <p:ph type="pic" idx="21"/>
          </p:nvPr>
        </p:nvSpPr>
        <p:spPr>
          <a:xfrm>
            <a:off x="0" y="-1270000"/>
            <a:ext cx="24384000" cy="162560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Slide">
    <p:bg>
      <p:bgPr>
        <a:solidFill>
          <a:srgbClr val="FFFFFF"/>
        </a:solidFill>
      </p:bgPr>
    </p:bg>
    <p:spTree>
      <p:nvGrpSpPr>
        <p:cNvPr id="1" name=""/>
        <p:cNvGrpSpPr/>
        <p:nvPr/>
      </p:nvGrpSpPr>
      <p:grpSpPr>
        <a:xfrm>
          <a:off x="0" y="0"/>
          <a:ext cx="0" cy="0"/>
          <a:chOff x="0" y="0"/>
          <a:chExt cx="0" cy="0"/>
        </a:xfrm>
      </p:grpSpPr>
      <p:sp>
        <p:nvSpPr>
          <p:cNvPr id="149" name="Title Text"/>
          <p:cNvSpPr txBox="1"/>
          <p:nvPr>
            <p:ph type="title"/>
          </p:nvPr>
        </p:nvSpPr>
        <p:spPr>
          <a:xfrm>
            <a:off x="4419600" y="2244725"/>
            <a:ext cx="15544800" cy="4775201"/>
          </a:xfrm>
          <a:prstGeom prst="rect">
            <a:avLst/>
          </a:prstGeom>
        </p:spPr>
        <p:txBody>
          <a:bodyPr lIns="91439" tIns="91439" rIns="91439" bIns="91439"/>
          <a:lstStyle>
            <a:lvl1pPr defTabSz="1828800">
              <a:lnSpc>
                <a:spcPct val="90000"/>
              </a:lnSpc>
              <a:defRPr spc="0" sz="12000">
                <a:solidFill>
                  <a:srgbClr val="000000"/>
                </a:solidFill>
                <a:latin typeface="Calibri Light"/>
                <a:ea typeface="Calibri Light"/>
                <a:cs typeface="Calibri Light"/>
                <a:sym typeface="Calibri Light"/>
              </a:defRPr>
            </a:lvl1pPr>
          </a:lstStyle>
          <a:p>
            <a:pPr/>
            <a:r>
              <a:t>Title Text</a:t>
            </a:r>
          </a:p>
        </p:txBody>
      </p:sp>
      <p:sp>
        <p:nvSpPr>
          <p:cNvPr id="150" name="Body Level One…"/>
          <p:cNvSpPr txBox="1"/>
          <p:nvPr>
            <p:ph type="body" sz="quarter" idx="1"/>
          </p:nvPr>
        </p:nvSpPr>
        <p:spPr>
          <a:xfrm>
            <a:off x="5334000" y="7204075"/>
            <a:ext cx="13716000" cy="3311525"/>
          </a:xfrm>
          <a:prstGeom prst="rect">
            <a:avLst/>
          </a:prstGeom>
        </p:spPr>
        <p:txBody>
          <a:bodyPr lIns="91439" tIns="91439" rIns="91439" bIns="91439"/>
          <a:lstStyle>
            <a:lvl1pPr marL="0" indent="0" algn="ctr" defTabSz="1828800">
              <a:lnSpc>
                <a:spcPct val="90000"/>
              </a:lnSpc>
              <a:spcBef>
                <a:spcPts val="2000"/>
              </a:spcBef>
              <a:buClrTx/>
              <a:buSzTx/>
              <a:buNone/>
              <a:defRPr>
                <a:solidFill>
                  <a:srgbClr val="000000"/>
                </a:solidFill>
                <a:latin typeface="Calibri"/>
                <a:ea typeface="Calibri"/>
                <a:cs typeface="Calibri"/>
                <a:sym typeface="Calibri"/>
              </a:defRPr>
            </a:lvl1pPr>
            <a:lvl2pPr marL="0" indent="457200" algn="ctr" defTabSz="1828800">
              <a:lnSpc>
                <a:spcPct val="90000"/>
              </a:lnSpc>
              <a:spcBef>
                <a:spcPts val="2000"/>
              </a:spcBef>
              <a:buClrTx/>
              <a:buSzTx/>
              <a:buNone/>
              <a:defRPr>
                <a:solidFill>
                  <a:srgbClr val="000000"/>
                </a:solidFill>
                <a:latin typeface="Calibri"/>
                <a:ea typeface="Calibri"/>
                <a:cs typeface="Calibri"/>
                <a:sym typeface="Calibri"/>
              </a:defRPr>
            </a:lvl2pPr>
            <a:lvl3pPr marL="0" indent="914400" algn="ctr" defTabSz="1828800">
              <a:lnSpc>
                <a:spcPct val="90000"/>
              </a:lnSpc>
              <a:spcBef>
                <a:spcPts val="2000"/>
              </a:spcBef>
              <a:buClrTx/>
              <a:buSzTx/>
              <a:buNone/>
              <a:defRPr>
                <a:solidFill>
                  <a:srgbClr val="000000"/>
                </a:solidFill>
                <a:latin typeface="Calibri"/>
                <a:ea typeface="Calibri"/>
                <a:cs typeface="Calibri"/>
                <a:sym typeface="Calibri"/>
              </a:defRPr>
            </a:lvl3pPr>
            <a:lvl4pPr marL="0" indent="1371600" algn="ctr" defTabSz="1828800">
              <a:lnSpc>
                <a:spcPct val="90000"/>
              </a:lnSpc>
              <a:spcBef>
                <a:spcPts val="2000"/>
              </a:spcBef>
              <a:buClrTx/>
              <a:buSzTx/>
              <a:buNone/>
              <a:defRPr>
                <a:solidFill>
                  <a:srgbClr val="000000"/>
                </a:solidFill>
                <a:latin typeface="Calibri"/>
                <a:ea typeface="Calibri"/>
                <a:cs typeface="Calibri"/>
                <a:sym typeface="Calibri"/>
              </a:defRPr>
            </a:lvl4pPr>
            <a:lvl5pPr marL="0" indent="1828800" algn="ctr" defTabSz="1828800">
              <a:lnSpc>
                <a:spcPct val="90000"/>
              </a:lnSpc>
              <a:spcBef>
                <a:spcPts val="2000"/>
              </a:spcBef>
              <a:buClrTx/>
              <a:buSzTx/>
              <a:buNone/>
              <a:defRPr>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51"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58" name="Title Text"/>
          <p:cNvSpPr txBox="1"/>
          <p:nvPr>
            <p:ph type="title"/>
          </p:nvPr>
        </p:nvSpPr>
        <p:spPr>
          <a:xfrm>
            <a:off x="4305300" y="730251"/>
            <a:ext cx="15773400" cy="2651127"/>
          </a:xfrm>
          <a:prstGeom prst="rect">
            <a:avLst/>
          </a:prstGeom>
        </p:spPr>
        <p:txBody>
          <a:bodyPr lIns="91439" tIns="91439" rIns="91439" bIns="91439" anchor="ctr"/>
          <a:lstStyle>
            <a:lvl1pPr algn="l" defTabSz="1828800">
              <a:lnSpc>
                <a:spcPct val="90000"/>
              </a:lnSpc>
              <a:defRPr spc="0" sz="8800">
                <a:solidFill>
                  <a:srgbClr val="000000"/>
                </a:solidFill>
                <a:latin typeface="Calibri Light"/>
                <a:ea typeface="Calibri Light"/>
                <a:cs typeface="Calibri Light"/>
                <a:sym typeface="Calibri Light"/>
              </a:defRPr>
            </a:lvl1pPr>
          </a:lstStyle>
          <a:p>
            <a:pPr/>
            <a:r>
              <a:t>Title Text</a:t>
            </a:r>
          </a:p>
        </p:txBody>
      </p:sp>
      <p:sp>
        <p:nvSpPr>
          <p:cNvPr id="159" name="Body Level One…"/>
          <p:cNvSpPr txBox="1"/>
          <p:nvPr>
            <p:ph type="body" idx="1"/>
          </p:nvPr>
        </p:nvSpPr>
        <p:spPr>
          <a:xfrm>
            <a:off x="4305300" y="3651250"/>
            <a:ext cx="15773400" cy="8702676"/>
          </a:xfrm>
          <a:prstGeom prst="rect">
            <a:avLst/>
          </a:prstGeom>
        </p:spPr>
        <p:txBody>
          <a:bodyPr lIns="91439" tIns="91439" rIns="91439" bIns="91439"/>
          <a:lstStyle>
            <a:lvl1pPr marL="457200" indent="-457200" defTabSz="1828800">
              <a:lnSpc>
                <a:spcPct val="90000"/>
              </a:lnSpc>
              <a:spcBef>
                <a:spcPts val="2000"/>
              </a:spcBef>
              <a:buClrTx/>
              <a:buFont typeface="Arial"/>
              <a:defRPr sz="5600">
                <a:solidFill>
                  <a:srgbClr val="000000"/>
                </a:solidFill>
                <a:latin typeface="Calibri"/>
                <a:ea typeface="Calibri"/>
                <a:cs typeface="Calibri"/>
                <a:sym typeface="Calibri"/>
              </a:defRPr>
            </a:lvl1pPr>
            <a:lvl2pPr marL="990600" indent="-533400" defTabSz="1828800">
              <a:lnSpc>
                <a:spcPct val="90000"/>
              </a:lnSpc>
              <a:spcBef>
                <a:spcPts val="2000"/>
              </a:spcBef>
              <a:buClrTx/>
              <a:buFont typeface="Arial"/>
              <a:defRPr sz="5600">
                <a:solidFill>
                  <a:srgbClr val="000000"/>
                </a:solidFill>
                <a:latin typeface="Calibri"/>
                <a:ea typeface="Calibri"/>
                <a:cs typeface="Calibri"/>
                <a:sym typeface="Calibri"/>
              </a:defRPr>
            </a:lvl2pPr>
            <a:lvl3pPr marL="1554479" indent="-640079" defTabSz="1828800">
              <a:lnSpc>
                <a:spcPct val="90000"/>
              </a:lnSpc>
              <a:spcBef>
                <a:spcPts val="2000"/>
              </a:spcBef>
              <a:buClrTx/>
              <a:buFont typeface="Arial"/>
              <a:defRPr sz="5600">
                <a:solidFill>
                  <a:srgbClr val="000000"/>
                </a:solidFill>
                <a:latin typeface="Calibri"/>
                <a:ea typeface="Calibri"/>
                <a:cs typeface="Calibri"/>
                <a:sym typeface="Calibri"/>
              </a:defRPr>
            </a:lvl3pPr>
            <a:lvl4pPr marL="2082800" indent="-711200" defTabSz="1828800">
              <a:lnSpc>
                <a:spcPct val="90000"/>
              </a:lnSpc>
              <a:spcBef>
                <a:spcPts val="2000"/>
              </a:spcBef>
              <a:buClrTx/>
              <a:buFont typeface="Arial"/>
              <a:defRPr sz="5600">
                <a:solidFill>
                  <a:srgbClr val="000000"/>
                </a:solidFill>
                <a:latin typeface="Calibri"/>
                <a:ea typeface="Calibri"/>
                <a:cs typeface="Calibri"/>
                <a:sym typeface="Calibri"/>
              </a:defRPr>
            </a:lvl4pPr>
            <a:lvl5pPr marL="2540000" indent="-711200" defTabSz="1828800">
              <a:lnSpc>
                <a:spcPct val="90000"/>
              </a:lnSpc>
              <a:spcBef>
                <a:spcPts val="2000"/>
              </a:spcBef>
              <a:buClrTx/>
              <a:buFont typeface="Arial"/>
              <a:defRPr sz="56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0" name="Slide Number"/>
          <p:cNvSpPr txBox="1"/>
          <p:nvPr>
            <p:ph type="sldNum" sz="quarter" idx="2"/>
          </p:nvPr>
        </p:nvSpPr>
        <p:spPr>
          <a:xfrm>
            <a:off x="19574152" y="12835873"/>
            <a:ext cx="504548" cy="483910"/>
          </a:xfrm>
          <a:prstGeom prst="rect">
            <a:avLst/>
          </a:prstGeom>
        </p:spPr>
        <p:txBody>
          <a:bodyPr lIns="91439" tIns="91439" rIns="91439" bIns="91439" anchor="ctr"/>
          <a:lstStyle>
            <a:lvl1pPr algn="r" defTabSz="914400">
              <a:defRPr sz="24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bg>
      <p:bgPr>
        <a:solidFill>
          <a:srgbClr val="FFFFFF"/>
        </a:solidFill>
      </p:bgPr>
    </p:bg>
    <p:spTree>
      <p:nvGrpSpPr>
        <p:cNvPr id="1" name=""/>
        <p:cNvGrpSpPr/>
        <p:nvPr/>
      </p:nvGrpSpPr>
      <p:grpSpPr>
        <a:xfrm>
          <a:off x="0" y="0"/>
          <a:ext cx="0" cy="0"/>
          <a:chOff x="0" y="0"/>
          <a:chExt cx="0" cy="0"/>
        </a:xfrm>
      </p:grpSpPr>
      <p:sp>
        <p:nvSpPr>
          <p:cNvPr id="167" name="Title Text"/>
          <p:cNvSpPr txBox="1"/>
          <p:nvPr>
            <p:ph type="title"/>
          </p:nvPr>
        </p:nvSpPr>
        <p:spPr>
          <a:xfrm>
            <a:off x="4305300" y="730251"/>
            <a:ext cx="15773400" cy="2651127"/>
          </a:xfrm>
          <a:prstGeom prst="rect">
            <a:avLst/>
          </a:prstGeom>
        </p:spPr>
        <p:txBody>
          <a:bodyPr lIns="91439" tIns="91439" rIns="91439" bIns="91439" anchor="ctr"/>
          <a:lstStyle>
            <a:lvl1pPr algn="l" defTabSz="1371600">
              <a:lnSpc>
                <a:spcPct val="90000"/>
              </a:lnSpc>
              <a:defRPr spc="0" sz="6600">
                <a:solidFill>
                  <a:srgbClr val="000000"/>
                </a:solidFill>
                <a:latin typeface="Calibri Light"/>
                <a:ea typeface="Calibri Light"/>
                <a:cs typeface="Calibri Light"/>
                <a:sym typeface="Calibri Light"/>
              </a:defRPr>
            </a:lvl1pPr>
          </a:lstStyle>
          <a:p>
            <a:pPr/>
            <a:r>
              <a:t>Title Text</a:t>
            </a:r>
          </a:p>
        </p:txBody>
      </p:sp>
      <p:sp>
        <p:nvSpPr>
          <p:cNvPr id="168" name="Body Level One…"/>
          <p:cNvSpPr txBox="1"/>
          <p:nvPr>
            <p:ph type="body" idx="1"/>
          </p:nvPr>
        </p:nvSpPr>
        <p:spPr>
          <a:xfrm>
            <a:off x="4305300" y="3651250"/>
            <a:ext cx="15773400" cy="8702676"/>
          </a:xfrm>
          <a:prstGeom prst="rect">
            <a:avLst/>
          </a:prstGeom>
        </p:spPr>
        <p:txBody>
          <a:bodyPr lIns="91439" tIns="91439" rIns="91439" bIns="91439"/>
          <a:lstStyle>
            <a:lvl1pPr marL="342900" indent="-342900" defTabSz="1371600">
              <a:lnSpc>
                <a:spcPct val="90000"/>
              </a:lnSpc>
              <a:spcBef>
                <a:spcPts val="1400"/>
              </a:spcBef>
              <a:buClrTx/>
              <a:buFont typeface="Arial"/>
              <a:defRPr sz="4200">
                <a:solidFill>
                  <a:srgbClr val="000000"/>
                </a:solidFill>
                <a:latin typeface="Calibri"/>
                <a:ea typeface="Calibri"/>
                <a:cs typeface="Calibri"/>
                <a:sym typeface="Calibri"/>
              </a:defRPr>
            </a:lvl1pPr>
            <a:lvl2pPr marL="742950" indent="-400050" defTabSz="1371600">
              <a:lnSpc>
                <a:spcPct val="90000"/>
              </a:lnSpc>
              <a:spcBef>
                <a:spcPts val="1400"/>
              </a:spcBef>
              <a:buClrTx/>
              <a:buFont typeface="Arial"/>
              <a:defRPr sz="4200">
                <a:solidFill>
                  <a:srgbClr val="000000"/>
                </a:solidFill>
                <a:latin typeface="Calibri"/>
                <a:ea typeface="Calibri"/>
                <a:cs typeface="Calibri"/>
                <a:sym typeface="Calibri"/>
              </a:defRPr>
            </a:lvl2pPr>
            <a:lvl3pPr marL="1165860" indent="-480060" defTabSz="1371600">
              <a:lnSpc>
                <a:spcPct val="90000"/>
              </a:lnSpc>
              <a:spcBef>
                <a:spcPts val="1400"/>
              </a:spcBef>
              <a:buClrTx/>
              <a:buFont typeface="Arial"/>
              <a:defRPr sz="4200">
                <a:solidFill>
                  <a:srgbClr val="000000"/>
                </a:solidFill>
                <a:latin typeface="Calibri"/>
                <a:ea typeface="Calibri"/>
                <a:cs typeface="Calibri"/>
                <a:sym typeface="Calibri"/>
              </a:defRPr>
            </a:lvl3pPr>
            <a:lvl4pPr marL="1582615" indent="-553915" defTabSz="1371600">
              <a:lnSpc>
                <a:spcPct val="90000"/>
              </a:lnSpc>
              <a:spcBef>
                <a:spcPts val="1400"/>
              </a:spcBef>
              <a:buClrTx/>
              <a:buFont typeface="Arial"/>
              <a:defRPr sz="4200">
                <a:solidFill>
                  <a:srgbClr val="000000"/>
                </a:solidFill>
                <a:latin typeface="Calibri"/>
                <a:ea typeface="Calibri"/>
                <a:cs typeface="Calibri"/>
                <a:sym typeface="Calibri"/>
              </a:defRPr>
            </a:lvl4pPr>
            <a:lvl5pPr marL="1925515" indent="-553915" defTabSz="1371600">
              <a:lnSpc>
                <a:spcPct val="90000"/>
              </a:lnSpc>
              <a:spcBef>
                <a:spcPts val="1400"/>
              </a:spcBef>
              <a:buClrTx/>
              <a:buFont typeface="Arial"/>
              <a:defRPr sz="4200">
                <a:solidFill>
                  <a:srgbClr val="000000"/>
                </a:solidFill>
                <a:latin typeface="Calibri"/>
                <a:ea typeface="Calibri"/>
                <a:cs typeface="Calibri"/>
                <a:sym typeface="Calibri"/>
              </a:defRPr>
            </a:lvl5pPr>
          </a:lstStyle>
          <a:p>
            <a:pPr/>
            <a:r>
              <a:t>Body Level One</a:t>
            </a:r>
          </a:p>
          <a:p>
            <a:pPr lvl="1"/>
            <a:r>
              <a:t>Body Level Two</a:t>
            </a:r>
          </a:p>
          <a:p>
            <a:pPr lvl="2"/>
            <a:r>
              <a:t>Body Level Three</a:t>
            </a:r>
          </a:p>
          <a:p>
            <a:pPr lvl="3"/>
            <a:r>
              <a:t>Body Level Four</a:t>
            </a:r>
          </a:p>
          <a:p>
            <a:pPr lvl="4"/>
            <a:r>
              <a:t>Body Level Five</a:t>
            </a:r>
          </a:p>
        </p:txBody>
      </p:sp>
      <p:sp>
        <p:nvSpPr>
          <p:cNvPr id="169" name="Slide Number"/>
          <p:cNvSpPr txBox="1"/>
          <p:nvPr>
            <p:ph type="sldNum" sz="quarter" idx="2"/>
          </p:nvPr>
        </p:nvSpPr>
        <p:spPr>
          <a:xfrm>
            <a:off x="19651394" y="12865564"/>
            <a:ext cx="427306" cy="424528"/>
          </a:xfrm>
          <a:prstGeom prst="rect">
            <a:avLst/>
          </a:prstGeom>
        </p:spPr>
        <p:txBody>
          <a:bodyPr lIns="91439" tIns="91439" rIns="91439" bIns="91439" anchor="ctr"/>
          <a:lstStyle>
            <a:lvl1pPr algn="r" defTabSz="1828800">
              <a:defRPr sz="1800">
                <a:solidFill>
                  <a:srgbClr val="888888"/>
                </a:solidFill>
                <a:latin typeface="Calibri"/>
                <a:ea typeface="Calibri"/>
                <a:cs typeface="Calibri"/>
                <a:sym typeface="Calibri"/>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Image"/>
          <p:cNvSpPr/>
          <p:nvPr>
            <p:ph type="pic" idx="21"/>
          </p:nvPr>
        </p:nvSpPr>
        <p:spPr>
          <a:xfrm>
            <a:off x="0" y="-762000"/>
            <a:ext cx="24384000" cy="15240000"/>
          </a:xfrm>
          <a:prstGeom prst="rect">
            <a:avLst/>
          </a:prstGeom>
        </p:spPr>
        <p:txBody>
          <a:bodyPr lIns="91439" tIns="45719" rIns="91439" bIns="45719">
            <a:noAutofit/>
          </a:bodyPr>
          <a:lstStyle/>
          <a:p>
            <a:pPr/>
          </a:p>
        </p:txBody>
      </p:sp>
      <p:sp>
        <p:nvSpPr>
          <p:cNvPr id="22" name="Author and Date"/>
          <p:cNvSpPr txBox="1"/>
          <p:nvPr>
            <p:ph type="body" sz="quarter" idx="22" hasCustomPrompt="1"/>
          </p:nvPr>
        </p:nvSpPr>
        <p:spPr>
          <a:xfrm>
            <a:off x="1270000" y="12166600"/>
            <a:ext cx="21844000" cy="694055"/>
          </a:xfrm>
          <a:prstGeom prst="rect">
            <a:avLst/>
          </a:prstGeom>
        </p:spPr>
        <p:txBody>
          <a:bodyPr/>
          <a:lstStyle>
            <a:lvl1pPr marL="0" indent="0" algn="ctr" defTabSz="825500">
              <a:spcBef>
                <a:spcPts val="0"/>
              </a:spcBef>
              <a:buClrTx/>
              <a:buSzTx/>
              <a:buNone/>
              <a:defRPr sz="3500">
                <a:solidFill>
                  <a:srgbClr val="D5D5D5"/>
                </a:solidFill>
                <a:latin typeface="Graphik Medium"/>
                <a:ea typeface="Graphik Medium"/>
                <a:cs typeface="Graphik Medium"/>
                <a:sym typeface="Graphik Medium"/>
              </a:defRPr>
            </a:lvl1pPr>
          </a:lstStyle>
          <a:p>
            <a:pPr/>
            <a:r>
              <a:t>Author and Date</a:t>
            </a:r>
          </a:p>
        </p:txBody>
      </p:sp>
      <p:sp>
        <p:nvSpPr>
          <p:cNvPr id="23" name="Presentation Title"/>
          <p:cNvSpPr txBox="1"/>
          <p:nvPr>
            <p:ph type="title" hasCustomPrompt="1"/>
          </p:nvPr>
        </p:nvSpPr>
        <p:spPr>
          <a:xfrm>
            <a:off x="1270000" y="3289300"/>
            <a:ext cx="21844000" cy="3873500"/>
          </a:xfrm>
          <a:prstGeom prst="rect">
            <a:avLst/>
          </a:prstGeom>
        </p:spPr>
        <p:txBody>
          <a:bodyPr/>
          <a:lstStyle>
            <a:lvl1pPr defTabSz="2438400">
              <a:lnSpc>
                <a:spcPct val="90000"/>
              </a:lnSpc>
              <a:defRPr spc="-348" sz="11600"/>
            </a:lvl1pPr>
          </a:lstStyle>
          <a:p>
            <a:pPr/>
            <a:r>
              <a:t>Presentation Title</a:t>
            </a:r>
          </a:p>
        </p:txBody>
      </p:sp>
      <p:sp>
        <p:nvSpPr>
          <p:cNvPr id="24" name="Body Level One…"/>
          <p:cNvSpPr txBox="1"/>
          <p:nvPr>
            <p:ph type="body" sz="quarter" idx="1" hasCustomPrompt="1"/>
          </p:nvPr>
        </p:nvSpPr>
        <p:spPr>
          <a:xfrm>
            <a:off x="1270000" y="6985000"/>
            <a:ext cx="21844000" cy="2514600"/>
          </a:xfrm>
          <a:prstGeom prst="rect">
            <a:avLst/>
          </a:prstGeom>
        </p:spPr>
        <p:txBody>
          <a:bodyPr/>
          <a:lstStyle>
            <a:lvl1pPr marL="0" indent="0" algn="ctr" defTabSz="825500">
              <a:spcBef>
                <a:spcPts val="0"/>
              </a:spcBef>
              <a:buClrTx/>
              <a:buSzTx/>
              <a:buNone/>
              <a:defRPr sz="6400">
                <a:solidFill>
                  <a:srgbClr val="D5D5D5"/>
                </a:solidFill>
                <a:latin typeface="Graphik Medium"/>
                <a:ea typeface="Graphik Medium"/>
                <a:cs typeface="Graphik Medium"/>
                <a:sym typeface="Graphik Medium"/>
              </a:defRPr>
            </a:lvl1pPr>
            <a:lvl2pPr marL="0" indent="0" algn="ctr" defTabSz="825500">
              <a:spcBef>
                <a:spcPts val="0"/>
              </a:spcBef>
              <a:buClrTx/>
              <a:buSzTx/>
              <a:buNone/>
              <a:defRPr sz="6400">
                <a:solidFill>
                  <a:srgbClr val="D5D5D5"/>
                </a:solidFill>
                <a:latin typeface="Graphik Medium"/>
                <a:ea typeface="Graphik Medium"/>
                <a:cs typeface="Graphik Medium"/>
                <a:sym typeface="Graphik Medium"/>
              </a:defRPr>
            </a:lvl2pPr>
            <a:lvl3pPr marL="0" indent="0" algn="ctr" defTabSz="825500">
              <a:spcBef>
                <a:spcPts val="0"/>
              </a:spcBef>
              <a:buClrTx/>
              <a:buSzTx/>
              <a:buNone/>
              <a:defRPr sz="6400">
                <a:solidFill>
                  <a:srgbClr val="D5D5D5"/>
                </a:solidFill>
                <a:latin typeface="Graphik Medium"/>
                <a:ea typeface="Graphik Medium"/>
                <a:cs typeface="Graphik Medium"/>
                <a:sym typeface="Graphik Medium"/>
              </a:defRPr>
            </a:lvl3pPr>
            <a:lvl4pPr marL="0" indent="0" algn="ctr" defTabSz="825500">
              <a:spcBef>
                <a:spcPts val="0"/>
              </a:spcBef>
              <a:buClrTx/>
              <a:buSzTx/>
              <a:buNone/>
              <a:defRPr sz="6400">
                <a:solidFill>
                  <a:srgbClr val="D5D5D5"/>
                </a:solidFill>
                <a:latin typeface="Graphik Medium"/>
                <a:ea typeface="Graphik Medium"/>
                <a:cs typeface="Graphik Medium"/>
                <a:sym typeface="Graphik Medium"/>
              </a:defRPr>
            </a:lvl4pPr>
            <a:lvl5pPr marL="0" indent="0" algn="ctr" defTabSz="825500">
              <a:spcBef>
                <a:spcPts val="0"/>
              </a:spcBef>
              <a:buClrTx/>
              <a:buSzTx/>
              <a:buNone/>
              <a:defRPr sz="6400">
                <a:solidFill>
                  <a:srgbClr val="D5D5D5"/>
                </a:solidFill>
                <a:latin typeface="Graphik Medium"/>
                <a:ea typeface="Graphik Medium"/>
                <a:cs typeface="Graphik Medium"/>
                <a:sym typeface="Graphik Medium"/>
              </a:defRPr>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Image"/>
          <p:cNvSpPr/>
          <p:nvPr>
            <p:ph type="pic" idx="21"/>
          </p:nvPr>
        </p:nvSpPr>
        <p:spPr>
          <a:xfrm>
            <a:off x="7962900" y="-25400"/>
            <a:ext cx="20650200" cy="137668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70000" y="3886200"/>
            <a:ext cx="9652000" cy="3200202"/>
          </a:xfrm>
          <a:prstGeom prst="rect">
            <a:avLst/>
          </a:prstGeom>
        </p:spPr>
        <p:txBody>
          <a:bodyPr/>
          <a:lstStyle/>
          <a:p>
            <a:pPr/>
            <a:r>
              <a:t>Slide Title</a:t>
            </a:r>
          </a:p>
        </p:txBody>
      </p:sp>
      <p:sp>
        <p:nvSpPr>
          <p:cNvPr id="34" name="Body Level One…"/>
          <p:cNvSpPr txBox="1"/>
          <p:nvPr>
            <p:ph type="body" sz="quarter" idx="1" hasCustomPrompt="1"/>
          </p:nvPr>
        </p:nvSpPr>
        <p:spPr>
          <a:xfrm>
            <a:off x="1270000" y="6845300"/>
            <a:ext cx="9652000" cy="56642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vl2pPr marL="0" indent="457200" algn="ctr" defTabSz="825500">
              <a:spcBef>
                <a:spcPts val="0"/>
              </a:spcBef>
              <a:buClrTx/>
              <a:buSzTx/>
              <a:buNone/>
              <a:defRPr sz="5400">
                <a:solidFill>
                  <a:srgbClr val="D5D5D5"/>
                </a:solidFill>
                <a:latin typeface="Graphik Medium"/>
                <a:ea typeface="Graphik Medium"/>
                <a:cs typeface="Graphik Medium"/>
                <a:sym typeface="Graphik Medium"/>
              </a:defRPr>
            </a:lvl2pPr>
            <a:lvl3pPr marL="0" indent="914400" algn="ctr" defTabSz="825500">
              <a:spcBef>
                <a:spcPts val="0"/>
              </a:spcBef>
              <a:buClrTx/>
              <a:buSzTx/>
              <a:buNone/>
              <a:defRPr sz="5400">
                <a:solidFill>
                  <a:srgbClr val="D5D5D5"/>
                </a:solidFill>
                <a:latin typeface="Graphik Medium"/>
                <a:ea typeface="Graphik Medium"/>
                <a:cs typeface="Graphik Medium"/>
                <a:sym typeface="Graphik Medium"/>
              </a:defRPr>
            </a:lvl3pPr>
            <a:lvl4pPr marL="0" indent="1371600" algn="ctr" defTabSz="825500">
              <a:spcBef>
                <a:spcPts val="0"/>
              </a:spcBef>
              <a:buClrTx/>
              <a:buSzTx/>
              <a:buNone/>
              <a:defRPr sz="5400">
                <a:solidFill>
                  <a:srgbClr val="D5D5D5"/>
                </a:solidFill>
                <a:latin typeface="Graphik Medium"/>
                <a:ea typeface="Graphik Medium"/>
                <a:cs typeface="Graphik Medium"/>
                <a:sym typeface="Graphik Medium"/>
              </a:defRPr>
            </a:lvl4pPr>
            <a:lvl5pPr marL="0" indent="1828800" algn="ctr" defTabSz="825500">
              <a:spcBef>
                <a:spcPts val="0"/>
              </a:spcBef>
              <a:buClrTx/>
              <a:buSzTx/>
              <a:buNone/>
              <a:defRPr sz="5400">
                <a:solidFill>
                  <a:srgbClr val="D5D5D5"/>
                </a:solidFill>
                <a:latin typeface="Graphik Medium"/>
                <a:ea typeface="Graphik Medium"/>
                <a:cs typeface="Graphik Medium"/>
                <a:sym typeface="Graphik Medium"/>
              </a:defRPr>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xfrm>
            <a:off x="1270000" y="4269316"/>
            <a:ext cx="21844000" cy="8432801"/>
          </a:xfrm>
          <a:prstGeom prst="rect">
            <a:avLst/>
          </a:prstGeom>
        </p:spPr>
        <p:txBody>
          <a:bodyPr numCol="2" spcCol="109220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579215462_1440x2158.jpg"/>
          <p:cNvSpPr/>
          <p:nvPr>
            <p:ph type="pic" idx="21"/>
          </p:nvPr>
        </p:nvSpPr>
        <p:spPr>
          <a:xfrm>
            <a:off x="12204700" y="-2277533"/>
            <a:ext cx="12192000" cy="18271067"/>
          </a:xfrm>
          <a:prstGeom prst="rect">
            <a:avLst/>
          </a:prstGeom>
        </p:spPr>
        <p:txBody>
          <a:bodyPr lIns="91439" tIns="45719" rIns="91439" bIns="45719">
            <a:noAutofit/>
          </a:bodyPr>
          <a:lstStyle/>
          <a:p>
            <a:pPr/>
          </a:p>
        </p:txBody>
      </p:sp>
      <p:sp>
        <p:nvSpPr>
          <p:cNvPr id="61" name="Slide Title"/>
          <p:cNvSpPr txBox="1"/>
          <p:nvPr>
            <p:ph type="title" hasCustomPrompt="1"/>
          </p:nvPr>
        </p:nvSpPr>
        <p:spPr>
          <a:xfrm>
            <a:off x="1270000" y="838200"/>
            <a:ext cx="9652000" cy="1549400"/>
          </a:xfrm>
          <a:prstGeom prst="rect">
            <a:avLst/>
          </a:prstGeom>
        </p:spPr>
        <p:txBody>
          <a:bodyPr/>
          <a:lstStyle/>
          <a:p>
            <a:pPr/>
            <a:r>
              <a:t>Slide Title</a:t>
            </a:r>
          </a:p>
        </p:txBody>
      </p:sp>
      <p:sp>
        <p:nvSpPr>
          <p:cNvPr id="62" name="Body Level One…"/>
          <p:cNvSpPr txBox="1"/>
          <p:nvPr>
            <p:ph type="body" sz="half" idx="1" hasCustomPrompt="1"/>
          </p:nvPr>
        </p:nvSpPr>
        <p:spPr>
          <a:xfrm>
            <a:off x="1270000" y="4267200"/>
            <a:ext cx="9652000" cy="8432800"/>
          </a:xfrm>
          <a:prstGeom prst="rect">
            <a:avLst/>
          </a:prstGeom>
        </p:spPr>
        <p:txBody>
          <a:bodyPr/>
          <a:lstStyle/>
          <a:p>
            <a:pPr/>
            <a:r>
              <a:t>Slide bullet text</a:t>
            </a:r>
          </a:p>
          <a:p>
            <a:pPr lvl="1"/>
            <a:r>
              <a:t/>
            </a:r>
          </a:p>
          <a:p>
            <a:pPr lvl="2"/>
            <a:r>
              <a:t/>
            </a:r>
          </a:p>
          <a:p>
            <a:pPr lvl="3"/>
            <a:r>
              <a:t/>
            </a:r>
          </a:p>
          <a:p>
            <a:pPr lvl="4"/>
            <a:r>
              <a:t/>
            </a:r>
          </a:p>
        </p:txBody>
      </p:sp>
      <p:sp>
        <p:nvSpPr>
          <p:cNvPr id="63" name="Slide Subtitle"/>
          <p:cNvSpPr txBox="1"/>
          <p:nvPr>
            <p:ph type="body" sz="quarter" idx="22" hasCustomPrompt="1"/>
          </p:nvPr>
        </p:nvSpPr>
        <p:spPr>
          <a:xfrm>
            <a:off x="1270000" y="2133600"/>
            <a:ext cx="9652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70000" y="3289300"/>
            <a:ext cx="21844000" cy="3873500"/>
          </a:xfrm>
          <a:prstGeom prst="rect">
            <a:avLst/>
          </a:prstGeom>
        </p:spPr>
        <p:txBody>
          <a:bodyPr/>
          <a:lstStyle>
            <a:lvl1pPr>
              <a:lnSpc>
                <a:spcPct val="90000"/>
              </a:lnSpc>
              <a:defRPr spc="-348" sz="11600">
                <a:gradFill flip="none" rotWithShape="1">
                  <a:gsLst>
                    <a:gs pos="0">
                      <a:srgbClr val="00FF00"/>
                    </a:gs>
                    <a:gs pos="100000">
                      <a:srgbClr val="007DFF"/>
                    </a:gs>
                  </a:gsLst>
                  <a:lin ang="3965999" scaled="0"/>
                </a:gradFill>
              </a:defRPr>
            </a:lvl1pPr>
          </a:lstStyle>
          <a:p>
            <a:pPr/>
            <a:r>
              <a:t>Section Title</a:t>
            </a:r>
          </a:p>
        </p:txBody>
      </p:sp>
      <p:sp>
        <p:nvSpPr>
          <p:cNvPr id="7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prstGeom prst="rect">
            <a:avLst/>
          </a:prstGeom>
        </p:spPr>
        <p:txBody>
          <a:bodyPr/>
          <a:lstStyle/>
          <a:p>
            <a:pPr/>
            <a:r>
              <a:t>Slide Title</a:t>
            </a:r>
          </a:p>
        </p:txBody>
      </p:sp>
      <p:sp>
        <p:nvSpPr>
          <p:cNvPr id="80" name="Slide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70000" y="812800"/>
            <a:ext cx="21844000" cy="1562100"/>
          </a:xfrm>
          <a:prstGeom prst="rect">
            <a:avLst/>
          </a:prstGeom>
        </p:spPr>
        <p:txBody>
          <a:bodyPr/>
          <a:lstStyle/>
          <a:p>
            <a:pPr/>
            <a:r>
              <a:t>Agenda Title</a:t>
            </a:r>
          </a:p>
        </p:txBody>
      </p:sp>
      <p:sp>
        <p:nvSpPr>
          <p:cNvPr id="89" name="Agenda Subtitle"/>
          <p:cNvSpPr txBox="1"/>
          <p:nvPr>
            <p:ph type="body" sz="quarter" idx="21" hasCustomPrompt="1"/>
          </p:nvPr>
        </p:nvSpPr>
        <p:spPr>
          <a:xfrm>
            <a:off x="1270000" y="2133600"/>
            <a:ext cx="21844000" cy="1016000"/>
          </a:xfrm>
          <a:prstGeom prst="rect">
            <a:avLst/>
          </a:prstGeom>
        </p:spPr>
        <p:txBody>
          <a:bodyPr/>
          <a:lstStyle>
            <a:lvl1pPr marL="0" indent="0" algn="ctr" defTabSz="825500">
              <a:spcBef>
                <a:spcPts val="0"/>
              </a:spcBef>
              <a:buClrTx/>
              <a:buSzTx/>
              <a:buNone/>
              <a:defRPr sz="5400">
                <a:solidFill>
                  <a:srgbClr val="D5D5D5"/>
                </a:solidFill>
                <a:latin typeface="Graphik Medium"/>
                <a:ea typeface="Graphik Medium"/>
                <a:cs typeface="Graphik Medium"/>
                <a:sym typeface="Graphik Medium"/>
              </a:defRPr>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buClrTx/>
              <a:buSzTx/>
              <a:buNone/>
              <a:defRPr spc="-55" sz="5500"/>
            </a:lvl1pPr>
            <a:lvl2pPr marL="0" indent="457200" defTabSz="825500">
              <a:buClrTx/>
              <a:buSzTx/>
              <a:buNone/>
              <a:defRPr spc="-55" sz="5500"/>
            </a:lvl2pPr>
            <a:lvl3pPr marL="0" indent="914400" defTabSz="825500">
              <a:buClrTx/>
              <a:buSzTx/>
              <a:buNone/>
              <a:defRPr spc="-55" sz="5500"/>
            </a:lvl3pPr>
            <a:lvl4pPr marL="0" indent="1371600" defTabSz="825500">
              <a:buClrTx/>
              <a:buSzTx/>
              <a:buNone/>
              <a:defRPr spc="-55" sz="5500"/>
            </a:lvl4pPr>
            <a:lvl5pPr marL="0" indent="1828800" defTabSz="825500">
              <a:buClrTx/>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 Id="rId1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000000"/>
            </a:gs>
            <a:gs pos="100000">
              <a:srgbClr val="3B3B3B"/>
            </a:gs>
          </a:gsLst>
          <a:lin ang="5400000" scaled="0"/>
        </a:grad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70000" y="812800"/>
            <a:ext cx="21844000" cy="155743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b">
            <a:normAutofit fontScale="100000" lnSpcReduction="0"/>
          </a:bodyPr>
          <a:lstStyle/>
          <a:p>
            <a:pPr/>
            <a:r>
              <a:t>Slide Title</a:t>
            </a:r>
          </a:p>
        </p:txBody>
      </p:sp>
      <p:sp>
        <p:nvSpPr>
          <p:cNvPr id="3" name="Body Level One…"/>
          <p:cNvSpPr txBox="1"/>
          <p:nvPr>
            <p:ph type="body" idx="1" hasCustomPrompt="1"/>
          </p:nvPr>
        </p:nvSpPr>
        <p:spPr>
          <a:xfrm>
            <a:off x="1270000" y="4267200"/>
            <a:ext cx="21844000" cy="84328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1977623" y="13081000"/>
            <a:ext cx="416053" cy="467107"/>
          </a:xfrm>
          <a:prstGeom prst="rect">
            <a:avLst/>
          </a:prstGeom>
          <a:ln w="12700">
            <a:miter lim="400000"/>
          </a:ln>
        </p:spPr>
        <p:txBody>
          <a:bodyPr wrap="none" lIns="50800" tIns="50800" rIns="50800" bIns="50800" anchor="b">
            <a:spAutoFit/>
          </a:bodyPr>
          <a:lstStyle>
            <a:lvl1pPr>
              <a:defRPr sz="2200">
                <a:solidFill>
                  <a:srgbClr val="FFFFFF"/>
                </a:solidFill>
              </a:defRPr>
            </a:lvl1pPr>
          </a:lstStyle>
          <a:p>
            <a:pPr/>
            <a:fld id="{86CB4B4D-7CA3-9044-876B-883B54F8677D}" type="slidenum"/>
          </a:p>
        </p:txBody>
      </p:sp>
    </p:spTree>
  </p:cSld>
  <p:clrMap bg1="dk1" tx1="lt1" bg2="dk2" tx2="lt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Lst>
  <p:transition xmlns:p14="http://schemas.microsoft.com/office/powerpoint/2010/main" spd="med" advClick="1"/>
  <p:txStyles>
    <p:titleStyle>
      <a:lvl1pPr marL="0" marR="0" indent="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1pPr>
      <a:lvl2pPr marL="0" marR="0" indent="457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2pPr>
      <a:lvl3pPr marL="0" marR="0" indent="914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3pPr>
      <a:lvl4pPr marL="0" marR="0" indent="1371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4pPr>
      <a:lvl5pPr marL="0" marR="0" indent="18288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5pPr>
      <a:lvl6pPr marL="0" marR="0" indent="22860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6pPr>
      <a:lvl7pPr marL="0" marR="0" indent="27432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7pPr>
      <a:lvl8pPr marL="0" marR="0" indent="32004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8pPr>
      <a:lvl9pPr marL="0" marR="0" indent="3657600" algn="ctr" defTabSz="825500" rtl="0" latinLnBrk="0">
        <a:lnSpc>
          <a:spcPct val="80000"/>
        </a:lnSpc>
        <a:spcBef>
          <a:spcPts val="0"/>
        </a:spcBef>
        <a:spcAft>
          <a:spcPts val="0"/>
        </a:spcAft>
        <a:buClrTx/>
        <a:buSzTx/>
        <a:buFontTx/>
        <a:buNone/>
        <a:tabLst/>
        <a:defRPr b="0" baseline="0" cap="none" i="0" spc="-252" strike="noStrike" sz="8400" u="none">
          <a:gradFill flip="none" rotWithShape="1">
            <a:gsLst>
              <a:gs pos="0">
                <a:srgbClr val="FFFFFF"/>
              </a:gs>
              <a:gs pos="100000">
                <a:srgbClr val="929292"/>
              </a:gs>
            </a:gsLst>
            <a:lin ang="5400000" scaled="0"/>
          </a:gradFill>
          <a:uFillTx/>
          <a:latin typeface="+mn-lt"/>
          <a:ea typeface="+mn-ea"/>
          <a:cs typeface="+mn-cs"/>
          <a:sym typeface="Graphik Semibold"/>
        </a:defRPr>
      </a:lvl9pPr>
    </p:titleStyle>
    <p:bodyStyle>
      <a:lvl1pPr marL="558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1pPr>
      <a:lvl2pPr marL="1117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2pPr>
      <a:lvl3pPr marL="1676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3pPr>
      <a:lvl4pPr marL="2235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4pPr>
      <a:lvl5pPr marL="27940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5pPr>
      <a:lvl6pPr marL="33528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6pPr>
      <a:lvl7pPr marL="39116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7pPr>
      <a:lvl8pPr marL="44704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8pPr>
      <a:lvl9pPr marL="5029200" marR="0" indent="-558800" algn="l" defTabSz="2438400" rtl="0" latinLnBrk="0">
        <a:lnSpc>
          <a:spcPct val="100000"/>
        </a:lnSpc>
        <a:spcBef>
          <a:spcPts val="2400"/>
        </a:spcBef>
        <a:spcAft>
          <a:spcPts val="0"/>
        </a:spcAft>
        <a:buClr>
          <a:srgbClr val="FFFFFF"/>
        </a:buClr>
        <a:buSzPct val="100000"/>
        <a:buFontTx/>
        <a:buChar char="•"/>
        <a:tabLst/>
        <a:defRPr b="0" baseline="0" cap="none" i="0" spc="0" strike="noStrike" sz="4800" u="none">
          <a:solidFill>
            <a:srgbClr val="FFFFFF"/>
          </a:solidFill>
          <a:uFillTx/>
          <a:latin typeface="Graphik"/>
          <a:ea typeface="Graphik"/>
          <a:cs typeface="Graphik"/>
          <a:sym typeface="Graphik"/>
        </a:defRPr>
      </a:lvl9pPr>
    </p:bodyStyle>
    <p:otherStyle>
      <a:lvl1pPr marL="0" marR="0" indent="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1pPr>
      <a:lvl2pPr marL="0" marR="0" indent="457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2pPr>
      <a:lvl3pPr marL="0" marR="0" indent="914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3pPr>
      <a:lvl4pPr marL="0" marR="0" indent="1371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4pPr>
      <a:lvl5pPr marL="0" marR="0" indent="18288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5pPr>
      <a:lvl6pPr marL="0" marR="0" indent="22860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6pPr>
      <a:lvl7pPr marL="0" marR="0" indent="27432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7pPr>
      <a:lvl8pPr marL="0" marR="0" indent="32004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8pPr>
      <a:lvl9pPr marL="0" marR="0" indent="3657600" algn="ctr" defTabSz="825500" rtl="0" latinLnBrk="0">
        <a:lnSpc>
          <a:spcPct val="100000"/>
        </a:lnSpc>
        <a:spcBef>
          <a:spcPts val="0"/>
        </a:spcBef>
        <a:spcAft>
          <a:spcPts val="0"/>
        </a:spcAft>
        <a:buClrTx/>
        <a:buSzTx/>
        <a:buFontTx/>
        <a:buNone/>
        <a:tabLst/>
        <a:defRPr b="0" baseline="0" cap="none" i="0" spc="0" strike="noStrike" sz="2200" u="none">
          <a:solidFill>
            <a:schemeClr val="tx1"/>
          </a:solidFill>
          <a:uFillTx/>
          <a:latin typeface="+mn-lt"/>
          <a:ea typeface="+mn-ea"/>
          <a:cs typeface="+mn-cs"/>
          <a:sym typeface="Graphik"/>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ph type="pic" idx="21"/>
          </p:nvPr>
        </p:nvPicPr>
        <p:blipFill>
          <a:blip r:embed="rId2">
            <a:extLst/>
          </a:blip>
          <a:srcRect l="0" t="4750" r="0" b="4750"/>
          <a:stretch>
            <a:fillRect/>
          </a:stretch>
        </p:blipFill>
        <p:spPr>
          <a:xfrm>
            <a:off x="0" y="-38100"/>
            <a:ext cx="24384000" cy="13792200"/>
          </a:xfrm>
          <a:prstGeom prst="rect">
            <a:avLst/>
          </a:prstGeom>
        </p:spPr>
      </p:pic>
      <p:sp>
        <p:nvSpPr>
          <p:cNvPr id="179" name="Author and Date"/>
          <p:cNvSpPr txBox="1"/>
          <p:nvPr>
            <p:ph type="body" idx="22"/>
          </p:nvPr>
        </p:nvSpPr>
        <p:spPr>
          <a:prstGeom prst="rect">
            <a:avLst/>
          </a:prstGeom>
        </p:spPr>
        <p:txBody>
          <a:bodyPr/>
          <a:lstStyle/>
          <a:p>
            <a:pPr/>
          </a:p>
        </p:txBody>
      </p:sp>
      <p:sp>
        <p:nvSpPr>
          <p:cNvPr id="180" name="You shall be holy for I am holy"/>
          <p:cNvSpPr txBox="1"/>
          <p:nvPr>
            <p:ph type="title"/>
          </p:nvPr>
        </p:nvSpPr>
        <p:spPr>
          <a:prstGeom prst="rect">
            <a:avLst/>
          </a:prstGeom>
        </p:spPr>
        <p:txBody>
          <a:bodyPr/>
          <a:lstStyle/>
          <a:p>
            <a:pPr/>
            <a:r>
              <a:t>You shall be holy for I am holy</a:t>
            </a:r>
          </a:p>
        </p:txBody>
      </p:sp>
      <p:sp>
        <p:nvSpPr>
          <p:cNvPr id="181" name="A study of Leviticus"/>
          <p:cNvSpPr txBox="1"/>
          <p:nvPr>
            <p:ph type="body" sz="quarter" idx="1"/>
          </p:nvPr>
        </p:nvSpPr>
        <p:spPr>
          <a:prstGeom prst="rect">
            <a:avLst/>
          </a:prstGeom>
        </p:spPr>
        <p:txBody>
          <a:bodyPr/>
          <a:lstStyle/>
          <a:p>
            <a:pPr/>
            <a:r>
              <a:t>A study of Leviticus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3" name="God commanded to perform the year of Jubilee where all debts would be forgiven, slaves would be set free, property would go back to it’s original owners, there would be a total reset and restoration…"/>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God commanded to perform the year of Jubilee where all debts would be forgiven, slaves would be set free, property would go back to it’s original owners, there would be a total reset and restoration </a:t>
            </a:r>
          </a:p>
          <a:p>
            <a:pPr lvl="1" marL="1140883" indent="-582083" algn="l" defTabSz="2438400">
              <a:spcBef>
                <a:spcPts val="2400"/>
              </a:spcBef>
              <a:buClr>
                <a:srgbClr val="FFFFFF"/>
              </a:buClr>
              <a:buSzPct val="100000"/>
              <a:buChar char="•"/>
              <a:defRPr sz="5000">
                <a:solidFill>
                  <a:srgbClr val="FFFFFF"/>
                </a:solidFill>
              </a:defRPr>
            </a:pPr>
            <a:r>
              <a:t>Israel goes into the promise land and tastes of the rest of God but they forfeit God’s ultimate rest by not keeping the Sabbath year or the year of Jubilee so they end up exiled for 70 years. (Leviticus 26:32-35)</a:t>
            </a:r>
          </a:p>
          <a:p>
            <a:pPr lvl="1" marL="1140883" indent="-582083" algn="l" defTabSz="2438400">
              <a:spcBef>
                <a:spcPts val="2400"/>
              </a:spcBef>
              <a:buClr>
                <a:srgbClr val="FFFFFF"/>
              </a:buClr>
              <a:buSzPct val="100000"/>
              <a:buChar char="•"/>
              <a:defRPr sz="5000">
                <a:solidFill>
                  <a:srgbClr val="FFFFFF"/>
                </a:solidFill>
              </a:defRPr>
            </a:pPr>
            <a:r>
              <a:t>This Jubilee hope was to be fulfilled in Jesus</a:t>
            </a:r>
          </a:p>
        </p:txBody>
      </p:sp>
      <p:sp>
        <p:nvSpPr>
          <p:cNvPr id="184" name="The Year of Jubilee"/>
          <p:cNvSpPr txBox="1"/>
          <p:nvPr>
            <p:ph type="title"/>
          </p:nvPr>
        </p:nvSpPr>
        <p:spPr>
          <a:xfrm>
            <a:off x="-24887" y="15946"/>
            <a:ext cx="24433774" cy="1130552"/>
          </a:xfrm>
          <a:prstGeom prst="rect">
            <a:avLst/>
          </a:prstGeom>
        </p:spPr>
        <p:txBody>
          <a:bodyPr/>
          <a:lstStyle>
            <a:lvl1pPr defTabSz="602615">
              <a:defRPr spc="-183" sz="6132"/>
            </a:lvl1pPr>
          </a:lstStyle>
          <a:p>
            <a:pPr/>
            <a:r>
              <a:t>The Year of Jubilee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6" name="Luke 4:16-21 NASB95- And He came to Nazareth, where He had been brought up; and as was His custom, He entered the synagogue on the Sabbath, and stood up to read. [17] And the book of the prophet Isaiah was handed to Him. And He opened the book and found "/>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Luke 4:16-21 NASB95- And He came to Nazareth, where He had been brought up; and as was His custom, He entered the synagogue on the Sabbath, and stood up to read. [17] And the book of the prophet Isaiah was handed to Him. And He opened the book and found the place where it was written, [18] “THE SPIRIT OF THE LORD IS UPON ME, BECAUSE HE ANOINTED ME TO </a:t>
            </a:r>
            <a:r>
              <a:rPr b="1" u="sng"/>
              <a:t>PREACH THE GOSPEL TO THE POOR</a:t>
            </a:r>
            <a:r>
              <a:t>. HE HAS SENT ME TO </a:t>
            </a:r>
            <a:r>
              <a:rPr b="1" u="sng"/>
              <a:t>PROCLAIM RELEASE TO THE CAPTIVES</a:t>
            </a:r>
            <a:r>
              <a:t>, AND RECOVERY OF SIGHT TO THE BLIND, TO </a:t>
            </a:r>
            <a:r>
              <a:rPr b="1" u="sng"/>
              <a:t>SET FREE THOSE WHO ARE OPPRESSED</a:t>
            </a:r>
            <a:r>
              <a:t>, [19] TO PROCLAIM THE FAVORABLE YEAR OF THE LORD.” [20] And He closed the book, gave it back to the attendant and sat down; and the eyes of all in the synagogue were fixed on Him. [21] And He began to say to them, “</a:t>
            </a:r>
            <a:r>
              <a:rPr b="1" u="sng"/>
              <a:t>Today this Scripture has been fulfilled in your hearing</a:t>
            </a:r>
            <a:r>
              <a:t>.”</a:t>
            </a:r>
          </a:p>
          <a:p>
            <a:pPr lvl="1" marL="1140883" indent="-582083" algn="l" defTabSz="2438400">
              <a:spcBef>
                <a:spcPts val="2400"/>
              </a:spcBef>
              <a:buClr>
                <a:srgbClr val="FFFFFF"/>
              </a:buClr>
              <a:buSzPct val="100000"/>
              <a:buChar char="•"/>
              <a:defRPr sz="5000">
                <a:solidFill>
                  <a:srgbClr val="FFFFFF"/>
                </a:solidFill>
              </a:defRPr>
            </a:pPr>
            <a:r>
              <a:t>Everyone is given the opportunity to make new start in their life</a:t>
            </a:r>
          </a:p>
        </p:txBody>
      </p:sp>
      <p:sp>
        <p:nvSpPr>
          <p:cNvPr id="187" name="The Year of Jubilee"/>
          <p:cNvSpPr txBox="1"/>
          <p:nvPr>
            <p:ph type="title"/>
          </p:nvPr>
        </p:nvSpPr>
        <p:spPr>
          <a:xfrm>
            <a:off x="-24887" y="15946"/>
            <a:ext cx="24433774" cy="1130552"/>
          </a:xfrm>
          <a:prstGeom prst="rect">
            <a:avLst/>
          </a:prstGeom>
        </p:spPr>
        <p:txBody>
          <a:bodyPr/>
          <a:lstStyle>
            <a:lvl1pPr defTabSz="602615">
              <a:defRPr spc="-183" sz="6132"/>
            </a:lvl1pPr>
          </a:lstStyle>
          <a:p>
            <a:pPr/>
            <a:r>
              <a:t>The Year of Jubilee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9" name="aphesis: dismissal, release…"/>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aphesis: dismissal, release</a:t>
            </a:r>
          </a:p>
          <a:p>
            <a:pPr lvl="1" marL="1140883" indent="-582083" algn="l" defTabSz="2438400">
              <a:spcBef>
                <a:spcPts val="2400"/>
              </a:spcBef>
              <a:buClr>
                <a:srgbClr val="FFFFFF"/>
              </a:buClr>
              <a:buSzPct val="100000"/>
              <a:buChar char="•"/>
              <a:defRPr sz="5000">
                <a:solidFill>
                  <a:srgbClr val="FFFFFF"/>
                </a:solidFill>
              </a:defRPr>
            </a:pPr>
            <a:r>
              <a:t>Original Word: ἄφεσις, εως, ἡ</a:t>
            </a:r>
          </a:p>
          <a:p>
            <a:pPr lvl="1" marL="1140883" indent="-582083" algn="l" defTabSz="2438400">
              <a:spcBef>
                <a:spcPts val="2400"/>
              </a:spcBef>
              <a:buClr>
                <a:srgbClr val="FFFFFF"/>
              </a:buClr>
              <a:buSzPct val="100000"/>
              <a:buChar char="•"/>
              <a:defRPr sz="5000">
                <a:solidFill>
                  <a:srgbClr val="FFFFFF"/>
                </a:solidFill>
              </a:defRPr>
            </a:pPr>
            <a:r>
              <a:t>Definition: dismissal, release, pardon</a:t>
            </a:r>
          </a:p>
          <a:p>
            <a:pPr lvl="1" marL="1140883" indent="-582083" algn="l" defTabSz="2438400">
              <a:spcBef>
                <a:spcPts val="2400"/>
              </a:spcBef>
              <a:buClr>
                <a:srgbClr val="FFFFFF"/>
              </a:buClr>
              <a:buSzPct val="100000"/>
              <a:buChar char="•"/>
              <a:defRPr sz="5000">
                <a:solidFill>
                  <a:srgbClr val="FFFFFF"/>
                </a:solidFill>
              </a:defRPr>
            </a:pPr>
            <a:r>
              <a:t>Usage: a sending away, a letting go, a release, pardon, complete forgiveness, remission, releasing someone from obligation or debt, permit to depart</a:t>
            </a:r>
          </a:p>
        </p:txBody>
      </p:sp>
      <p:sp>
        <p:nvSpPr>
          <p:cNvPr id="190" name="The Year of Jubilee"/>
          <p:cNvSpPr txBox="1"/>
          <p:nvPr>
            <p:ph type="title"/>
          </p:nvPr>
        </p:nvSpPr>
        <p:spPr>
          <a:xfrm>
            <a:off x="-24887" y="15946"/>
            <a:ext cx="24433774" cy="1130552"/>
          </a:xfrm>
          <a:prstGeom prst="rect">
            <a:avLst/>
          </a:prstGeom>
        </p:spPr>
        <p:txBody>
          <a:bodyPr/>
          <a:lstStyle>
            <a:lvl1pPr defTabSz="602615">
              <a:defRPr spc="-183" sz="6132"/>
            </a:lvl1pPr>
          </a:lstStyle>
          <a:p>
            <a:pPr/>
            <a:r>
              <a:t>The Year of Jubilee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This is the common word for “forgiveness” in Luke (Luke 1:77 and 3:3), but the word’s meaning is broader in this instance. It’s denoting release from burden or bondage.…"/>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This is the common word for “forgiveness” in Luke (Luke 1:77 and 3:3), but the word’s meaning is broader in this instance. It’s denoting release from burden or bondage. </a:t>
            </a:r>
          </a:p>
          <a:p>
            <a:pPr lvl="1" marL="1140883" indent="-582083" algn="l" defTabSz="2438400">
              <a:spcBef>
                <a:spcPts val="2400"/>
              </a:spcBef>
              <a:buClr>
                <a:srgbClr val="FFFFFF"/>
              </a:buClr>
              <a:buSzPct val="100000"/>
              <a:buChar char="•"/>
              <a:defRPr sz="5000">
                <a:solidFill>
                  <a:srgbClr val="FFFFFF"/>
                </a:solidFill>
              </a:defRPr>
            </a:pPr>
            <a:r>
              <a:t>The word in Isaiah 61 is rooted in the Year of Jubilee (Leviticus 25), and it is about release from the social consequences of society’s collective sin—a freedom from debt, slavery, poverty, and oppression.</a:t>
            </a:r>
          </a:p>
          <a:p>
            <a:pPr lvl="1" marL="1140883" indent="-582083" algn="l" defTabSz="2438400">
              <a:spcBef>
                <a:spcPts val="2400"/>
              </a:spcBef>
              <a:buClr>
                <a:srgbClr val="FFFFFF"/>
              </a:buClr>
              <a:buSzPct val="100000"/>
              <a:buChar char="•"/>
              <a:defRPr sz="5000">
                <a:solidFill>
                  <a:srgbClr val="FFFFFF"/>
                </a:solidFill>
              </a:defRPr>
            </a:pPr>
            <a:r>
              <a:t>Forgiveness and release are the same word in the New Testament.</a:t>
            </a:r>
          </a:p>
          <a:p>
            <a:pPr lvl="1" marL="1140883" indent="-582083" algn="l" defTabSz="2438400">
              <a:spcBef>
                <a:spcPts val="2400"/>
              </a:spcBef>
              <a:buClr>
                <a:srgbClr val="FFFFFF"/>
              </a:buClr>
              <a:buSzPct val="100000"/>
              <a:buChar char="•"/>
              <a:defRPr sz="5000">
                <a:solidFill>
                  <a:srgbClr val="FFFFFF"/>
                </a:solidFill>
              </a:defRPr>
            </a:pPr>
            <a:r>
              <a:t>This concept ties closely into the Jubilee as you release the land from your work, slaves from their debt, hungry, oppression, etc.</a:t>
            </a:r>
          </a:p>
        </p:txBody>
      </p:sp>
      <p:sp>
        <p:nvSpPr>
          <p:cNvPr id="193" name="Jesus is the Jubilee"/>
          <p:cNvSpPr txBox="1"/>
          <p:nvPr>
            <p:ph type="title"/>
          </p:nvPr>
        </p:nvSpPr>
        <p:spPr>
          <a:xfrm>
            <a:off x="-24887" y="15946"/>
            <a:ext cx="24433774" cy="1130552"/>
          </a:xfrm>
          <a:prstGeom prst="rect">
            <a:avLst/>
          </a:prstGeom>
        </p:spPr>
        <p:txBody>
          <a:bodyPr/>
          <a:lstStyle>
            <a:lvl1pPr defTabSz="602615">
              <a:defRPr spc="-183" sz="6132"/>
            </a:lvl1pPr>
          </a:lstStyle>
          <a:p>
            <a:pPr/>
            <a:r>
              <a:t>Jesus is the Jubilee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5" name="Luke 5:13- the leprosy departed (was released) from him.…"/>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Luke 5:13- the leprosy departed (was released) from him.</a:t>
            </a:r>
          </a:p>
          <a:p>
            <a:pPr lvl="1" marL="1140883" indent="-582083" algn="l" defTabSz="2438400">
              <a:spcBef>
                <a:spcPts val="2400"/>
              </a:spcBef>
              <a:buClr>
                <a:srgbClr val="FFFFFF"/>
              </a:buClr>
              <a:buSzPct val="100000"/>
              <a:buChar char="•"/>
              <a:defRPr sz="5000">
                <a:solidFill>
                  <a:srgbClr val="FFFFFF"/>
                </a:solidFill>
              </a:defRPr>
            </a:pPr>
            <a:r>
              <a:t>Luke 5:15- by him (released) of their infirmities.</a:t>
            </a:r>
          </a:p>
          <a:p>
            <a:pPr lvl="1" marL="1140883" indent="-582083" algn="l" defTabSz="2438400">
              <a:spcBef>
                <a:spcPts val="2400"/>
              </a:spcBef>
              <a:buClr>
                <a:srgbClr val="FFFFFF"/>
              </a:buClr>
              <a:buSzPct val="100000"/>
              <a:buChar char="•"/>
              <a:defRPr sz="5000">
                <a:solidFill>
                  <a:srgbClr val="FFFFFF"/>
                </a:solidFill>
              </a:defRPr>
            </a:pPr>
            <a:r>
              <a:t>Luke 5:20- your sins are forgiven (af-ee’-ay-mee; root apo); sent away, I permit to let go, release, permit to depart, you are released from oppression </a:t>
            </a:r>
          </a:p>
          <a:p>
            <a:pPr lvl="1" marL="1140883" indent="-582083" algn="l" defTabSz="2438400">
              <a:spcBef>
                <a:spcPts val="2400"/>
              </a:spcBef>
              <a:buClr>
                <a:srgbClr val="FFFFFF"/>
              </a:buClr>
              <a:buSzPct val="100000"/>
              <a:buChar char="•"/>
              <a:defRPr sz="5000">
                <a:solidFill>
                  <a:srgbClr val="FFFFFF"/>
                </a:solidFill>
              </a:defRPr>
            </a:pPr>
            <a:r>
              <a:t>Luke 6:10- his hand was restored ((ap-ok-ath-is’-tay-mee) given back, set up again, restore to its original position or condition)</a:t>
            </a:r>
          </a:p>
        </p:txBody>
      </p:sp>
      <p:sp>
        <p:nvSpPr>
          <p:cNvPr id="196" name="aphesis/apo in Luke"/>
          <p:cNvSpPr txBox="1"/>
          <p:nvPr>
            <p:ph type="title"/>
          </p:nvPr>
        </p:nvSpPr>
        <p:spPr>
          <a:xfrm>
            <a:off x="-24887" y="15946"/>
            <a:ext cx="24433774" cy="1130552"/>
          </a:xfrm>
          <a:prstGeom prst="rect">
            <a:avLst/>
          </a:prstGeom>
        </p:spPr>
        <p:txBody>
          <a:bodyPr/>
          <a:lstStyle>
            <a:lvl1pPr defTabSz="602615">
              <a:defRPr spc="-183" sz="6132"/>
            </a:lvl1pPr>
          </a:lstStyle>
          <a:p>
            <a:pPr/>
            <a:r>
              <a:t>aphesis/apo in Luke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8" name="This is liberation for the person being held captive.…"/>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061021" indent="-541337" algn="l" defTabSz="2267711">
              <a:spcBef>
                <a:spcPts val="2200"/>
              </a:spcBef>
              <a:buClr>
                <a:srgbClr val="FFFFFF"/>
              </a:buClr>
              <a:buSzPct val="100000"/>
              <a:buChar char="•"/>
              <a:defRPr sz="4650">
                <a:solidFill>
                  <a:srgbClr val="FFFFFF"/>
                </a:solidFill>
              </a:defRPr>
            </a:pPr>
            <a:r>
              <a:t>This is liberation for the person being held captive. </a:t>
            </a:r>
          </a:p>
          <a:p>
            <a:pPr lvl="1" marL="1061021" indent="-541337" algn="l" defTabSz="2267711">
              <a:spcBef>
                <a:spcPts val="2200"/>
              </a:spcBef>
              <a:buClr>
                <a:srgbClr val="FFFFFF"/>
              </a:buClr>
              <a:buSzPct val="100000"/>
              <a:buChar char="•"/>
              <a:defRPr sz="4650">
                <a:solidFill>
                  <a:srgbClr val="FFFFFF"/>
                </a:solidFill>
              </a:defRPr>
            </a:pPr>
            <a:r>
              <a:t>The connection is to the scape goat on the day of atonement</a:t>
            </a:r>
          </a:p>
          <a:p>
            <a:pPr lvl="2" marL="1580705" indent="-541337" algn="l" defTabSz="2267711">
              <a:spcBef>
                <a:spcPts val="2200"/>
              </a:spcBef>
              <a:buClr>
                <a:srgbClr val="FFFFFF"/>
              </a:buClr>
              <a:buSzPct val="100000"/>
              <a:buChar char="•"/>
              <a:defRPr sz="4650">
                <a:solidFill>
                  <a:srgbClr val="FFFFFF"/>
                </a:solidFill>
              </a:defRPr>
            </a:pPr>
            <a:r>
              <a:t>The goat has the sins of Israel placed on it, and it is exiled, sent out, released from the presence of the people</a:t>
            </a:r>
          </a:p>
          <a:p>
            <a:pPr lvl="2" marL="1580705" indent="-541337" algn="l" defTabSz="2267711">
              <a:spcBef>
                <a:spcPts val="2200"/>
              </a:spcBef>
              <a:buClr>
                <a:srgbClr val="FFFFFF"/>
              </a:buClr>
              <a:buSzPct val="100000"/>
              <a:buChar char="•"/>
              <a:defRPr sz="4650">
                <a:solidFill>
                  <a:srgbClr val="FFFFFF"/>
                </a:solidFill>
              </a:defRPr>
            </a:pPr>
            <a:r>
              <a:t>The sins aren’t released into freedom, rather the people are released from the burden/influence/ power of sin. </a:t>
            </a:r>
          </a:p>
          <a:p>
            <a:pPr lvl="1" marL="1061021" indent="-541337" algn="l" defTabSz="2267711">
              <a:spcBef>
                <a:spcPts val="2200"/>
              </a:spcBef>
              <a:buClr>
                <a:srgbClr val="FFFFFF"/>
              </a:buClr>
              <a:buSzPct val="100000"/>
              <a:buChar char="•"/>
              <a:defRPr sz="4650">
                <a:solidFill>
                  <a:srgbClr val="FFFFFF"/>
                </a:solidFill>
              </a:defRPr>
            </a:pPr>
            <a:r>
              <a:t>aphesis: dismissal, release, is also applied to the land. </a:t>
            </a:r>
          </a:p>
          <a:p>
            <a:pPr lvl="2" marL="1580705" indent="-541337" algn="l" defTabSz="2267711">
              <a:spcBef>
                <a:spcPts val="2200"/>
              </a:spcBef>
              <a:buClr>
                <a:srgbClr val="FFFFFF"/>
              </a:buClr>
              <a:buSzPct val="100000"/>
              <a:buChar char="•"/>
              <a:defRPr sz="4650">
                <a:solidFill>
                  <a:srgbClr val="FFFFFF"/>
                </a:solidFill>
              </a:defRPr>
            </a:pPr>
            <a:r>
              <a:t>The land is released from the burden of the people working it. </a:t>
            </a:r>
          </a:p>
          <a:p>
            <a:pPr lvl="1" marL="1061021" indent="-541337" algn="l" defTabSz="2267711">
              <a:spcBef>
                <a:spcPts val="2200"/>
              </a:spcBef>
              <a:buClr>
                <a:srgbClr val="FFFFFF"/>
              </a:buClr>
              <a:buSzPct val="100000"/>
              <a:buChar char="•"/>
              <a:defRPr sz="4650">
                <a:solidFill>
                  <a:srgbClr val="FFFFFF"/>
                </a:solidFill>
              </a:defRPr>
            </a:pPr>
            <a:r>
              <a:t>Jesus is claiming to be the one bringing the Sabbath the Jubilee (He is Lord of the Sabbath)</a:t>
            </a:r>
          </a:p>
          <a:p>
            <a:pPr lvl="2" marL="1580705" indent="-541337" algn="l" defTabSz="2267711">
              <a:spcBef>
                <a:spcPts val="2200"/>
              </a:spcBef>
              <a:buClr>
                <a:srgbClr val="FFFFFF"/>
              </a:buClr>
              <a:buSzPct val="100000"/>
              <a:buChar char="•"/>
              <a:defRPr sz="4650">
                <a:solidFill>
                  <a:srgbClr val="FFFFFF"/>
                </a:solidFill>
              </a:defRPr>
            </a:pPr>
            <a:r>
              <a:t>Jesus will create environments where the debt is exiled/released from the people (everyone loving their neighbor as themselves), and everyone is released from their sins and it’s power to be able to love one another</a:t>
            </a:r>
          </a:p>
        </p:txBody>
      </p:sp>
      <p:sp>
        <p:nvSpPr>
          <p:cNvPr id="199" name="aphesis/apo in Luke"/>
          <p:cNvSpPr txBox="1"/>
          <p:nvPr>
            <p:ph type="title"/>
          </p:nvPr>
        </p:nvSpPr>
        <p:spPr>
          <a:xfrm>
            <a:off x="-24887" y="15946"/>
            <a:ext cx="24433774" cy="1130552"/>
          </a:xfrm>
          <a:prstGeom prst="rect">
            <a:avLst/>
          </a:prstGeom>
        </p:spPr>
        <p:txBody>
          <a:bodyPr/>
          <a:lstStyle>
            <a:lvl1pPr defTabSz="602615">
              <a:defRPr spc="-183" sz="6132"/>
            </a:lvl1pPr>
          </a:lstStyle>
          <a:p>
            <a:pPr/>
            <a:r>
              <a:t>aphesis/apo in Luke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1" name="The fulfillment of Jesus as the Jubilee is seen in the book of Acts when His disciples share what they have.…"/>
          <p:cNvSpPr txBox="1"/>
          <p:nvPr/>
        </p:nvSpPr>
        <p:spPr>
          <a:xfrm>
            <a:off x="225973" y="1247123"/>
            <a:ext cx="23932054" cy="1225281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lvl="1" marL="1140883" indent="-582083" algn="l" defTabSz="2438400">
              <a:spcBef>
                <a:spcPts val="2400"/>
              </a:spcBef>
              <a:buClr>
                <a:srgbClr val="FFFFFF"/>
              </a:buClr>
              <a:buSzPct val="100000"/>
              <a:buChar char="•"/>
              <a:defRPr sz="5000">
                <a:solidFill>
                  <a:srgbClr val="FFFFFF"/>
                </a:solidFill>
              </a:defRPr>
            </a:pPr>
            <a:r>
              <a:t>The fulfillment of Jesus as the Jubilee is seen in the book of Acts when His disciples share what they have.</a:t>
            </a:r>
          </a:p>
          <a:p>
            <a:pPr lvl="2" marL="1699683" indent="-582083" algn="l" defTabSz="2438400">
              <a:spcBef>
                <a:spcPts val="2400"/>
              </a:spcBef>
              <a:buClr>
                <a:srgbClr val="FFFFFF"/>
              </a:buClr>
              <a:buSzPct val="100000"/>
              <a:buChar char="•"/>
              <a:defRPr sz="5000">
                <a:solidFill>
                  <a:srgbClr val="FFFFFF"/>
                </a:solidFill>
              </a:defRPr>
            </a:pPr>
            <a:r>
              <a:t>They give up of their means to provide for one another or they share (fellowship) what they’ve gained from God- the gospel!</a:t>
            </a:r>
          </a:p>
          <a:p>
            <a:pPr lvl="2" marL="1699683" indent="-582083" algn="l" defTabSz="2438400">
              <a:spcBef>
                <a:spcPts val="2400"/>
              </a:spcBef>
              <a:buClr>
                <a:srgbClr val="FFFFFF"/>
              </a:buClr>
              <a:buSzPct val="100000"/>
              <a:buChar char="•"/>
              <a:defRPr sz="5000">
                <a:solidFill>
                  <a:srgbClr val="FFFFFF"/>
                </a:solidFill>
              </a:defRPr>
            </a:pPr>
            <a:r>
              <a:t>We get to carry on the work of the servant in Isaiah 61 who was anointed by God to preach good news to the poor (spiritually), proclaim release to the captives (in bondage of sin), and set free those who are oppressed (by the work of Satan).  </a:t>
            </a:r>
          </a:p>
        </p:txBody>
      </p:sp>
      <p:sp>
        <p:nvSpPr>
          <p:cNvPr id="202" name="aphesis/apo in Acts"/>
          <p:cNvSpPr txBox="1"/>
          <p:nvPr>
            <p:ph type="title"/>
          </p:nvPr>
        </p:nvSpPr>
        <p:spPr>
          <a:xfrm>
            <a:off x="-24887" y="15946"/>
            <a:ext cx="24433774" cy="1130552"/>
          </a:xfrm>
          <a:prstGeom prst="rect">
            <a:avLst/>
          </a:prstGeom>
        </p:spPr>
        <p:txBody>
          <a:bodyPr/>
          <a:lstStyle>
            <a:lvl1pPr defTabSz="602615">
              <a:defRPr spc="-183" sz="6132"/>
            </a:lvl1pPr>
          </a:lstStyle>
          <a:p>
            <a:pPr/>
            <a:r>
              <a:t>aphesis/apo in Acts</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2_ColorGradient">
  <a:themeElements>
    <a:clrScheme name="22_ColorGradient">
      <a:dk1>
        <a:srgbClr val="810092"/>
      </a:dk1>
      <a:lt1>
        <a:srgbClr val="929292"/>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2_ColorGradient">
  <a:themeElements>
    <a:clrScheme name="22_ColorGradient">
      <a:dk1>
        <a:srgbClr val="000000"/>
      </a:dk1>
      <a:lt1>
        <a:srgbClr val="FFFFFF"/>
      </a:lt1>
      <a:dk2>
        <a:srgbClr val="5E5E5E"/>
      </a:dk2>
      <a:lt2>
        <a:srgbClr val="D5D5D5"/>
      </a:lt2>
      <a:accent1>
        <a:srgbClr val="0076BA"/>
      </a:accent1>
      <a:accent2>
        <a:srgbClr val="05A89D"/>
      </a:accent2>
      <a:accent3>
        <a:srgbClr val="1DB100"/>
      </a:accent3>
      <a:accent4>
        <a:srgbClr val="F9B900"/>
      </a:accent4>
      <a:accent5>
        <a:srgbClr val="EE220D"/>
      </a:accent5>
      <a:accent6>
        <a:srgbClr val="CB297B"/>
      </a:accent6>
      <a:hlink>
        <a:srgbClr val="0000FF"/>
      </a:hlink>
      <a:folHlink>
        <a:srgbClr val="FF00FF"/>
      </a:folHlink>
    </a:clrScheme>
    <a:fontScheme name="22_ColorGradient">
      <a:majorFont>
        <a:latin typeface="Graphik Semibold"/>
        <a:ea typeface="Graphik Semibold"/>
        <a:cs typeface="Graphik Semibold"/>
      </a:majorFont>
      <a:minorFont>
        <a:latin typeface="Graphik Semibold"/>
        <a:ea typeface="Graphik Semibold"/>
        <a:cs typeface="Graphik Semibold"/>
      </a:minorFont>
    </a:fontScheme>
    <a:fmtScheme name="22_ColorGradien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4572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000000"/>
            </a:solidFill>
            <a:effectLst/>
            <a:uFillTx/>
            <a:latin typeface="Graphik Medium"/>
            <a:ea typeface="Graphik Medium"/>
            <a:cs typeface="Graphik Medium"/>
            <a:sym typeface="Graphik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FFFFFF"/>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929292"/>
            </a:solidFill>
            <a:effectLst/>
            <a:uFillTx/>
            <a:latin typeface="Graphik"/>
            <a:ea typeface="Graphik"/>
            <a:cs typeface="Graphik"/>
            <a:sym typeface="Graphik"/>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