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84" r:id="rId3"/>
    <p:sldMasterId id="2147483696" r:id="rId4"/>
  </p:sldMasterIdLst>
  <p:sldIdLst>
    <p:sldId id="263" r:id="rId5"/>
    <p:sldId id="276" r:id="rId6"/>
    <p:sldId id="256" r:id="rId7"/>
    <p:sldId id="259" r:id="rId8"/>
    <p:sldId id="260" r:id="rId9"/>
    <p:sldId id="264" r:id="rId10"/>
    <p:sldId id="265" r:id="rId11"/>
    <p:sldId id="258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4674"/>
  </p:normalViewPr>
  <p:slideViewPr>
    <p:cSldViewPr>
      <p:cViewPr varScale="1">
        <p:scale>
          <a:sx n="137" d="100"/>
          <a:sy n="137" d="100"/>
        </p:scale>
        <p:origin x="8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CE166-8072-3644-ACE1-F091A72DE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EBAAB-1F54-864C-8398-25E2C7E54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158AA-A418-4D48-8A53-27B8FB9F5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9CDC9-D949-844B-AAA4-D4F740A45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1DBB-F546-C641-8D0B-1883F6C24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4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567BA-C7C8-AC4A-93B9-5F8404AE9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FFBC8-6AFB-9D4C-BC73-62F0209E7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0A53-4BDB-224E-8BFD-000752E8F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4CB11-D808-5445-9C1D-FA27D6042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5B6D8-7037-B343-8A55-CF422090A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3C6E-731D-CC4E-A09E-ACE245624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0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1C0A-9654-E744-9317-C4EA30C9E6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7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6ED77-D3CA-6C48-94BB-B16C8DA42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1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709D-3855-E44F-921F-D11814082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74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8FC35-BD3A-4548-8DB4-77BE826EF7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A4294-E358-1747-8F2E-56B71C2C88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84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1382E-29FF-DE4D-B658-404EACB390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2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DD440-EAE9-8346-8453-7C7B8C4E51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16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B000D-D96B-464D-BC0D-CDF20C3487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4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9593D-A487-8C49-90F4-028E83BE20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47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C516E-C4B0-074E-B4A6-AA2D5190BB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7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2DC-6E0E-6E46-B2A0-957B04F8B5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7788E-6FDC-CE4D-A200-2CD44663A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0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F8EA4-0293-ED44-B1EA-241B46B8D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5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7B1D-F668-3141-9463-B9A985949E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49273-BCA3-944C-B123-63E0210889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CBAD2-D93A-2048-B308-EE59D14075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18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6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8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4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0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E3FE2-7791-4840-8206-77B2340AC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8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36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2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5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4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4FDA2-F547-634F-84EC-4469983BC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344E7-3F51-5541-B6F4-4050C5C24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4610-8368-FE4A-A399-228FAA784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B04DC-EF80-A44A-9AB1-89CBE7BD7B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AA71E-CDCD-7E41-B74D-2A390ED33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156A4-7EC5-E74A-97D8-B76F474877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48" name="Picture 124" descr="call of christ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C1A14C-3EDB-7246-AFD4-13DA8BEB85C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39" name="Picture 79" descr="call of christ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5215C8-40A3-0747-AE83-CE11A645E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223" name="Picture 127" descr="call of christ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2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6C07-7603-8B45-A5C1-112442AE017F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6E7D-D5E4-AD4F-AE54-0085314B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5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171700"/>
            <a:ext cx="6400800" cy="1314450"/>
          </a:xfrm>
        </p:spPr>
        <p:txBody>
          <a:bodyPr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7548322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387C843-CCB6-AB4C-AB6E-39341249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E01B6-D3C5-CF47-8646-D731E714F78F}"/>
              </a:ext>
            </a:extLst>
          </p:cNvPr>
          <p:cNvSpPr txBox="1"/>
          <p:nvPr/>
        </p:nvSpPr>
        <p:spPr>
          <a:xfrm>
            <a:off x="4685914" y="3567551"/>
            <a:ext cx="34431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</a:rPr>
              <a:t>you become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60B4A-2D76-8242-9913-D560246E5501}"/>
              </a:ext>
            </a:extLst>
          </p:cNvPr>
          <p:cNvSpPr txBox="1"/>
          <p:nvPr/>
        </p:nvSpPr>
        <p:spPr>
          <a:xfrm>
            <a:off x="4685914" y="4262937"/>
            <a:ext cx="33641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</a:rPr>
              <a:t>worship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2B2B7-C89C-8846-A68E-85597F317C93}"/>
              </a:ext>
            </a:extLst>
          </p:cNvPr>
          <p:cNvSpPr txBox="1"/>
          <p:nvPr/>
        </p:nvSpPr>
        <p:spPr>
          <a:xfrm>
            <a:off x="5214976" y="4076827"/>
            <a:ext cx="230600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</a:rPr>
              <a:t>what you</a:t>
            </a:r>
          </a:p>
        </p:txBody>
      </p:sp>
    </p:spTree>
    <p:extLst>
      <p:ext uri="{BB962C8B-B14F-4D97-AF65-F5344CB8AC3E}">
        <p14:creationId xmlns:p14="http://schemas.microsoft.com/office/powerpoint/2010/main" val="18941648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409950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Next Medium" panose="020B0503020202020204" pitchFamily="34" charset="0"/>
                <a:cs typeface="Helvetica"/>
              </a:rPr>
              <a:t>Follow Me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09750"/>
            <a:ext cx="8001000" cy="22288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Avenir Next" panose="020B0503020202020204" pitchFamily="34" charset="0"/>
                <a:cs typeface="Helvetica"/>
              </a:rPr>
              <a:t>“A pupil is not above his teacher; but everyone, after he has been fully trained, will be like his teacher.”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venir Next" panose="020B0503020202020204" pitchFamily="34" charset="0"/>
                <a:cs typeface="Helvetica"/>
              </a:rPr>
              <a:t>(Luke 6:40, NASB95)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57150"/>
            <a:ext cx="30480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Avenir Next" panose="020B0503020202020204" pitchFamily="34" charset="0"/>
                <a:cs typeface="Helvetica"/>
              </a:rPr>
              <a:t>Not Everyone Is A </a:t>
            </a:r>
            <a:r>
              <a:rPr lang="en-US" sz="3600" dirty="0">
                <a:latin typeface="Avenir Next" panose="020B0503020202020204" pitchFamily="34" charset="0"/>
                <a:cs typeface="Avenir"/>
              </a:rPr>
              <a:t>Disciple</a:t>
            </a:r>
            <a:endParaRPr lang="en-US" sz="3600" dirty="0">
              <a:latin typeface="Avenir Next" panose="020B0503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7000332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81150"/>
            <a:ext cx="8572500" cy="2971800"/>
          </a:xfrm>
        </p:spPr>
        <p:txBody>
          <a:bodyPr/>
          <a:lstStyle/>
          <a:p>
            <a:pPr marL="742950" indent="-7429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venir Next" panose="020B0503020202020204" pitchFamily="34" charset="0"/>
                <a:cs typeface="Helvetica"/>
              </a:rPr>
              <a:t>Disciples are not all alike (Mark 3.16-19)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33350"/>
            <a:ext cx="289560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Avenir Next" panose="020B0503020202020204" pitchFamily="34" charset="0"/>
                <a:cs typeface="Helvetica"/>
              </a:rPr>
              <a:t>What Makes A </a:t>
            </a:r>
            <a:r>
              <a:rPr lang="en-US" sz="3600" dirty="0">
                <a:latin typeface="Avenir Next" panose="020B0503020202020204" pitchFamily="34" charset="0"/>
                <a:cs typeface="Avenir"/>
              </a:rPr>
              <a:t>Disciple</a:t>
            </a:r>
            <a:r>
              <a:rPr lang="en-US" sz="3600" dirty="0">
                <a:latin typeface="Avenir Next" panose="020B0503020202020204" pitchFamily="34" charset="0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2303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885950"/>
            <a:ext cx="8191500" cy="2133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venir Next" panose="020B0503020202020204" pitchFamily="34" charset="0"/>
                <a:cs typeface="Helvetica"/>
              </a:rPr>
              <a:t>“And He went up on the mountain and summoned those whom He Himself wanted, and they came to Him.” </a:t>
            </a:r>
            <a:br>
              <a:rPr lang="en-US" dirty="0">
                <a:latin typeface="Avenir Next" panose="020B0503020202020204" pitchFamily="34" charset="0"/>
                <a:cs typeface="Helvetica"/>
              </a:rPr>
            </a:br>
            <a:r>
              <a:rPr lang="en-US" dirty="0">
                <a:latin typeface="Avenir Next" panose="020B0503020202020204" pitchFamily="34" charset="0"/>
                <a:cs typeface="Helvetica"/>
              </a:rPr>
              <a:t>(Mark 3:13, NASB95)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33350"/>
            <a:ext cx="289560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Avenir Next" panose="020B0503020202020204" pitchFamily="34" charset="0"/>
                <a:cs typeface="Helvetica"/>
              </a:rPr>
              <a:t>What Makes A </a:t>
            </a:r>
            <a:r>
              <a:rPr lang="en-US" sz="3600" dirty="0">
                <a:latin typeface="Avenir Next" panose="020B0503020202020204" pitchFamily="34" charset="0"/>
                <a:cs typeface="Avenir"/>
              </a:rPr>
              <a:t>Disciple</a:t>
            </a:r>
            <a:r>
              <a:rPr lang="en-US" sz="3600" dirty="0">
                <a:latin typeface="Avenir Next" panose="020B0503020202020204" pitchFamily="34" charset="0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2847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81150"/>
            <a:ext cx="8572500" cy="2971800"/>
          </a:xfrm>
        </p:spPr>
        <p:txBody>
          <a:bodyPr/>
          <a:lstStyle/>
          <a:p>
            <a:pPr marL="742950" indent="-7429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venir Next" panose="020B0503020202020204" pitchFamily="34" charset="0"/>
                <a:cs typeface="Helvetica"/>
              </a:rPr>
              <a:t>Disciples are not all alike (Mark 3.16-19)</a:t>
            </a:r>
          </a:p>
          <a:p>
            <a:pPr marL="742950" indent="-7429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venir Next" panose="020B0503020202020204" pitchFamily="34" charset="0"/>
                <a:cs typeface="Helvetica"/>
              </a:rPr>
              <a:t>Disciples are with Him (Mark 3.14)</a:t>
            </a:r>
          </a:p>
          <a:p>
            <a:pPr marL="742950" indent="-7429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venir Next" panose="020B0503020202020204" pitchFamily="34" charset="0"/>
                <a:cs typeface="Helvetica"/>
              </a:rPr>
              <a:t>Disciples are sent out by Him </a:t>
            </a:r>
            <a:br>
              <a:rPr lang="en-US" dirty="0">
                <a:latin typeface="Avenir Next" panose="020B0503020202020204" pitchFamily="34" charset="0"/>
                <a:cs typeface="Helvetica"/>
              </a:rPr>
            </a:br>
            <a:r>
              <a:rPr lang="en-US" dirty="0">
                <a:latin typeface="Avenir Next" panose="020B0503020202020204" pitchFamily="34" charset="0"/>
                <a:cs typeface="Helvetica"/>
              </a:rPr>
              <a:t>(Mark 3.14-15)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33350"/>
            <a:ext cx="289560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Avenir Next" panose="020B0503020202020204" pitchFamily="34" charset="0"/>
                <a:cs typeface="Helvetica"/>
              </a:rPr>
              <a:t>What Makes A </a:t>
            </a:r>
            <a:r>
              <a:rPr lang="en-US" sz="3600" dirty="0">
                <a:latin typeface="Avenir Next" panose="020B0503020202020204" pitchFamily="34" charset="0"/>
                <a:cs typeface="Avenir"/>
              </a:rPr>
              <a:t>Disciple</a:t>
            </a:r>
            <a:r>
              <a:rPr lang="en-US" sz="3600" dirty="0">
                <a:latin typeface="Avenir Next" panose="020B0503020202020204" pitchFamily="34" charset="0"/>
                <a:cs typeface="Helvetic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6037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171700"/>
            <a:ext cx="6400800" cy="1314450"/>
          </a:xfrm>
        </p:spPr>
        <p:txBody>
          <a:bodyPr/>
          <a:lstStyle/>
          <a:p>
            <a:endParaRPr lang="en-US" sz="440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124</Words>
  <Application>Microsoft Macintosh PowerPoint</Application>
  <PresentationFormat>On-screen Show (16:9)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Avenir Next</vt:lpstr>
      <vt:lpstr>Avenir Next Medium</vt:lpstr>
      <vt:lpstr>Calibri</vt:lpstr>
      <vt:lpstr>Calibri Light</vt:lpstr>
      <vt:lpstr>Century Gothic</vt:lpstr>
      <vt:lpstr>Default Design</vt:lpstr>
      <vt:lpstr>1_Custom Design</vt:lpstr>
      <vt:lpstr>2_Custom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Joshua Creel</cp:lastModifiedBy>
  <cp:revision>145</cp:revision>
  <dcterms:created xsi:type="dcterms:W3CDTF">2005-04-15T19:25:47Z</dcterms:created>
  <dcterms:modified xsi:type="dcterms:W3CDTF">2021-11-14T12:43:17Z</dcterms:modified>
</cp:coreProperties>
</file>