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041"/>
  </p:normalViewPr>
  <p:slideViewPr>
    <p:cSldViewPr snapToGrid="0" snapToObjects="1">
      <p:cViewPr varScale="1">
        <p:scale>
          <a:sx n="104" d="100"/>
          <a:sy n="104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1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6C69-F04C-8A4D-914C-71BDB8A43568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E86A-795C-4F42-BBA5-733DF370A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1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7834-F3E5-6747-BD6F-B1ED4BE75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60E71-2AFB-F744-B44B-3777D15B9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2700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6339-6A45-084F-A6F8-46DA1C019C08}"/>
              </a:ext>
            </a:extLst>
          </p:cNvPr>
          <p:cNvSpPr txBox="1"/>
          <p:nvPr/>
        </p:nvSpPr>
        <p:spPr>
          <a:xfrm>
            <a:off x="0" y="590005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venir Next Demi Bold" panose="020B0503020202020204" pitchFamily="34" charset="0"/>
              </a:rPr>
              <a:t>SIN &amp; TEMPTATION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05D0B-1E1C-CB42-86C8-82867D946D46}"/>
              </a:ext>
            </a:extLst>
          </p:cNvPr>
          <p:cNvSpPr txBox="1"/>
          <p:nvPr/>
        </p:nvSpPr>
        <p:spPr>
          <a:xfrm>
            <a:off x="495300" y="1709057"/>
            <a:ext cx="11201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7270" lvl="1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latin typeface="Avenir Next" panose="020B0503020202020204" pitchFamily="34" charset="0"/>
              </a:rPr>
              <a:t>External source of temptation (Genesis 3.1)</a:t>
            </a:r>
          </a:p>
          <a:p>
            <a:pPr marL="1017270" lvl="1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latin typeface="Avenir Next" panose="020B0503020202020204" pitchFamily="34" charset="0"/>
              </a:rPr>
              <a:t>The external temptation appeals to some personal desire or lust (Genesis 3.6)</a:t>
            </a:r>
          </a:p>
          <a:p>
            <a:pPr marL="1017270" lvl="1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>
                <a:latin typeface="Avenir Next" panose="020B0503020202020204" pitchFamily="34" charset="0"/>
              </a:rPr>
              <a:t>A </a:t>
            </a: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choice</a:t>
            </a:r>
            <a:r>
              <a:rPr lang="en-US" sz="4000" dirty="0">
                <a:latin typeface="Avenir Next" panose="020B0503020202020204" pitchFamily="34" charset="0"/>
              </a:rPr>
              <a:t> is made (Genesis 3.6)</a:t>
            </a:r>
          </a:p>
        </p:txBody>
      </p:sp>
    </p:spTree>
    <p:extLst>
      <p:ext uri="{BB962C8B-B14F-4D97-AF65-F5344CB8AC3E}">
        <p14:creationId xmlns:p14="http://schemas.microsoft.com/office/powerpoint/2010/main" val="563928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Placeholder 6" descr="Hyrcania view to north, tb n100200.jpg">
            <a:extLst>
              <a:ext uri="{FF2B5EF4-FFF2-40B4-BE49-F238E27FC236}">
                <a16:creationId xmlns:a16="http://schemas.microsoft.com/office/drawing/2014/main" id="{C567407D-7A39-C748-8BFA-9D4EB4EFC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7" b="46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4DD8A16-65BD-3744-9E83-60F464B7EDE2}"/>
              </a:ext>
            </a:extLst>
          </p:cNvPr>
          <p:cNvSpPr/>
          <p:nvPr/>
        </p:nvSpPr>
        <p:spPr>
          <a:xfrm>
            <a:off x="7154668" y="925287"/>
            <a:ext cx="4868456" cy="4855028"/>
          </a:xfrm>
          <a:prstGeom prst="round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B044D-08B3-C94C-81F2-C4B8095F29B2}"/>
              </a:ext>
            </a:extLst>
          </p:cNvPr>
          <p:cNvSpPr txBox="1"/>
          <p:nvPr/>
        </p:nvSpPr>
        <p:spPr>
          <a:xfrm>
            <a:off x="7321258" y="1213008"/>
            <a:ext cx="47026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venir Next" panose="020B0503020202020204" pitchFamily="34" charset="0"/>
              </a:rPr>
              <a:t>Choose to trust God (Luke 4.1-4)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venir Next" panose="020B0503020202020204" pitchFamily="34" charset="0"/>
              </a:rPr>
              <a:t>Choose to forsake temporary rewards (Luke 4.5-8)</a:t>
            </a:r>
          </a:p>
        </p:txBody>
      </p:sp>
    </p:spTree>
    <p:extLst>
      <p:ext uri="{BB962C8B-B14F-4D97-AF65-F5344CB8AC3E}">
        <p14:creationId xmlns:p14="http://schemas.microsoft.com/office/powerpoint/2010/main" val="280114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 descr="Herod's Temple from northeast, tb n020101.jpg">
            <a:extLst>
              <a:ext uri="{FF2B5EF4-FFF2-40B4-BE49-F238E27FC236}">
                <a16:creationId xmlns:a16="http://schemas.microsoft.com/office/drawing/2014/main" id="{66AD5ACF-6763-8641-9F8D-BD5C036E5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9" b="-366"/>
          <a:stretch/>
        </p:blipFill>
        <p:spPr>
          <a:xfrm>
            <a:off x="-7845" y="-9045"/>
            <a:ext cx="13156320" cy="69535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17A571F-09C8-074C-8739-87066A1E1A07}"/>
              </a:ext>
            </a:extLst>
          </p:cNvPr>
          <p:cNvSpPr/>
          <p:nvPr/>
        </p:nvSpPr>
        <p:spPr>
          <a:xfrm>
            <a:off x="7154668" y="925287"/>
            <a:ext cx="4868456" cy="4855028"/>
          </a:xfrm>
          <a:prstGeom prst="round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9C637-6AD9-0F49-BEE9-BB3CCF779DD3}"/>
              </a:ext>
            </a:extLst>
          </p:cNvPr>
          <p:cNvSpPr txBox="1"/>
          <p:nvPr/>
        </p:nvSpPr>
        <p:spPr>
          <a:xfrm>
            <a:off x="7321258" y="1213008"/>
            <a:ext cx="47026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venir Next" panose="020B0503020202020204" pitchFamily="34" charset="0"/>
              </a:rPr>
              <a:t>Choose to trust God (Luke 4.1-4)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venir Next" panose="020B0503020202020204" pitchFamily="34" charset="0"/>
              </a:rPr>
              <a:t>Choose to forsake temporary rewards (Luke 4.5-8)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venir Next" panose="020B0503020202020204" pitchFamily="34" charset="0"/>
              </a:rPr>
              <a:t>Choose to not test God (Luke 4.9-12)</a:t>
            </a:r>
          </a:p>
        </p:txBody>
      </p:sp>
    </p:spTree>
    <p:extLst>
      <p:ext uri="{BB962C8B-B14F-4D97-AF65-F5344CB8AC3E}">
        <p14:creationId xmlns:p14="http://schemas.microsoft.com/office/powerpoint/2010/main" val="2976047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2644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76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</vt:lpstr>
      <vt:lpstr>Avenir Next Demi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</cp:revision>
  <dcterms:created xsi:type="dcterms:W3CDTF">2021-12-09T16:45:27Z</dcterms:created>
  <dcterms:modified xsi:type="dcterms:W3CDTF">2021-12-09T17:40:18Z</dcterms:modified>
</cp:coreProperties>
</file>