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 hasCustomPrompt="1"/>
          </p:nvPr>
        </p:nvSpPr>
        <p:spPr>
          <a:xfrm>
            <a:off x="4064081" y="2482074"/>
            <a:ext cx="1007903" cy="292921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dd Your Title"/>
          <p:cNvSpPr txBox="1"/>
          <p:nvPr>
            <p:ph type="title" hasCustomPrompt="1"/>
          </p:nvPr>
        </p:nvSpPr>
        <p:spPr>
          <a:xfrm>
            <a:off x="2855897" y="387565"/>
            <a:ext cx="3494389" cy="1979063"/>
          </a:xfrm>
          <a:prstGeom prst="rect">
            <a:avLst/>
          </a:prstGeom>
        </p:spPr>
        <p:txBody>
          <a:bodyPr/>
          <a:lstStyle/>
          <a:p>
            <a:pPr/>
            <a:r>
              <a:t>Add Your Title</a:t>
            </a:r>
          </a:p>
        </p:txBody>
      </p:sp>
      <p:sp>
        <p:nvSpPr>
          <p:cNvPr id="27" name="Body Level One…"/>
          <p:cNvSpPr txBox="1"/>
          <p:nvPr>
            <p:ph type="body" sz="quarter" idx="1" hasCustomPrompt="1"/>
          </p:nvPr>
        </p:nvSpPr>
        <p:spPr>
          <a:xfrm>
            <a:off x="4064081" y="2482074"/>
            <a:ext cx="1007903" cy="292921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Add Your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 hasCustomPrompt="1"/>
          </p:nvPr>
        </p:nvSpPr>
        <p:spPr>
          <a:xfrm>
            <a:off x="189684" y="247383"/>
            <a:ext cx="5459597" cy="4593074"/>
          </a:xfrm>
          <a:prstGeom prst="rect">
            <a:avLst/>
          </a:prstGeom>
        </p:spPr>
        <p:txBody>
          <a:bodyPr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 hasCustomPrompt="1"/>
          </p:nvPr>
        </p:nvSpPr>
        <p:spPr>
          <a:xfrm>
            <a:off x="189684" y="247383"/>
            <a:ext cx="5459597" cy="4593074"/>
          </a:xfrm>
          <a:prstGeom prst="rect">
            <a:avLst/>
          </a:prstGeom>
        </p:spPr>
        <p:txBody>
          <a:bodyPr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dd Your Title"/>
          <p:cNvSpPr txBox="1"/>
          <p:nvPr>
            <p:ph type="title" hasCustomPrompt="1"/>
          </p:nvPr>
        </p:nvSpPr>
        <p:spPr>
          <a:xfrm>
            <a:off x="6432758" y="205978"/>
            <a:ext cx="2556609" cy="169062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r>
              <a:t>Add Your Title</a:t>
            </a:r>
          </a:p>
        </p:txBody>
      </p:sp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89684" y="247383"/>
            <a:ext cx="5459597" cy="4593074"/>
          </a:xfrm>
          <a:prstGeom prst="rect">
            <a:avLst/>
          </a:prstGeom>
        </p:spPr>
        <p:txBody>
          <a:bodyPr/>
          <a:lstStyle/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rip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half" idx="1" hasCustomPrompt="1"/>
          </p:nvPr>
        </p:nvSpPr>
        <p:spPr>
          <a:xfrm>
            <a:off x="346379" y="808115"/>
            <a:ext cx="8520778" cy="2162825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pPr/>
            <a:r>
              <a:t>Add Your Scripture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Text Placeholder 9"/>
          <p:cNvSpPr/>
          <p:nvPr>
            <p:ph type="body" sz="quarter" idx="21" hasCustomPrompt="1"/>
          </p:nvPr>
        </p:nvSpPr>
        <p:spPr>
          <a:xfrm>
            <a:off x="346700" y="3164279"/>
            <a:ext cx="8520450" cy="477343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</a:lstStyle>
          <a:p>
            <a:pPr/>
            <a:r>
              <a:t>Add Verse Here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/>
          <p:nvPr>
            <p:ph type="body" idx="1" hasCustomPrompt="1"/>
          </p:nvPr>
        </p:nvSpPr>
        <p:spPr>
          <a:xfrm>
            <a:off x="321638" y="758639"/>
            <a:ext cx="8570260" cy="2855015"/>
          </a:xfrm>
          <a:prstGeom prst="rect">
            <a:avLst/>
          </a:prstGeom>
        </p:spPr>
        <p:txBody>
          <a:bodyPr/>
          <a:lstStyle>
            <a:lvl2pPr marL="0" indent="457200">
              <a:buSzTx/>
              <a:buNone/>
            </a:lvl2pPr>
          </a:lstStyle>
          <a:p>
            <a:pPr/>
            <a:r>
              <a:t>Add Your Text Here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168616"/>
            <a:ext cx="8229600" cy="931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100590"/>
            <a:ext cx="8229600" cy="3593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solidFill>
            <a:srgbClr val="FFFFFF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2"/>
          <p:cNvSpPr txBox="1"/>
          <p:nvPr>
            <p:ph type="title"/>
          </p:nvPr>
        </p:nvSpPr>
        <p:spPr>
          <a:xfrm>
            <a:off x="2193971" y="324975"/>
            <a:ext cx="4756058" cy="1981396"/>
          </a:xfrm>
          <a:prstGeom prst="rect">
            <a:avLst/>
          </a:prstGeom>
        </p:spPr>
        <p:txBody>
          <a:bodyPr/>
          <a:lstStyle>
            <a:lvl1pPr defTabSz="813816">
              <a:defRPr b="1" sz="6586"/>
            </a:lvl1pPr>
          </a:lstStyle>
          <a:p>
            <a:pPr/>
            <a:r>
              <a:t>Joy to the World</a:t>
            </a:r>
          </a:p>
        </p:txBody>
      </p:sp>
      <p:sp>
        <p:nvSpPr>
          <p:cNvPr id="80" name="Text Placeholder 4"/>
          <p:cNvSpPr txBox="1"/>
          <p:nvPr>
            <p:ph type="body" sz="quarter" idx="1"/>
          </p:nvPr>
        </p:nvSpPr>
        <p:spPr>
          <a:xfrm>
            <a:off x="3398322" y="2210098"/>
            <a:ext cx="2347356" cy="723304"/>
          </a:xfrm>
          <a:prstGeom prst="rect">
            <a:avLst/>
          </a:prstGeom>
        </p:spPr>
        <p:txBody>
          <a:bodyPr/>
          <a:lstStyle>
            <a:lvl1pPr defTabSz="576072">
              <a:lnSpc>
                <a:spcPct val="80000"/>
              </a:lnSpc>
              <a:spcBef>
                <a:spcPts val="200"/>
              </a:spcBef>
              <a:defRPr sz="3150"/>
            </a:lvl1pPr>
          </a:lstStyle>
          <a:p>
            <a:pPr/>
            <a:r>
              <a:t>Luke 2:10-11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Jesus has no beginning</a:t>
            </a:r>
          </a:p>
        </p:txBody>
      </p:sp>
      <p:sp>
        <p:nvSpPr>
          <p:cNvPr id="107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</a:pPr>
            <a:r>
              <a:t>Isaiah 9:6 NASB95- </a:t>
            </a:r>
            <a:r>
              <a:rPr b="1"/>
              <a:t>For a child will be born to us</a:t>
            </a:r>
            <a:r>
              <a:t>, a son will be given to us; And the government will rest on His shoulders; And His name will be called Wonderful Counselor, Mighty God, Eternal Father, Prince of Peace.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Jesus has no beginning</a:t>
            </a:r>
          </a:p>
        </p:txBody>
      </p:sp>
      <p:sp>
        <p:nvSpPr>
          <p:cNvPr id="110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>
            <a:lvl1pPr marL="300789" indent="-300789" algn="l">
              <a:buSzPct val="100000"/>
              <a:buChar char="•"/>
            </a:lvl1pPr>
          </a:lstStyle>
          <a:p>
            <a:pPr/>
            <a:r>
              <a:t>Luke 2:10-11 NASB95- But the angel said to them, “Do not be afraid; for behold, I bring you good news of great joy which will be for all the people; [11] for today in the city of David there has been born for you a Savior, who is Christ the Lord. (see Isaiah 9:6)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Reactions to Jesus’ birth</a:t>
            </a:r>
          </a:p>
        </p:txBody>
      </p:sp>
      <p:sp>
        <p:nvSpPr>
          <p:cNvPr id="113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</a:pPr>
            <a:r>
              <a:t>The shepherds- Luke 2:20 NASB95- The shepherds went back, </a:t>
            </a:r>
            <a:r>
              <a:rPr b="1"/>
              <a:t>glorifying and praising God</a:t>
            </a:r>
            <a:r>
              <a:t> for all that they had heard and seen, just as had been told them.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Reactions to Jesus’ birth</a:t>
            </a:r>
          </a:p>
        </p:txBody>
      </p:sp>
      <p:sp>
        <p:nvSpPr>
          <p:cNvPr id="116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/>
          <a:p>
            <a:pPr marL="288757" indent="-288757" algn="l" defTabSz="877823">
              <a:spcBef>
                <a:spcPts val="600"/>
              </a:spcBef>
              <a:buSzPct val="100000"/>
              <a:buChar char="•"/>
              <a:defRPr sz="2880"/>
            </a:pPr>
            <a:r>
              <a:t>The Wisemen- Matthew 2:1-2 NASB95- Now after Jesus was born in Bethlehem of Judea in the days of Herod the king, magi from the east arrived in Jerusalem, saying, [2] “Where is He who has been born King of the Jews? For we saw His star in the east and </a:t>
            </a:r>
            <a:r>
              <a:rPr b="1"/>
              <a:t>have come to worship Him</a:t>
            </a:r>
            <a:r>
              <a:t>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Reactions to Jesus’ birth</a:t>
            </a:r>
          </a:p>
        </p:txBody>
      </p:sp>
      <p:sp>
        <p:nvSpPr>
          <p:cNvPr id="119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</a:pPr>
            <a:r>
              <a:t>Yours- What we </a:t>
            </a:r>
            <a:r>
              <a:rPr b="1"/>
              <a:t>BRING</a:t>
            </a:r>
            <a:r>
              <a:t> to Jesus reveals what we  </a:t>
            </a:r>
            <a:r>
              <a:rPr b="1"/>
              <a:t>BELIEVE</a:t>
            </a:r>
            <a:r>
              <a:t> about Jesus</a:t>
            </a:r>
          </a:p>
          <a:p>
            <a:pPr marL="300789" indent="-300789" algn="l">
              <a:buSzPct val="100000"/>
              <a:buChar char="•"/>
            </a:pPr>
            <a:r>
              <a:t>What did you bring today?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Reactions to Jesus’ birth</a:t>
            </a:r>
          </a:p>
        </p:txBody>
      </p:sp>
      <p:sp>
        <p:nvSpPr>
          <p:cNvPr id="122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>
            <a:lvl1pPr marL="276726" indent="-276726" algn="l" defTabSz="841247">
              <a:spcBef>
                <a:spcPts val="600"/>
              </a:spcBef>
              <a:buSzPct val="100000"/>
              <a:buChar char="•"/>
              <a:defRPr sz="2760"/>
            </a:lvl1pPr>
          </a:lstStyle>
          <a:p>
            <a:pPr/>
            <a:r>
              <a:t>Luke 2:25-30 NASB95- And there was a man in Jerusalem whose name was Simeon; and this man was righteous and devout, looking for the consolation of Israel; and the Holy Spirit was upon him. [26] And it had been revealed to him by the Holy Spirit that he would not see death before he had seen the Lord’s Christ.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Reactions to Jesus’ birth</a:t>
            </a:r>
          </a:p>
        </p:txBody>
      </p:sp>
      <p:sp>
        <p:nvSpPr>
          <p:cNvPr id="125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/>
          <a:p>
            <a:pPr marL="255671" indent="-255671" algn="l" defTabSz="777240">
              <a:spcBef>
                <a:spcPts val="600"/>
              </a:spcBef>
              <a:buSzPct val="100000"/>
              <a:buChar char="•"/>
              <a:defRPr sz="2550"/>
            </a:pPr>
            <a:r>
              <a:t>Luke 2:25-30 NASB95-[27] And he came in the Spirit into the temple; and when the parents brought in the child Jesus, to carry out for Him the custom of the Law, [28] then he took Him into his arms, and blessed God, and said, [29] “Now Lord, You are releasing Your bond-servant to depart in peace, According to Your word; [30]</a:t>
            </a:r>
            <a:r>
              <a:rPr b="1"/>
              <a:t> For my eyes have seen Your salvation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Reactions to Jesus’ birth</a:t>
            </a:r>
          </a:p>
        </p:txBody>
      </p:sp>
      <p:sp>
        <p:nvSpPr>
          <p:cNvPr id="128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>
            <a:lvl1pPr marL="300789" indent="-300789" algn="l">
              <a:buSzPct val="100000"/>
              <a:buChar char="•"/>
            </a:lvl1pPr>
          </a:lstStyle>
          <a:p>
            <a:pPr/>
            <a:r>
              <a:t>Luke 2:7 NASB95- And she gave birth to her firstborn son; and she wrapped Him in cloths, and laid Him in a manger, because there was no room for them in the inn.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Placeholder 1"/>
          <p:cNvSpPr txBox="1"/>
          <p:nvPr>
            <p:ph type="body" sz="half" idx="1"/>
          </p:nvPr>
        </p:nvSpPr>
        <p:spPr>
          <a:xfrm>
            <a:off x="346379" y="808115"/>
            <a:ext cx="8520778" cy="2162825"/>
          </a:xfrm>
          <a:prstGeom prst="rect">
            <a:avLst/>
          </a:prstGeom>
        </p:spPr>
        <p:txBody>
          <a:bodyPr/>
          <a:lstStyle/>
          <a:p>
            <a:pPr/>
            <a:r>
              <a:t>“Each of us is an innkeeper who decides if there is room for Jesus.” </a:t>
            </a:r>
          </a:p>
        </p:txBody>
      </p:sp>
      <p:sp>
        <p:nvSpPr>
          <p:cNvPr id="131" name="Text Placeholder 4"/>
          <p:cNvSpPr/>
          <p:nvPr>
            <p:ph type="body" idx="21"/>
          </p:nvPr>
        </p:nvSpPr>
        <p:spPr>
          <a:xfrm>
            <a:off x="346543" y="2333079"/>
            <a:ext cx="8520450" cy="4773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 defTabSz="841247">
              <a:spcBef>
                <a:spcPts val="600"/>
              </a:spcBef>
              <a:defRPr sz="2760"/>
            </a:lvl1pPr>
          </a:lstStyle>
          <a:p>
            <a:pPr/>
            <a:r>
              <a:t>— Neal A. Maxwell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2"/>
          <p:cNvSpPr txBox="1"/>
          <p:nvPr>
            <p:ph type="title"/>
          </p:nvPr>
        </p:nvSpPr>
        <p:spPr>
          <a:xfrm>
            <a:off x="2855897" y="387566"/>
            <a:ext cx="3494389" cy="1979062"/>
          </a:xfrm>
          <a:prstGeom prst="rect">
            <a:avLst/>
          </a:prstGeom>
        </p:spPr>
        <p:txBody>
          <a:bodyPr/>
          <a:lstStyle/>
          <a:p>
            <a:pPr/>
            <a:r>
              <a:t>Joy to the World</a:t>
            </a:r>
          </a:p>
        </p:txBody>
      </p:sp>
      <p:sp>
        <p:nvSpPr>
          <p:cNvPr id="134" name="Text Placeholder 4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841247">
              <a:lnSpc>
                <a:spcPct val="80000"/>
              </a:lnSpc>
              <a:defRPr sz="1288"/>
            </a:lvl1pPr>
          </a:lstStyle>
          <a:p>
            <a:pPr/>
            <a:r>
              <a:t>Luke 2:10-11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Why did Jesus come to Earth?</a:t>
            </a:r>
          </a:p>
        </p:txBody>
      </p:sp>
      <p:sp>
        <p:nvSpPr>
          <p:cNvPr id="83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</a:pPr>
            <a:r>
              <a:t>To do the will of the Father (Jn. 6:38) </a:t>
            </a:r>
          </a:p>
          <a:p>
            <a:pPr marL="300789" indent="-300789" algn="l">
              <a:buSzPct val="100000"/>
              <a:buChar char="•"/>
            </a:pPr>
            <a:r>
              <a:t>To seek and save (Lk. 4:18-19; 19:10; 1 Tim. 1:15) </a:t>
            </a:r>
          </a:p>
          <a:p>
            <a:pPr marL="300789" indent="-300789" algn="l">
              <a:buSzPct val="100000"/>
              <a:buChar char="•"/>
            </a:pPr>
            <a:r>
              <a:t>To give us quality and quantity of life. (Jn. 10:10)</a:t>
            </a:r>
          </a:p>
          <a:p>
            <a:pPr marL="300789" indent="-300789" algn="l">
              <a:buSzPct val="100000"/>
              <a:buChar char="•"/>
            </a:pPr>
            <a:r>
              <a:t>To show us the Father (Mt. 11:27; Jn. 1:18)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wipe dir="r"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/>
          <a:p>
            <a:pPr marL="279734" indent="-279734" algn="l" defTabSz="850391">
              <a:spcBef>
                <a:spcPts val="600"/>
              </a:spcBef>
              <a:buSzPct val="100000"/>
              <a:buChar char="•"/>
              <a:defRPr sz="2790"/>
            </a:pPr>
            <a:r>
              <a:t>To become King- (Jn. 18:37)</a:t>
            </a:r>
          </a:p>
          <a:p>
            <a:pPr lvl="1" marL="634064" indent="-279734" algn="l" defTabSz="850391">
              <a:spcBef>
                <a:spcPts val="600"/>
              </a:spcBef>
              <a:defRPr sz="2790"/>
            </a:pPr>
            <a:r>
              <a:t>John 18:37 NASB95- Therefore Pilate said to Him, “So You are a king?” Jesus answered, “You say correctly that I am a king. </a:t>
            </a:r>
            <a:r>
              <a:rPr b="1" u="sng"/>
              <a:t>For this I have been born</a:t>
            </a:r>
            <a:r>
              <a:t>, and for this I have come into the world, to testify to the truth. Everyone who is of the truth hears My voice.”</a:t>
            </a:r>
          </a:p>
        </p:txBody>
      </p:sp>
      <p:sp>
        <p:nvSpPr>
          <p:cNvPr id="86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Why did Jesus come to Earth?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</a:pPr>
            <a:r>
              <a:t>To destroy the work of the devil- (1 Jn. 3:8)</a:t>
            </a:r>
          </a:p>
          <a:p>
            <a:pPr marL="300789" indent="-300789" algn="l">
              <a:buSzPct val="100000"/>
              <a:buChar char="•"/>
            </a:pPr>
            <a:r>
              <a:t>To give His life as a ransom (Jn. 1:29; Mk. 10:45)</a:t>
            </a:r>
          </a:p>
        </p:txBody>
      </p:sp>
      <p:sp>
        <p:nvSpPr>
          <p:cNvPr id="89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Why did Jesus come to Earth?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Why did Jesus come to Earth?</a:t>
            </a:r>
          </a:p>
        </p:txBody>
      </p:sp>
      <p:sp>
        <p:nvSpPr>
          <p:cNvPr id="92" name="Text Placeholder 4"/>
          <p:cNvSpPr txBox="1"/>
          <p:nvPr>
            <p:ph type="body" idx="1"/>
          </p:nvPr>
        </p:nvSpPr>
        <p:spPr>
          <a:xfrm>
            <a:off x="84234" y="-279767"/>
            <a:ext cx="5680544" cy="5349329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300789" indent="-300789" algn="l">
              <a:buSzPct val="100000"/>
              <a:buChar char="•"/>
            </a:pPr>
          </a:p>
          <a:p>
            <a:pPr marL="300789" indent="-300789" algn="l" defTabSz="1143000">
              <a:buSzPct val="100000"/>
              <a:buChar char="•"/>
            </a:pPr>
            <a:r>
              <a:t>Take away our sin- (Heb. 2:14-15)</a:t>
            </a:r>
          </a:p>
          <a:p>
            <a:pPr marL="300789" indent="-300789" algn="l">
              <a:buSzPct val="100000"/>
              <a:buChar char="•"/>
            </a:pPr>
            <a:r>
              <a:t>Hebrews 2:14-15 NLT- Because God’s children are human beings—made of flesh and blood—the Son also became flesh and blood.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Why did Jesus come to Earth?</a:t>
            </a:r>
          </a:p>
        </p:txBody>
      </p:sp>
      <p:sp>
        <p:nvSpPr>
          <p:cNvPr id="95" name="Text Placeholder 4"/>
          <p:cNvSpPr txBox="1"/>
          <p:nvPr>
            <p:ph type="body" idx="1"/>
          </p:nvPr>
        </p:nvSpPr>
        <p:spPr>
          <a:xfrm>
            <a:off x="84234" y="193303"/>
            <a:ext cx="5680544" cy="4861194"/>
          </a:xfrm>
          <a:prstGeom prst="rect">
            <a:avLst/>
          </a:prstGeom>
        </p:spPr>
        <p:txBody>
          <a:bodyPr/>
          <a:lstStyle/>
          <a:p>
            <a:pPr marL="285750" indent="-285750" algn="l" defTabSz="868680">
              <a:spcBef>
                <a:spcPts val="600"/>
              </a:spcBef>
              <a:buSzPct val="100000"/>
              <a:buChar char="•"/>
              <a:defRPr sz="2850"/>
            </a:pPr>
          </a:p>
          <a:p>
            <a:pPr marL="285750" indent="-285750" algn="l" defTabSz="868680">
              <a:spcBef>
                <a:spcPts val="600"/>
              </a:spcBef>
              <a:buSzPct val="100000"/>
              <a:buChar char="•"/>
              <a:defRPr sz="2850"/>
            </a:pPr>
            <a:r>
              <a:t>Take away our sin- (Heb. 2:14-15)</a:t>
            </a:r>
          </a:p>
          <a:p>
            <a:pPr marL="285750" indent="-285750" algn="l" defTabSz="868680">
              <a:spcBef>
                <a:spcPts val="600"/>
              </a:spcBef>
              <a:buSzPct val="100000"/>
              <a:buChar char="•"/>
              <a:defRPr sz="2850"/>
            </a:pPr>
            <a:r>
              <a:t>Hebrews 2:14-15 NLT- For only as a human being could he die, and only by dying could he break the power of the devil, who had the power of death. [15] </a:t>
            </a:r>
            <a:r>
              <a:rPr b="1"/>
              <a:t>Only in this way could he set free all who have lived their lives as slaves to the fear of dying.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Jesus has no beginning</a:t>
            </a:r>
          </a:p>
        </p:txBody>
      </p:sp>
      <p:sp>
        <p:nvSpPr>
          <p:cNvPr id="98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</a:pPr>
            <a:r>
              <a:t>John 1:1-3,14 NASB95- </a:t>
            </a:r>
            <a:r>
              <a:rPr b="1"/>
              <a:t>In the beginning was the Word</a:t>
            </a:r>
            <a:r>
              <a:t>, and the Word was with God, and the Word was God. [2] </a:t>
            </a:r>
            <a:r>
              <a:rPr b="1"/>
              <a:t>He was in the beginning with God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Jesus has no beginning</a:t>
            </a:r>
          </a:p>
        </p:txBody>
      </p:sp>
      <p:sp>
        <p:nvSpPr>
          <p:cNvPr id="101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/>
          <a:p>
            <a:pPr marL="288757" indent="-288757" algn="l" defTabSz="877823">
              <a:spcBef>
                <a:spcPts val="600"/>
              </a:spcBef>
              <a:buSzPct val="100000"/>
              <a:buChar char="•"/>
              <a:defRPr sz="2880"/>
            </a:pPr>
            <a:r>
              <a:t>John 1:1-3,14 NASB95-[3] All things came into being through Him, and apart from Him nothing came into being that has come into being. [14] A</a:t>
            </a:r>
            <a:r>
              <a:rPr b="1"/>
              <a:t>nd the Word became flesh, and dwelt among us</a:t>
            </a:r>
            <a:r>
              <a:t>, and we saw His glory, glory as of the only begotten from the Father, full of grace and truth.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3"/>
          <p:cNvSpPr txBox="1"/>
          <p:nvPr>
            <p:ph type="title"/>
          </p:nvPr>
        </p:nvSpPr>
        <p:spPr>
          <a:xfrm>
            <a:off x="105772" y="55336"/>
            <a:ext cx="8932455" cy="638890"/>
          </a:xfrm>
          <a:prstGeom prst="rect">
            <a:avLst/>
          </a:prstGeom>
        </p:spPr>
        <p:txBody>
          <a:bodyPr/>
          <a:lstStyle>
            <a:lvl1pPr defTabSz="905255">
              <a:defRPr sz="3861"/>
            </a:lvl1pPr>
          </a:lstStyle>
          <a:p>
            <a:pPr/>
            <a:r>
              <a:t>Jesus has no beginning</a:t>
            </a:r>
          </a:p>
        </p:txBody>
      </p:sp>
      <p:sp>
        <p:nvSpPr>
          <p:cNvPr id="104" name="Text Placeholder 4"/>
          <p:cNvSpPr txBox="1"/>
          <p:nvPr>
            <p:ph type="body" idx="1"/>
          </p:nvPr>
        </p:nvSpPr>
        <p:spPr>
          <a:xfrm>
            <a:off x="84234" y="800712"/>
            <a:ext cx="5680544" cy="4253785"/>
          </a:xfrm>
          <a:prstGeom prst="rect">
            <a:avLst/>
          </a:prstGeom>
        </p:spPr>
        <p:txBody>
          <a:bodyPr/>
          <a:lstStyle/>
          <a:p>
            <a:pPr marL="300789" indent="-300789" algn="l">
              <a:buSzPct val="100000"/>
              <a:buChar char="•"/>
            </a:pPr>
            <a:r>
              <a:t>Micah 5:2 NASB95- “But as for you, Bethlehem Ephrathah, Too little to be among the clans of Judah, From you One will go forth for Me to be ruler in Israel. </a:t>
            </a:r>
            <a:r>
              <a:rPr b="1"/>
              <a:t>His goings forth are from long ago, From the days of eternity</a:t>
            </a:r>
            <a:r>
              <a:t>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