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sldIdLst>
    <p:sldId id="263" r:id="rId3"/>
    <p:sldId id="262" r:id="rId4"/>
    <p:sldId id="261" r:id="rId5"/>
    <p:sldId id="260" r:id="rId6"/>
    <p:sldId id="259" r:id="rId7"/>
    <p:sldId id="258" r:id="rId8"/>
    <p:sldId id="257" r:id="rId9"/>
    <p:sldId id="266" r:id="rId10"/>
    <p:sldId id="267" r:id="rId11"/>
    <p:sldId id="264" r:id="rId12"/>
    <p:sldId id="270" r:id="rId13"/>
    <p:sldId id="268"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E1857-70DA-1EA4-7785-8B94EA7FC06F}" v="239" dt="2021-12-18T22:33:36.070"/>
    <p1510:client id="{B114B492-B12F-CDCA-BC30-07B36D0CB2C4}" v="164" dt="2021-12-17T12:18:42.486"/>
    <p1510:client id="{D60F0EFD-0D25-8A75-EE7C-D02020CA4763}" v="26" dt="2021-12-17T12:01:54.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viewProps" Target="viewProps.xml" Id="rId18" /><Relationship Type="http://schemas.openxmlformats.org/officeDocument/2006/relationships/slide" Target="slides/slide1.xml" Id="rId3"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presProps" Target="presProps.xml" Id="rId17" /><Relationship Type="http://schemas.openxmlformats.org/officeDocument/2006/relationships/slideMaster" Target="slideMasters/slideMaster2.xml" Id="rId2" /><Relationship Type="http://schemas.openxmlformats.org/officeDocument/2006/relationships/slide" Target="slides/slide14.xml" Id="rId16" /><Relationship Type="http://schemas.openxmlformats.org/officeDocument/2006/relationships/tableStyles" Target="tableStyles.xml" Id="rId20"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8.xml" Id="rId10" /><Relationship Type="http://schemas.openxmlformats.org/officeDocument/2006/relationships/theme" Target="theme/theme1.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microsoft.com/office/2015/10/relationships/revisionInfo" Target="revisionInfo.xml" Id="rId22"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5252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8586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26486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517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888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4888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591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9647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12/18/2021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637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66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1205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883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740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302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415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452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12/18/2021</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967-AB7B-447A-9608-1A2513698CCF}"/>
              </a:ext>
            </a:extLst>
          </p:cNvPr>
          <p:cNvSpPr>
            <a:spLocks noGrp="1"/>
          </p:cNvSpPr>
          <p:nvPr>
            <p:ph type="ctr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Discussion with Nicodemus</a:t>
            </a:r>
            <a:endParaRPr lang="en-US" dirty="0">
              <a:solidFill>
                <a:srgbClr val="FFFF00"/>
              </a:solidFill>
            </a:endParaRPr>
          </a:p>
        </p:txBody>
      </p:sp>
      <p:sp>
        <p:nvSpPr>
          <p:cNvPr id="3" name="Subtitle 2">
            <a:extLst>
              <a:ext uri="{FF2B5EF4-FFF2-40B4-BE49-F238E27FC236}">
                <a16:creationId xmlns:a16="http://schemas.microsoft.com/office/drawing/2014/main" id="{CC4CC1CF-15FE-407C-804A-F763515910E8}"/>
              </a:ext>
            </a:extLst>
          </p:cNvPr>
          <p:cNvSpPr>
            <a:spLocks noGrp="1"/>
          </p:cNvSpPr>
          <p:nvPr>
            <p:ph type="subTitle" idx="1"/>
          </p:nvPr>
        </p:nvSpPr>
        <p:spPr/>
        <p:txBody>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John 3</a:t>
            </a:r>
            <a:endParaRPr lang="en-US" dirty="0"/>
          </a:p>
        </p:txBody>
      </p:sp>
    </p:spTree>
    <p:extLst>
      <p:ext uri="{BB962C8B-B14F-4D97-AF65-F5344CB8AC3E}">
        <p14:creationId xmlns:p14="http://schemas.microsoft.com/office/powerpoint/2010/main" val="376077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7FB0-0EB5-4CB9-804F-930F1C27F1D3}"/>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A Second Birth</a:t>
            </a:r>
            <a:endParaRPr lang="en-US" dirty="0">
              <a:solidFill>
                <a:srgbClr val="FFFF00"/>
              </a:solidFill>
            </a:endParaRPr>
          </a:p>
        </p:txBody>
      </p:sp>
      <p:sp>
        <p:nvSpPr>
          <p:cNvPr id="3" name="Content Placeholder 2">
            <a:extLst>
              <a:ext uri="{FF2B5EF4-FFF2-40B4-BE49-F238E27FC236}">
                <a16:creationId xmlns:a16="http://schemas.microsoft.com/office/drawing/2014/main" id="{1A830158-5296-468B-9FA8-FC9E3F459B57}"/>
              </a:ext>
            </a:extLst>
          </p:cNvPr>
          <p:cNvSpPr>
            <a:spLocks noGrp="1"/>
          </p:cNvSpPr>
          <p:nvPr>
            <p:ph idx="1"/>
          </p:nvPr>
        </p:nvSpPr>
        <p:spPr>
          <a:xfrm>
            <a:off x="913795" y="1854200"/>
            <a:ext cx="10353762" cy="4307415"/>
          </a:xfrm>
        </p:spPr>
        <p:txBody>
          <a:bodyPr/>
          <a:lstStyle/>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there was a Pharisee named Nicodemus, a leader of the Jews.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came to Jesus by night and said to him, “Rabbi, we know that you are a teacher who has come from God; for </a:t>
            </a:r>
            <a:r>
              <a:rPr lang="en-US" sz="24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one can</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do these signs that you do apart from the presence of God.”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answered him, “Very truly, I tell you, </a:t>
            </a:r>
            <a:r>
              <a:rPr lang="en-US" sz="24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one can</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see the kingdom of God without being born from above (or again).”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Nicodemus said to him, “How can anyone be born after having grown old? Can one enter a second time into the mother’s womb and be born?”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answered, “Very truly, I tell you, no one can enter the kingdom of God without being born of water and Spirit.</a:t>
            </a:r>
            <a:endParaRPr lang="en-US" sz="24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66135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84BC-7C05-4163-A4B6-A599FBE9CEA5}"/>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Clean water and a new spirit</a:t>
            </a:r>
            <a:endParaRPr lang="en-US" dirty="0"/>
          </a:p>
        </p:txBody>
      </p:sp>
      <p:sp>
        <p:nvSpPr>
          <p:cNvPr id="3" name="Content Placeholder 2">
            <a:extLst>
              <a:ext uri="{FF2B5EF4-FFF2-40B4-BE49-F238E27FC236}">
                <a16:creationId xmlns:a16="http://schemas.microsoft.com/office/drawing/2014/main" id="{82E6A839-64D6-41F8-A4A6-65B1C645FB01}"/>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Ezekiel 36:24 I will take you from the nations, and gather you from all the countries, and bring you into your own land.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will sprinkle clean water upon you, and you shall be clean from all your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uncleannesses</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from all your idols I will cleanse you.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 new heart I will give you, and a new spirit I will put within you; and I will remove from your body the heart of stone and give you a heart of flesh.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will put my spirit within you, and make you follow my statutes and be careful to observe my ordinances.</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51537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1D9C-7A11-4D90-904D-52C24816029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Born Again</a:t>
            </a:r>
            <a:endParaRPr lang="en-US" dirty="0"/>
          </a:p>
        </p:txBody>
      </p:sp>
      <p:sp>
        <p:nvSpPr>
          <p:cNvPr id="3" name="Content Placeholder 2">
            <a:extLst>
              <a:ext uri="{FF2B5EF4-FFF2-40B4-BE49-F238E27FC236}">
                <a16:creationId xmlns:a16="http://schemas.microsoft.com/office/drawing/2014/main" id="{2F809C13-13B6-4820-923B-E669331A6330}"/>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As to the words (or the poets), they are these: consider now, if you think that they speak the truth. They say that the soul of man is immortal, and at one time comes to an end, which is called dying, and </a:t>
            </a:r>
            <a:r>
              <a:rPr lang="en-US" i="1"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at another is born again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but never perishes...Seeing then that the soul is immortal and has been born many times, and has beheld all things both in this world and in the nether realms, she has acquired knowledge of all and everything; so that it is no wonder that she should be able to recollect all that she knew before about virtue and other things, Plato, </a:t>
            </a:r>
            <a:r>
              <a:rPr lang="en-US" i="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Meno</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81BC.</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57859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BDCB-5C6E-43C1-B172-E4C281252A2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How do you misunderstand?</a:t>
            </a:r>
            <a:endParaRPr lang="en-US" dirty="0"/>
          </a:p>
        </p:txBody>
      </p:sp>
      <p:sp>
        <p:nvSpPr>
          <p:cNvPr id="3" name="Content Placeholder 2">
            <a:extLst>
              <a:ext uri="{FF2B5EF4-FFF2-40B4-BE49-F238E27FC236}">
                <a16:creationId xmlns:a16="http://schemas.microsoft.com/office/drawing/2014/main" id="{3939FB54-1D88-47D9-AE00-491C26D1B25C}"/>
              </a:ext>
            </a:extLst>
          </p:cNvPr>
          <p:cNvSpPr>
            <a:spLocks noGrp="1"/>
          </p:cNvSpPr>
          <p:nvPr>
            <p:ph idx="1"/>
          </p:nvPr>
        </p:nvSpPr>
        <p:spPr/>
        <p:txBody>
          <a:bodyPr>
            <a:normAutofit lnSpcReduction="10000"/>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What is born of the flesh is flesh, and what is born of the Spirit (</a:t>
            </a:r>
            <a:r>
              <a:rPr lang="en-US" sz="28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pneumatos</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-pneuma) is spirit (pneuma).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7 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Do not be astonished that I said to you, ‘You must be born from above.’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8 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wind (pneuma) blows (</a:t>
            </a:r>
            <a:r>
              <a:rPr lang="en-US" sz="28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pnei-pnew</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where it chooses, and you hear the sound of it, but you do not know where it comes from or where it goes. So it is with everyone who is born of the Spirit (</a:t>
            </a:r>
            <a:r>
              <a:rPr lang="en-US" sz="28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pneumatos</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9 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Nicodemus said to him, “How can these things be?”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10 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answered him, “Are you a teacher of Israel, and yet you do not understand these things?</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97109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BDCB-5C6E-43C1-B172-E4C281252A2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How much did God love the world?</a:t>
            </a:r>
            <a:endParaRPr lang="en-US" dirty="0"/>
          </a:p>
        </p:txBody>
      </p:sp>
      <p:sp>
        <p:nvSpPr>
          <p:cNvPr id="3" name="Content Placeholder 2">
            <a:extLst>
              <a:ext uri="{FF2B5EF4-FFF2-40B4-BE49-F238E27FC236}">
                <a16:creationId xmlns:a16="http://schemas.microsoft.com/office/drawing/2014/main" id="{3939FB54-1D88-47D9-AE00-491C26D1B25C}"/>
              </a:ext>
            </a:extLst>
          </p:cNvPr>
          <p:cNvSpPr>
            <a:spLocks noGrp="1"/>
          </p:cNvSpPr>
          <p:nvPr>
            <p:ph idx="1"/>
          </p:nvPr>
        </p:nvSpPr>
        <p:spPr/>
        <p:txBody>
          <a:bodyPr>
            <a:normAutofit fontScale="85000" lnSpcReduction="20000"/>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“Very truly, I tell you, we speak of what we know and testify to what we have seen; yet you do not receive our testimony.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12 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If I have told you about earthly things and you do not believe, how can you believe if I tell you about heavenly things?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13 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one has ascended into heaven except the one who descended from heaven, the Son of Man.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14 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just as Moses lifted up the serpent in the wilderness, so must the Son of Man be lifted up,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15 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that whoever believes in him may have eternal life.</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16 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God so loved the world that he gave his only Son, so that everyone who believes in him may not perish but may have eternal life.</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“Indeed, God did not send the Son into the world to condemn the world, but in order that the world might be saved through him.</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00469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A5F7-ACD0-4499-B61A-B83A1BBDEBB0}"/>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Turning Water to Wine</a:t>
            </a:r>
            <a:endParaRPr lang="en-US" dirty="0">
              <a:solidFill>
                <a:srgbClr val="FFFF00"/>
              </a:solidFill>
            </a:endParaRPr>
          </a:p>
        </p:txBody>
      </p:sp>
      <p:sp>
        <p:nvSpPr>
          <p:cNvPr id="3" name="Content Placeholder 2">
            <a:extLst>
              <a:ext uri="{FF2B5EF4-FFF2-40B4-BE49-F238E27FC236}">
                <a16:creationId xmlns:a16="http://schemas.microsoft.com/office/drawing/2014/main" id="{911D7FE9-3ABA-4087-A76B-161825B26B58}"/>
              </a:ext>
            </a:extLst>
          </p:cNvPr>
          <p:cNvSpPr>
            <a:spLocks noGrp="1"/>
          </p:cNvSpPr>
          <p:nvPr>
            <p:ph sz="half"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Jewish weddings lasted several days</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Wine was an integral part of the feast</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Shame if wine ran out</a:t>
            </a:r>
          </a:p>
          <a:p>
            <a:pPr indent="-305435"/>
            <a:r>
              <a:rPr lang="en-US" sz="2800" i="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What is the point of this sign?</a:t>
            </a:r>
          </a:p>
        </p:txBody>
      </p:sp>
      <p:sp>
        <p:nvSpPr>
          <p:cNvPr id="4" name="Content Placeholder 3">
            <a:extLst>
              <a:ext uri="{FF2B5EF4-FFF2-40B4-BE49-F238E27FC236}">
                <a16:creationId xmlns:a16="http://schemas.microsoft.com/office/drawing/2014/main" id="{60767B72-B625-4B2F-835A-6A101B895971}"/>
              </a:ext>
            </a:extLst>
          </p:cNvPr>
          <p:cNvSpPr>
            <a:spLocks noGrp="1"/>
          </p:cNvSpPr>
          <p:nvPr>
            <p:ph sz="half" idx="2"/>
          </p:nvPr>
        </p:nvSpPr>
        <p:spPr/>
        <p:txBody>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2:6 "Now standing there were six stone water jars for the Jewish rites of purification, each holding twenty or thirty gallons."</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87737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08FD-1A29-4D41-AA06-168FB45985C4}"/>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Turning Water to Wine</a:t>
            </a:r>
            <a:endParaRPr lang="en-US" dirty="0">
              <a:solidFill>
                <a:srgbClr val="FFFF00"/>
              </a:solidFill>
            </a:endParaRPr>
          </a:p>
        </p:txBody>
      </p:sp>
      <p:sp>
        <p:nvSpPr>
          <p:cNvPr id="3" name="Content Placeholder 2">
            <a:extLst>
              <a:ext uri="{FF2B5EF4-FFF2-40B4-BE49-F238E27FC236}">
                <a16:creationId xmlns:a16="http://schemas.microsoft.com/office/drawing/2014/main" id="{D2D1DA60-8B87-4454-8322-29FF2EEF051B}"/>
              </a:ext>
            </a:extLst>
          </p:cNvPr>
          <p:cNvSpPr>
            <a:spLocks noGrp="1"/>
          </p:cNvSpPr>
          <p:nvPr>
            <p:ph idx="1"/>
          </p:nvPr>
        </p:nvSpPr>
        <p:spPr/>
        <p:txBody>
          <a:bodyPr/>
          <a:lstStyle/>
          <a:p>
            <a:pPr indent="-305435"/>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the wine gave out, the mother of Jesus said to him, “They have no wine.” </a:t>
            </a:r>
            <a:r>
              <a:rPr lang="en-US" sz="36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Jesus said to her, “Woman, what concern is that to you and to me? My hour has not yet come.”</a:t>
            </a:r>
            <a:endParaRPr lang="en-US" sz="36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25068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08FD-1A29-4D41-AA06-168FB45985C4}"/>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Turning Water to Wine</a:t>
            </a:r>
            <a:endParaRPr lang="en-US" dirty="0">
              <a:solidFill>
                <a:srgbClr val="FFFF00"/>
              </a:solidFill>
            </a:endParaRPr>
          </a:p>
        </p:txBody>
      </p:sp>
      <p:sp>
        <p:nvSpPr>
          <p:cNvPr id="3" name="Content Placeholder 2">
            <a:extLst>
              <a:ext uri="{FF2B5EF4-FFF2-40B4-BE49-F238E27FC236}">
                <a16:creationId xmlns:a16="http://schemas.microsoft.com/office/drawing/2014/main" id="{D2D1DA60-8B87-4454-8322-29FF2EEF051B}"/>
              </a:ext>
            </a:extLst>
          </p:cNvPr>
          <p:cNvSpPr>
            <a:spLocks noGrp="1"/>
          </p:cNvSpPr>
          <p:nvPr>
            <p:ph idx="1"/>
          </p:nvPr>
        </p:nvSpPr>
        <p:spPr/>
        <p:txBody>
          <a:bodyPr>
            <a:normAutofit fontScale="77500" lnSpcReduction="20000"/>
          </a:bodyPr>
          <a:lstStyle/>
          <a:p>
            <a:pPr indent="-305435"/>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them, “Fill the jars with water.” And they filled them up to the brim. </a:t>
            </a:r>
            <a:r>
              <a:rPr lang="en-US" sz="36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8 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said to them, “Now draw some out, and take it to the chief steward.” So they took it. </a:t>
            </a:r>
            <a:r>
              <a:rPr lang="en-US" sz="36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9 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the steward tasted the water that had become wine, and did not know where it came from (though the servants who had drawn the water knew), the steward called the bridegroom </a:t>
            </a:r>
            <a:r>
              <a:rPr lang="en-US" sz="36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10 </a:t>
            </a:r>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said to him, “Everyone serves the good wine first, and then the inferior wine after the guests have become drunk. But you have kept the good wine until now.”</a:t>
            </a:r>
          </a:p>
        </p:txBody>
      </p:sp>
    </p:spTree>
    <p:extLst>
      <p:ext uri="{BB962C8B-B14F-4D97-AF65-F5344CB8AC3E}">
        <p14:creationId xmlns:p14="http://schemas.microsoft.com/office/powerpoint/2010/main" val="58770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A120-82D3-4303-A341-D6E2C6EC662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Cleansing of the Temple</a:t>
            </a:r>
            <a:endParaRPr lang="en-US" dirty="0"/>
          </a:p>
        </p:txBody>
      </p:sp>
      <p:sp>
        <p:nvSpPr>
          <p:cNvPr id="3" name="Content Placeholder 2">
            <a:extLst>
              <a:ext uri="{FF2B5EF4-FFF2-40B4-BE49-F238E27FC236}">
                <a16:creationId xmlns:a16="http://schemas.microsoft.com/office/drawing/2014/main" id="{EC0E7AAA-D8A5-4D07-93F4-061252F713F8}"/>
              </a:ext>
            </a:extLst>
          </p:cNvPr>
          <p:cNvSpPr>
            <a:spLocks noGrp="1"/>
          </p:cNvSpPr>
          <p:nvPr>
            <p:ph sz="half"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Occurs in all three synoptics</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But it occurs at the end of his ministry</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Two cleansings?</a:t>
            </a:r>
          </a:p>
          <a:p>
            <a:pPr indent="-305435"/>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More likely this episode is not chronological</a:t>
            </a:r>
          </a:p>
        </p:txBody>
      </p:sp>
      <p:pic>
        <p:nvPicPr>
          <p:cNvPr id="5" name="Picture 5">
            <a:extLst>
              <a:ext uri="{FF2B5EF4-FFF2-40B4-BE49-F238E27FC236}">
                <a16:creationId xmlns:a16="http://schemas.microsoft.com/office/drawing/2014/main" id="{D0BE7E52-2EB0-487F-BEA9-000BB3169013}"/>
              </a:ext>
            </a:extLst>
          </p:cNvPr>
          <p:cNvPicPr>
            <a:picLocks noGrp="1" noChangeAspect="1"/>
          </p:cNvPicPr>
          <p:nvPr>
            <p:ph sz="half" idx="2"/>
          </p:nvPr>
        </p:nvPicPr>
        <p:blipFill>
          <a:blip r:embed="rId2"/>
          <a:stretch>
            <a:fillRect/>
          </a:stretch>
        </p:blipFill>
        <p:spPr>
          <a:xfrm>
            <a:off x="6410716" y="2522387"/>
            <a:ext cx="4856841" cy="2730799"/>
          </a:xfrm>
        </p:spPr>
      </p:pic>
    </p:spTree>
    <p:extLst>
      <p:ext uri="{BB962C8B-B14F-4D97-AF65-F5344CB8AC3E}">
        <p14:creationId xmlns:p14="http://schemas.microsoft.com/office/powerpoint/2010/main" val="36150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577E-F081-4AE7-8CCD-BA2C69E5D7D7}"/>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Cleansing of the Temple</a:t>
            </a:r>
            <a:endParaRPr lang="en-US" dirty="0">
              <a:solidFill>
                <a:srgbClr val="FFFF00"/>
              </a:solidFill>
            </a:endParaRPr>
          </a:p>
        </p:txBody>
      </p:sp>
      <p:sp>
        <p:nvSpPr>
          <p:cNvPr id="3" name="Content Placeholder 2">
            <a:extLst>
              <a:ext uri="{FF2B5EF4-FFF2-40B4-BE49-F238E27FC236}">
                <a16:creationId xmlns:a16="http://schemas.microsoft.com/office/drawing/2014/main" id="{05565DBE-13AC-480F-8DAE-2E2A73B9D6E1}"/>
              </a:ext>
            </a:extLst>
          </p:cNvPr>
          <p:cNvSpPr>
            <a:spLocks noGrp="1"/>
          </p:cNvSpPr>
          <p:nvPr>
            <p:ph idx="1"/>
          </p:nvPr>
        </p:nvSpPr>
        <p:spPr>
          <a:xfrm>
            <a:off x="913795" y="2076450"/>
            <a:ext cx="10353762" cy="3926415"/>
          </a:xfrm>
        </p:spPr>
        <p:txBody>
          <a:bodyPr>
            <a:normAutofit fontScale="92500" lnSpcReduction="20000"/>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Passover of the Jews was near, and Jesus went up to Jerusalem.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 the temple he found people selling cattle, sheep, and doves, and the money changers seated at their tables.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Making a whip of cords, he drove all of them out of the temple, both the sheep and the cattle. He also poured out the coins of the money changers and overturned their tables.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told those who were selling the doves, “Take these things out of here! Stop making my Father’s house a marketplace!”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His disciples remembered that it was written, “Zeal for your house will consume me.”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Jews then said to him, “What sign can you show us for doing this?”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19 </a:t>
            </a:r>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answered them, “Destroy this temple, and in three days I will raise it up.” </a:t>
            </a:r>
            <a:r>
              <a:rPr lang="en-US" b="1" u="sng"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20 </a:t>
            </a:r>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Jews then said, “This temple has been under construction for forty-six years, and will you raise it up in three days?” </a:t>
            </a:r>
            <a:r>
              <a:rPr lang="en-US" b="1" u="sng"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21 </a:t>
            </a:r>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he was speaking of the temple of his body.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22 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After he was raised from the dead, his disciples remembered that he had said this; and they believed the scripture and the word that Jesus had spoken.</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42943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324A-FFB9-4E92-ABF6-4B8244AAAD0D}"/>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 needed no testimony</a:t>
            </a:r>
            <a:endParaRPr lang="en-US" dirty="0">
              <a:solidFill>
                <a:srgbClr val="FFFF00"/>
              </a:solidFill>
            </a:endParaRPr>
          </a:p>
        </p:txBody>
      </p:sp>
      <p:sp>
        <p:nvSpPr>
          <p:cNvPr id="3" name="Content Placeholder 2">
            <a:extLst>
              <a:ext uri="{FF2B5EF4-FFF2-40B4-BE49-F238E27FC236}">
                <a16:creationId xmlns:a16="http://schemas.microsoft.com/office/drawing/2014/main" id="{4BEFB932-8E1C-41CC-9119-635301A389D1}"/>
              </a:ext>
            </a:extLst>
          </p:cNvPr>
          <p:cNvSpPr>
            <a:spLocks noGrp="1"/>
          </p:cNvSpPr>
          <p:nvPr>
            <p:ph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he was in Jerusalem during the Passover festival, many believed in his name because they saw the signs that he was doing.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24 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Jesus on his part would not entrust himself to them, because he knew all people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25 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needed no one to testify about anyone; for he himself knew what was in everyone.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408010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C784-B552-4E3B-ACF8-3605648994EB}"/>
              </a:ext>
            </a:extLst>
          </p:cNvPr>
          <p:cNvSpPr>
            <a:spLocks noGrp="1"/>
          </p:cNvSpPr>
          <p:nvPr>
            <p:ph type="title"/>
          </p:nvPr>
        </p:nvSpPr>
        <p:spPr/>
        <p:txBody>
          <a:bodyPr>
            <a:normAutofit fontScale="90000"/>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How does one have a relationship with God?</a:t>
            </a:r>
            <a:endParaRPr lang="en-US" dirty="0">
              <a:solidFill>
                <a:srgbClr val="FFFF00"/>
              </a:solidFill>
            </a:endParaRPr>
          </a:p>
        </p:txBody>
      </p:sp>
      <p:sp>
        <p:nvSpPr>
          <p:cNvPr id="3" name="Content Placeholder 2">
            <a:extLst>
              <a:ext uri="{FF2B5EF4-FFF2-40B4-BE49-F238E27FC236}">
                <a16:creationId xmlns:a16="http://schemas.microsoft.com/office/drawing/2014/main" id="{A8ACEA2C-376D-4A8A-A9D4-E14E140889EE}"/>
              </a:ext>
            </a:extLst>
          </p:cNvPr>
          <p:cNvSpPr>
            <a:spLocks noGrp="1"/>
          </p:cNvSpPr>
          <p:nvPr>
            <p:ph idx="1"/>
          </p:nvPr>
        </p:nvSpPr>
        <p:spPr/>
        <p:txBody>
          <a:bodyPr/>
          <a:lstStyle/>
          <a:p>
            <a:pPr indent="-305435"/>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rPr>
              <a:t>Not through Jewish purification ritual</a:t>
            </a:r>
          </a:p>
          <a:p>
            <a:pPr indent="-305435"/>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rPr>
              <a:t>Nor through the temple</a:t>
            </a:r>
          </a:p>
          <a:p>
            <a:pPr indent="-305435"/>
            <a:r>
              <a:rPr lang="en-US" sz="3600" dirty="0">
                <a:ln>
                  <a:solidFill>
                    <a:prstClr val="black">
                      <a:lumMod val="75000"/>
                      <a:lumOff val="25000"/>
                      <a:alpha val="10000"/>
                    </a:prstClr>
                  </a:solidFill>
                </a:ln>
                <a:effectLst>
                  <a:outerShdw blurRad="9525" dist="25400" dir="14640000" algn="tl" rotWithShape="0">
                    <a:prstClr val="black">
                      <a:alpha val="30000"/>
                    </a:prstClr>
                  </a:outerShdw>
                </a:effectLst>
              </a:rPr>
              <a:t>But through the true water ritual of Jesus and through him as the true temple</a:t>
            </a:r>
          </a:p>
        </p:txBody>
      </p:sp>
    </p:spTree>
    <p:extLst>
      <p:ext uri="{BB962C8B-B14F-4D97-AF65-F5344CB8AC3E}">
        <p14:creationId xmlns:p14="http://schemas.microsoft.com/office/powerpoint/2010/main" val="96654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AB5D-996A-447C-81C6-2A3122B6582A}"/>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Nicodemus</a:t>
            </a:r>
            <a:endParaRPr lang="en-US" dirty="0"/>
          </a:p>
        </p:txBody>
      </p:sp>
      <p:sp>
        <p:nvSpPr>
          <p:cNvPr id="3" name="Content Placeholder 2">
            <a:extLst>
              <a:ext uri="{FF2B5EF4-FFF2-40B4-BE49-F238E27FC236}">
                <a16:creationId xmlns:a16="http://schemas.microsoft.com/office/drawing/2014/main" id="{63FF2E11-CD4A-475F-A61B-7FC6142948BE}"/>
              </a:ext>
            </a:extLst>
          </p:cNvPr>
          <p:cNvSpPr>
            <a:spLocks noGrp="1"/>
          </p:cNvSpPr>
          <p:nvPr>
            <p:ph sz="half" idx="1"/>
          </p:nvPr>
        </p:nvSpPr>
        <p:spPr/>
        <p:txBody>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Comes at night (3:1)</a:t>
            </a:r>
          </a:p>
          <a:p>
            <a:pPr indent="-305435"/>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But eventually comes into the light (19:39)</a:t>
            </a:r>
          </a:p>
        </p:txBody>
      </p:sp>
      <p:sp>
        <p:nvSpPr>
          <p:cNvPr id="4" name="Content Placeholder 3">
            <a:extLst>
              <a:ext uri="{FF2B5EF4-FFF2-40B4-BE49-F238E27FC236}">
                <a16:creationId xmlns:a16="http://schemas.microsoft.com/office/drawing/2014/main" id="{BCBB91A8-31EC-455D-BB89-532FD3A20775}"/>
              </a:ext>
            </a:extLst>
          </p:cNvPr>
          <p:cNvSpPr>
            <a:spLocks noGrp="1"/>
          </p:cNvSpPr>
          <p:nvPr>
            <p:ph sz="half" idx="2"/>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all who do evil hate the light and do not come to the light, so that their deeds may not be exposed.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21 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those who do what is true come to the light, so that it may be clearly seen that their deeds have been done in God.</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14782298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SlateVTI</vt:lpstr>
      <vt:lpstr>Jesus' Discussion with Nicodemus</vt:lpstr>
      <vt:lpstr>Turning Water to Wine</vt:lpstr>
      <vt:lpstr>Turning Water to Wine</vt:lpstr>
      <vt:lpstr>Turning Water to Wine</vt:lpstr>
      <vt:lpstr>The Cleansing of the Temple</vt:lpstr>
      <vt:lpstr>The Cleansing of the Temple</vt:lpstr>
      <vt:lpstr>He needed no testimony</vt:lpstr>
      <vt:lpstr>How does one have a relationship with God?</vt:lpstr>
      <vt:lpstr>Nicodemus</vt:lpstr>
      <vt:lpstr>A Second Birth</vt:lpstr>
      <vt:lpstr>Clean water and a new spirit</vt:lpstr>
      <vt:lpstr>Born Again</vt:lpstr>
      <vt:lpstr>How do you misunderstand?</vt:lpstr>
      <vt:lpstr>How much did God love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95</cp:revision>
  <dcterms:created xsi:type="dcterms:W3CDTF">2021-12-17T12:00:10Z</dcterms:created>
  <dcterms:modified xsi:type="dcterms:W3CDTF">2021-12-18T22:33:36Z</dcterms:modified>
</cp:coreProperties>
</file>