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63" r:id="rId2"/>
    <p:sldId id="262" r:id="rId3"/>
    <p:sldId id="261" r:id="rId4"/>
    <p:sldId id="260" r:id="rId5"/>
    <p:sldId id="267" r:id="rId6"/>
    <p:sldId id="259" r:id="rId7"/>
    <p:sldId id="258" r:id="rId8"/>
    <p:sldId id="257" r:id="rId9"/>
    <p:sldId id="264"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30E06-A09F-71FA-37EA-464B3BE336D7}" v="153" dt="2021-12-15T12:15:29.724"/>
    <p1510:client id="{9089AFEB-E288-A9BD-5190-F6BDF36CB9D8}" v="315" dt="2021-12-15T22:50:32.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12/15/2021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12/15/2021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E57C-9941-4476-8E64-AEC2624CE2F8}"/>
              </a:ext>
            </a:extLst>
          </p:cNvPr>
          <p:cNvSpPr>
            <a:spLocks noGrp="1"/>
          </p:cNvSpPr>
          <p:nvPr>
            <p:ph type="ctr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Wedding at Cana and the Cleansing of the Temple</a:t>
            </a:r>
            <a:endParaRPr lang="en-US" dirty="0"/>
          </a:p>
        </p:txBody>
      </p:sp>
      <p:sp>
        <p:nvSpPr>
          <p:cNvPr id="3" name="Subtitle 2">
            <a:extLst>
              <a:ext uri="{FF2B5EF4-FFF2-40B4-BE49-F238E27FC236}">
                <a16:creationId xmlns:a16="http://schemas.microsoft.com/office/drawing/2014/main" id="{BD870E14-2E1A-45E2-B1E3-755279047382}"/>
              </a:ext>
            </a:extLst>
          </p:cNvPr>
          <p:cNvSpPr>
            <a:spLocks noGrp="1"/>
          </p:cNvSpPr>
          <p:nvPr>
            <p:ph type="subTitle" idx="1"/>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John 2:1-25</a:t>
            </a:r>
            <a:endParaRPr lang="en-US" dirty="0"/>
          </a:p>
        </p:txBody>
      </p:sp>
    </p:spTree>
    <p:extLst>
      <p:ext uri="{BB962C8B-B14F-4D97-AF65-F5344CB8AC3E}">
        <p14:creationId xmlns:p14="http://schemas.microsoft.com/office/powerpoint/2010/main" val="258847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577E-F081-4AE7-8CCD-BA2C69E5D7D7}"/>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Cleansing of the Temple</a:t>
            </a:r>
            <a:endParaRPr lang="en-US" dirty="0">
              <a:solidFill>
                <a:srgbClr val="FFFF00"/>
              </a:solidFill>
            </a:endParaRPr>
          </a:p>
        </p:txBody>
      </p:sp>
      <p:sp>
        <p:nvSpPr>
          <p:cNvPr id="3" name="Content Placeholder 2">
            <a:extLst>
              <a:ext uri="{FF2B5EF4-FFF2-40B4-BE49-F238E27FC236}">
                <a16:creationId xmlns:a16="http://schemas.microsoft.com/office/drawing/2014/main" id="{05565DBE-13AC-480F-8DAE-2E2A73B9D6E1}"/>
              </a:ext>
            </a:extLst>
          </p:cNvPr>
          <p:cNvSpPr>
            <a:spLocks noGrp="1"/>
          </p:cNvSpPr>
          <p:nvPr>
            <p:ph idx="1"/>
          </p:nvPr>
        </p:nvSpPr>
        <p:spPr>
          <a:xfrm>
            <a:off x="913795" y="2076450"/>
            <a:ext cx="10353762" cy="3926415"/>
          </a:xfrm>
        </p:spPr>
        <p:txBody>
          <a:bodyPr>
            <a:normAutofit fontScale="92500" lnSpcReduction="200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Passover of the Jews was near, and Jesus went up to Jerusalem.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 the temple he found people selling cattle, sheep, and doves, and the money changers seated at their tables.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Making a whip of cords, he drove all of them out of the temple, both the sheep and the cattle. He also poured out the coins of the money changers and overturned their tables.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told those who were selling the doves, “Take these things out of here! Stop making my Father’s house a marketplace!”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His disciples remembered that it was written, “Zeal for your house will consume me.”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Jews then said to him, “What sign can you show us for doing this?”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19 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answered them, “Destroy this temple, and in three days I will raise it up.”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Jews then said, “This temple has been under construction for forty-six years, and will you raise it up in three days?”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he was speaking of the temple of his body.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After he was raised from the dead, his disciples remembered that he had said this; and they believed the scripture and the word that Jesus had spoken.</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32117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324A-FFB9-4E92-ABF6-4B8244AAAD0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 needed no testimony</a:t>
            </a:r>
            <a:endParaRPr lang="en-US" dirty="0">
              <a:solidFill>
                <a:srgbClr val="FFFF00"/>
              </a:solidFill>
            </a:endParaRPr>
          </a:p>
        </p:txBody>
      </p:sp>
      <p:sp>
        <p:nvSpPr>
          <p:cNvPr id="3" name="Content Placeholder 2">
            <a:extLst>
              <a:ext uri="{FF2B5EF4-FFF2-40B4-BE49-F238E27FC236}">
                <a16:creationId xmlns:a16="http://schemas.microsoft.com/office/drawing/2014/main" id="{4BEFB932-8E1C-41CC-9119-635301A389D1}"/>
              </a:ext>
            </a:extLst>
          </p:cNvPr>
          <p:cNvSpPr>
            <a:spLocks noGrp="1"/>
          </p:cNvSpPr>
          <p:nvPr>
            <p:ph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he was in Jerusalem during the Passover festival, many believed in his name because they saw the signs that he was doing.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24 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Jesus on his part would not entrust himself to them, because he knew all people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25 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needed no one to testify about anyone; for he himself knew what was in everyone.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74153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00DC-D61E-40F5-A7B0-F34B5CB3478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First Disciples</a:t>
            </a:r>
            <a:endParaRPr lang="en-US" dirty="0">
              <a:solidFill>
                <a:srgbClr val="FFFF00"/>
              </a:solidFill>
            </a:endParaRPr>
          </a:p>
        </p:txBody>
      </p:sp>
      <p:sp>
        <p:nvSpPr>
          <p:cNvPr id="3" name="Content Placeholder 2">
            <a:extLst>
              <a:ext uri="{FF2B5EF4-FFF2-40B4-BE49-F238E27FC236}">
                <a16:creationId xmlns:a16="http://schemas.microsoft.com/office/drawing/2014/main" id="{7F381B0F-A4A3-494B-B39C-2693176E297D}"/>
              </a:ext>
            </a:extLst>
          </p:cNvPr>
          <p:cNvSpPr>
            <a:spLocks noGrp="1"/>
          </p:cNvSpPr>
          <p:nvPr>
            <p:ph idx="1"/>
          </p:nvPr>
        </p:nvSpPr>
        <p:spPr/>
        <p:txBody>
          <a:bodyPr>
            <a:normAutofit fontScale="70000" lnSpcReduction="200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next day John again was standing with two of his disciples,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36 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as he watched Jesus walk by, he exclaimed, “Look, here is the Lamb of God!”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37 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two disciples heard him say this, and they followed Jesus.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Jesus turned and saw them following, he said to them, “What are you looking for?” They said to him, “Rabbi” (which translated means Teacher), “where are you staying?”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39 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said to them, “Come and see.” They came and saw where he was staying, and they remained with him that day. It was about four o’clock in the afternoon.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40 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One of the two who heard John speak and followed him was Andrew, Simon Peter’s brother.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41 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first found his brother Simon and said to him, “We have found the Messiah” (which is translated Anointed).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42 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brought Simon to Jesus, who looked at him and said, “You are Simon son of John. You are to be called Cephas” (which is translated Peter).</a:t>
            </a:r>
            <a:endParaRPr lang="en-US" sz="3200"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p:txBody>
      </p:sp>
    </p:spTree>
    <p:extLst>
      <p:ext uri="{BB962C8B-B14F-4D97-AF65-F5344CB8AC3E}">
        <p14:creationId xmlns:p14="http://schemas.microsoft.com/office/powerpoint/2010/main" val="170368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00DC-D61E-40F5-A7B0-F34B5CB3478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First Disciples</a:t>
            </a:r>
            <a:endParaRPr lang="en-US" dirty="0">
              <a:solidFill>
                <a:srgbClr val="FFFF00"/>
              </a:solidFill>
            </a:endParaRPr>
          </a:p>
        </p:txBody>
      </p:sp>
      <p:sp>
        <p:nvSpPr>
          <p:cNvPr id="3" name="Content Placeholder 2">
            <a:extLst>
              <a:ext uri="{FF2B5EF4-FFF2-40B4-BE49-F238E27FC236}">
                <a16:creationId xmlns:a16="http://schemas.microsoft.com/office/drawing/2014/main" id="{7F381B0F-A4A3-494B-B39C-2693176E297D}"/>
              </a:ext>
            </a:extLst>
          </p:cNvPr>
          <p:cNvSpPr>
            <a:spLocks noGrp="1"/>
          </p:cNvSpPr>
          <p:nvPr>
            <p:ph idx="1"/>
          </p:nvPr>
        </p:nvSpPr>
        <p:spPr>
          <a:xfrm>
            <a:off x="913795" y="1748367"/>
            <a:ext cx="10353762" cy="4328582"/>
          </a:xfrm>
        </p:spPr>
        <p:txBody>
          <a:bodyPr>
            <a:normAutofit fontScale="70000" lnSpcReduction="200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next day Jesus decided to go to Galilee. He found Philip and said to him, “Follow me.”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44 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Philip was from Bethsaida, the city of Andrew and Peter.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45 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Philip found Nathanael and said to him, “We have found him about whom Moses in the law and also the prophets wrote, Jesus son of Joseph from Nazareth.”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46 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athanael said to him, “Can anything good come out of Nazareth?”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Philip said to him, “Come and see.”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47 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Jesus saw Nathanael coming toward him, he said of him, “Here is truly an Israelite in whom there is no deceit!”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Nathanael asked him, “Where did you get to know me?” Jesus answered, “I saw you under the fig tree before Philip called you.”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49 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Nathanael replied, “Rabbi, you are the Son of God! You are the King of Israel!”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50 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answered, “Do you believe because I told you that I saw you under the fig tree? You will see greater things than these.”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51 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he said to him, </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“Very truly, I tell you, you will see heaven opened and the angels of God ascending and descending upon the Son of Man.”</a:t>
            </a:r>
          </a:p>
        </p:txBody>
      </p:sp>
    </p:spTree>
    <p:extLst>
      <p:ext uri="{BB962C8B-B14F-4D97-AF65-F5344CB8AC3E}">
        <p14:creationId xmlns:p14="http://schemas.microsoft.com/office/powerpoint/2010/main" val="105747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9022-3A85-4D89-AD38-A7B34FD55564}"/>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The Seven Signs of John's Gospel (1:19-12)</a:t>
            </a:r>
            <a:endParaRPr lang="en-US"/>
          </a:p>
        </p:txBody>
      </p:sp>
      <p:sp>
        <p:nvSpPr>
          <p:cNvPr id="3" name="Content Placeholder 2">
            <a:extLst>
              <a:ext uri="{FF2B5EF4-FFF2-40B4-BE49-F238E27FC236}">
                <a16:creationId xmlns:a16="http://schemas.microsoft.com/office/drawing/2014/main" id="{854CD2D0-1E71-4887-BF38-8B5CA43840F3}"/>
              </a:ext>
            </a:extLst>
          </p:cNvPr>
          <p:cNvSpPr>
            <a:spLocks noGrp="1"/>
          </p:cNvSpPr>
          <p:nvPr>
            <p:ph sz="half" idx="1"/>
          </p:nvPr>
        </p:nvSpPr>
        <p:spPr>
          <a:xfrm>
            <a:off x="913795" y="1788904"/>
            <a:ext cx="5345670" cy="4801612"/>
          </a:xfrm>
        </p:spPr>
        <p:txBody>
          <a:bodyPr/>
          <a:lstStyle/>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Water to wine</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of an official's son</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of the paraletic</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Feeding of the 5000</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Walking on water</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the blind man</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Raising of Lazarus</a:t>
            </a:r>
            <a:endPar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p:txBody>
      </p:sp>
      <p:pic>
        <p:nvPicPr>
          <p:cNvPr id="6" name="Picture 6">
            <a:extLst>
              <a:ext uri="{FF2B5EF4-FFF2-40B4-BE49-F238E27FC236}">
                <a16:creationId xmlns:a16="http://schemas.microsoft.com/office/drawing/2014/main" id="{3B0A0C25-9884-496F-8AD0-FF48D01F3E2C}"/>
              </a:ext>
            </a:extLst>
          </p:cNvPr>
          <p:cNvPicPr>
            <a:picLocks noGrp="1" noChangeAspect="1"/>
          </p:cNvPicPr>
          <p:nvPr>
            <p:ph sz="half" idx="2"/>
          </p:nvPr>
        </p:nvPicPr>
        <p:blipFill>
          <a:blip r:embed="rId2"/>
          <a:stretch>
            <a:fillRect/>
          </a:stretch>
        </p:blipFill>
        <p:spPr>
          <a:xfrm>
            <a:off x="6410716" y="2007536"/>
            <a:ext cx="4856841" cy="3056011"/>
          </a:xfrm>
        </p:spPr>
      </p:pic>
    </p:spTree>
    <p:extLst>
      <p:ext uri="{BB962C8B-B14F-4D97-AF65-F5344CB8AC3E}">
        <p14:creationId xmlns:p14="http://schemas.microsoft.com/office/powerpoint/2010/main" val="131599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E1F1-CA0A-4A72-AA77-E786B3DA7DFC}"/>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Water Motif in the Gospel of John</a:t>
            </a:r>
            <a:endParaRPr lang="en-US" dirty="0">
              <a:solidFill>
                <a:srgbClr val="FFFF00"/>
              </a:solidFill>
            </a:endParaRPr>
          </a:p>
        </p:txBody>
      </p:sp>
      <p:sp>
        <p:nvSpPr>
          <p:cNvPr id="3" name="Content Placeholder 2">
            <a:extLst>
              <a:ext uri="{FF2B5EF4-FFF2-40B4-BE49-F238E27FC236}">
                <a16:creationId xmlns:a16="http://schemas.microsoft.com/office/drawing/2014/main" id="{D0B5C086-5FD2-45B6-B888-2DE7912C3B3E}"/>
              </a:ext>
            </a:extLst>
          </p:cNvPr>
          <p:cNvSpPr>
            <a:spLocks noGrp="1"/>
          </p:cNvSpPr>
          <p:nvPr>
            <p:ph sz="half" idx="1"/>
          </p:nvPr>
        </p:nvSpPr>
        <p:spPr>
          <a:xfrm>
            <a:off x="913795" y="2242151"/>
            <a:ext cx="4856841" cy="3622671"/>
          </a:xfrm>
        </p:spPr>
        <p:txBody>
          <a:bodyPr>
            <a:normAutofit lnSpcReduction="10000"/>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Witness of John (1)</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The Wedding at Cana (2)</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Nicodemus (3)</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Samaritan woman (4)</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heals a lame man  (5)</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9520DC3E-2120-4D25-B742-B017AAD2576D}"/>
              </a:ext>
            </a:extLst>
          </p:cNvPr>
          <p:cNvSpPr>
            <a:spLocks noGrp="1"/>
          </p:cNvSpPr>
          <p:nvPr>
            <p:ph sz="half" idx="2"/>
          </p:nvPr>
        </p:nvSpPr>
        <p:spPr>
          <a:xfrm>
            <a:off x="6410716" y="1907118"/>
            <a:ext cx="4867424" cy="3792005"/>
          </a:xfrm>
        </p:spPr>
        <p:txBody>
          <a:bodyPr>
            <a:normAutofit lnSpcReduction="10000"/>
          </a:bodyPr>
          <a:lstStyle/>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Jesus walks on water (6)</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Jesus as the water of life (7)</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Jesus washes the feet of his disciples (13)</a:t>
            </a:r>
            <a:endParaRPr lang="en-US"/>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Blood and water flow from Jesus' side (19)</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59373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A5F7-ACD0-4499-B61A-B83A1BBDEBB0}"/>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Turning Water to Wine</a:t>
            </a:r>
            <a:endParaRPr lang="en-US" dirty="0">
              <a:solidFill>
                <a:srgbClr val="FFFF00"/>
              </a:solidFill>
            </a:endParaRPr>
          </a:p>
        </p:txBody>
      </p:sp>
      <p:sp>
        <p:nvSpPr>
          <p:cNvPr id="3" name="Content Placeholder 2">
            <a:extLst>
              <a:ext uri="{FF2B5EF4-FFF2-40B4-BE49-F238E27FC236}">
                <a16:creationId xmlns:a16="http://schemas.microsoft.com/office/drawing/2014/main" id="{911D7FE9-3ABA-4087-A76B-161825B26B58}"/>
              </a:ext>
            </a:extLst>
          </p:cNvPr>
          <p:cNvSpPr>
            <a:spLocks noGrp="1"/>
          </p:cNvSpPr>
          <p:nvPr>
            <p:ph sz="half"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Jewish weddings lasted several days</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Wine was an integral part of the feast</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Shame if wine ran out</a:t>
            </a:r>
          </a:p>
          <a:p>
            <a:pPr indent="-305435"/>
            <a:r>
              <a:rPr lang="en-US" sz="2800" i="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What is the point of this sign?</a:t>
            </a:r>
          </a:p>
        </p:txBody>
      </p:sp>
      <p:sp>
        <p:nvSpPr>
          <p:cNvPr id="4" name="Content Placeholder 3">
            <a:extLst>
              <a:ext uri="{FF2B5EF4-FFF2-40B4-BE49-F238E27FC236}">
                <a16:creationId xmlns:a16="http://schemas.microsoft.com/office/drawing/2014/main" id="{60767B72-B625-4B2F-835A-6A101B895971}"/>
              </a:ext>
            </a:extLst>
          </p:cNvPr>
          <p:cNvSpPr>
            <a:spLocks noGrp="1"/>
          </p:cNvSpPr>
          <p:nvPr>
            <p:ph sz="half" idx="2"/>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"Now standing there were six stone water jars for the Jewish rites of purification, each holding twenty or thirty gallons."</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14811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08FD-1A29-4D41-AA06-168FB45985C4}"/>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Turning Water to Wine</a:t>
            </a:r>
            <a:endParaRPr lang="en-US" dirty="0">
              <a:solidFill>
                <a:srgbClr val="FFFF00"/>
              </a:solidFill>
            </a:endParaRPr>
          </a:p>
        </p:txBody>
      </p:sp>
      <p:sp>
        <p:nvSpPr>
          <p:cNvPr id="3" name="Content Placeholder 2">
            <a:extLst>
              <a:ext uri="{FF2B5EF4-FFF2-40B4-BE49-F238E27FC236}">
                <a16:creationId xmlns:a16="http://schemas.microsoft.com/office/drawing/2014/main" id="{D2D1DA60-8B87-4454-8322-29FF2EEF051B}"/>
              </a:ext>
            </a:extLst>
          </p:cNvPr>
          <p:cNvSpPr>
            <a:spLocks noGrp="1"/>
          </p:cNvSpPr>
          <p:nvPr>
            <p:ph idx="1"/>
          </p:nvPr>
        </p:nvSpPr>
        <p:spPr/>
        <p:txBody>
          <a:bodyPr/>
          <a:lstStyle/>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the wine gave out, the mother of Jesus said to him, “They have no wine.”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Jesus said to her, “Woman, what concern is that to you and to me? My hour has not yet come.”</a:t>
            </a:r>
            <a:endParaRPr lang="en-US" sz="36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53997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08FD-1A29-4D41-AA06-168FB45985C4}"/>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Turning Water to Wine</a:t>
            </a:r>
            <a:endParaRPr lang="en-US" dirty="0">
              <a:solidFill>
                <a:srgbClr val="FFFF00"/>
              </a:solidFill>
            </a:endParaRPr>
          </a:p>
        </p:txBody>
      </p:sp>
      <p:sp>
        <p:nvSpPr>
          <p:cNvPr id="3" name="Content Placeholder 2">
            <a:extLst>
              <a:ext uri="{FF2B5EF4-FFF2-40B4-BE49-F238E27FC236}">
                <a16:creationId xmlns:a16="http://schemas.microsoft.com/office/drawing/2014/main" id="{D2D1DA60-8B87-4454-8322-29FF2EEF051B}"/>
              </a:ext>
            </a:extLst>
          </p:cNvPr>
          <p:cNvSpPr>
            <a:spLocks noGrp="1"/>
          </p:cNvSpPr>
          <p:nvPr>
            <p:ph idx="1"/>
          </p:nvPr>
        </p:nvSpPr>
        <p:spPr/>
        <p:txBody>
          <a:bodyPr>
            <a:normAutofit fontScale="77500" lnSpcReduction="20000"/>
          </a:bodyPr>
          <a:lstStyle/>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them, “Fill the jars with water.” And they filled them up to the brim.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said to them, “Now draw some out, and take it to the chief steward.” So they took it.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the steward tasted the water that had become wine, and did not know where it came from (though the servants who had drawn the water knew), the steward called the bridegroom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10 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said to him, “Everyone serves the good wine first, and then the inferior wine after the guests have become drunk. But you have kept the good wine until now.”</a:t>
            </a:r>
          </a:p>
        </p:txBody>
      </p:sp>
    </p:spTree>
    <p:extLst>
      <p:ext uri="{BB962C8B-B14F-4D97-AF65-F5344CB8AC3E}">
        <p14:creationId xmlns:p14="http://schemas.microsoft.com/office/powerpoint/2010/main" val="223383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A120-82D3-4303-A341-D6E2C6EC662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Cleansing of the Temple</a:t>
            </a:r>
            <a:endParaRPr lang="en-US" dirty="0"/>
          </a:p>
        </p:txBody>
      </p:sp>
      <p:sp>
        <p:nvSpPr>
          <p:cNvPr id="3" name="Content Placeholder 2">
            <a:extLst>
              <a:ext uri="{FF2B5EF4-FFF2-40B4-BE49-F238E27FC236}">
                <a16:creationId xmlns:a16="http://schemas.microsoft.com/office/drawing/2014/main" id="{EC0E7AAA-D8A5-4D07-93F4-061252F713F8}"/>
              </a:ext>
            </a:extLst>
          </p:cNvPr>
          <p:cNvSpPr>
            <a:spLocks noGrp="1"/>
          </p:cNvSpPr>
          <p:nvPr>
            <p:ph sz="half"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Occurs in all three synoptics</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But it occurs at the end of his ministry</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Two cleansings?</a:t>
            </a: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More likely this episode is not chronological</a:t>
            </a:r>
          </a:p>
        </p:txBody>
      </p:sp>
      <p:pic>
        <p:nvPicPr>
          <p:cNvPr id="5" name="Picture 5">
            <a:extLst>
              <a:ext uri="{FF2B5EF4-FFF2-40B4-BE49-F238E27FC236}">
                <a16:creationId xmlns:a16="http://schemas.microsoft.com/office/drawing/2014/main" id="{D0BE7E52-2EB0-487F-BEA9-000BB3169013}"/>
              </a:ext>
            </a:extLst>
          </p:cNvPr>
          <p:cNvPicPr>
            <a:picLocks noGrp="1" noChangeAspect="1"/>
          </p:cNvPicPr>
          <p:nvPr>
            <p:ph sz="half" idx="2"/>
          </p:nvPr>
        </p:nvPicPr>
        <p:blipFill>
          <a:blip r:embed="rId2"/>
          <a:stretch>
            <a:fillRect/>
          </a:stretch>
        </p:blipFill>
        <p:spPr>
          <a:xfrm>
            <a:off x="6410716" y="2522387"/>
            <a:ext cx="4856841" cy="2730799"/>
          </a:xfrm>
        </p:spPr>
      </p:pic>
    </p:spTree>
    <p:extLst>
      <p:ext uri="{BB962C8B-B14F-4D97-AF65-F5344CB8AC3E}">
        <p14:creationId xmlns:p14="http://schemas.microsoft.com/office/powerpoint/2010/main" val="42100438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SlateVTI</vt:lpstr>
      <vt:lpstr>The Wedding at Cana and the Cleansing of the Temple</vt:lpstr>
      <vt:lpstr>The First Disciples</vt:lpstr>
      <vt:lpstr>The First Disciples</vt:lpstr>
      <vt:lpstr>The Seven Signs of John's Gospel (1:19-12)</vt:lpstr>
      <vt:lpstr>The Water Motif in the Gospel of John</vt:lpstr>
      <vt:lpstr>Turning Water to Wine</vt:lpstr>
      <vt:lpstr>Turning Water to Wine</vt:lpstr>
      <vt:lpstr>Turning Water to Wine</vt:lpstr>
      <vt:lpstr>The Cleansing of the Temple</vt:lpstr>
      <vt:lpstr>The Cleansing of the Temple</vt:lpstr>
      <vt:lpstr>He needed no testimony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76</cp:revision>
  <dcterms:created xsi:type="dcterms:W3CDTF">2021-12-15T12:09:53Z</dcterms:created>
  <dcterms:modified xsi:type="dcterms:W3CDTF">2021-12-15T22:51:34Z</dcterms:modified>
</cp:coreProperties>
</file>