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</p:sldMasterIdLst>
  <p:sldIdLst>
    <p:sldId id="257" r:id="rId4"/>
    <p:sldId id="269" r:id="rId5"/>
    <p:sldId id="303" r:id="rId6"/>
    <p:sldId id="304" r:id="rId7"/>
    <p:sldId id="261" r:id="rId8"/>
    <p:sldId id="305" r:id="rId9"/>
    <p:sldId id="306" r:id="rId10"/>
    <p:sldId id="307" r:id="rId11"/>
    <p:sldId id="309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00F28"/>
    <a:srgbClr val="381033"/>
    <a:srgbClr val="000000"/>
    <a:srgbClr val="10253F"/>
    <a:srgbClr val="6291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5" autoAdjust="0"/>
    <p:restoredTop sz="94660"/>
  </p:normalViewPr>
  <p:slideViewPr>
    <p:cSldViewPr snapToGrid="0">
      <p:cViewPr>
        <p:scale>
          <a:sx n="40" d="100"/>
          <a:sy n="40" d="100"/>
        </p:scale>
        <p:origin x="2598" y="15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theme" Target="theme/theme1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B466F-DEAE-490E-A58F-AFCCDAFDFCB4}" type="datetimeFigureOut">
              <a:rPr lang="en-US" smtClean="0"/>
              <a:t>1/27/2022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41042-7FAE-4477-BC25-4B6C1D2DDB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9972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B466F-DEAE-490E-A58F-AFCCDAFDFCB4}" type="datetimeFigureOut">
              <a:rPr lang="en-US" smtClean="0"/>
              <a:t>1/27/2022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41042-7FAE-4477-BC25-4B6C1D2DDB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129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B466F-DEAE-490E-A58F-AFCCDAFDFCB4}" type="datetimeFigureOut">
              <a:rPr lang="en-US" smtClean="0"/>
              <a:t>1/27/2022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41042-7FAE-4477-BC25-4B6C1D2DDB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061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EFF6B9-33E6-4FAA-A559-EDD5029B5F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19D323-A258-4EBD-A811-576A407E8C02}" type="datetimeFigureOut">
              <a:rPr lang="en-US" altLang="x-none"/>
              <a:pPr>
                <a:defRPr/>
              </a:pPr>
              <a:t>1/27/2022</a:t>
            </a:fld>
            <a:endParaRPr lang="en-US" alt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298795-24E2-4DC3-8BE7-3EE9BB13F5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012DBB-54D6-405E-A292-45BDA04DB8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0A44C7-1086-4D17-8B59-458C5275DAB7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30383622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54BFC4-7113-4C57-91E4-E3047FA4DD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5D78A6-66C5-44AE-AE6A-01CCA426EA91}" type="datetimeFigureOut">
              <a:rPr lang="en-US" altLang="x-none"/>
              <a:pPr>
                <a:defRPr/>
              </a:pPr>
              <a:t>1/27/2022</a:t>
            </a:fld>
            <a:endParaRPr lang="en-US" alt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74BD64-6071-4D4E-BFF7-27C399FA6F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F75859-2584-42B9-B20A-CE23380A91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31EA15-0EBB-48FD-A807-6909F8E66E18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4086252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9906E5-1007-4B40-9E8D-09DB85A992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DC0501-F40E-4B20-B3ED-F3CBE608FA0E}" type="datetimeFigureOut">
              <a:rPr lang="en-US" altLang="x-none"/>
              <a:pPr>
                <a:defRPr/>
              </a:pPr>
              <a:t>1/27/2022</a:t>
            </a:fld>
            <a:endParaRPr lang="en-US" alt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AF81AC-852F-4612-99DA-4ACCEBCDB7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3C5AE6-0682-428F-8010-03949B7586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15A3DF-7504-4225-9784-214C9CE5E29E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0266346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F94413A-B78B-4A2F-A384-EA52726DA3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5E4114-3ABE-428B-BC8C-BF166DD56854}" type="datetimeFigureOut">
              <a:rPr lang="en-US" altLang="x-none"/>
              <a:pPr>
                <a:defRPr/>
              </a:pPr>
              <a:t>1/27/2022</a:t>
            </a:fld>
            <a:endParaRPr lang="en-US" altLang="x-none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6389B9E-FBFA-4F68-902F-D6F28E453D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67EF4CB-5806-46B6-86E7-5FF2586E45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D34C82-9C33-46B6-9AB8-9283BB88BEB5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6191524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6BD264B1-D94A-4CDD-B78F-77AA102B51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3D5294-27C8-4E7B-99BB-184A0975BBE3}" type="datetimeFigureOut">
              <a:rPr lang="en-US" altLang="x-none"/>
              <a:pPr>
                <a:defRPr/>
              </a:pPr>
              <a:t>1/27/2022</a:t>
            </a:fld>
            <a:endParaRPr lang="en-US" altLang="x-none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D7DEFA35-B9D9-4D50-8642-B1B03B7A36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8F1B62D0-80B0-4BAE-851D-C43BCA76B6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5EAE4C-F521-4C8C-9981-F2E99089AE08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41696088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2C5AC1BC-8BBF-4C57-8D23-0644C2D0C2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25BBF7-4846-4887-8529-D5940E2E96BA}" type="datetimeFigureOut">
              <a:rPr lang="en-US" altLang="x-none"/>
              <a:pPr>
                <a:defRPr/>
              </a:pPr>
              <a:t>1/27/2022</a:t>
            </a:fld>
            <a:endParaRPr lang="en-US" altLang="x-none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1D9F495F-E7FA-494D-AD53-61B59DDB9E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75238C0-81ED-4820-B1B1-3A1D19C53A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78E8D1-947D-436B-BDA7-0D68942A38B9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5700110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B6BFBFF0-FC86-4CD8-B57D-273D9B38C6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7B6F1A-4117-4E70-A955-CA5917072B7D}" type="datetimeFigureOut">
              <a:rPr lang="en-US" altLang="x-none"/>
              <a:pPr>
                <a:defRPr/>
              </a:pPr>
              <a:t>1/27/2022</a:t>
            </a:fld>
            <a:endParaRPr lang="en-US" altLang="x-none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FEE660EF-A58B-43EC-A0F3-25D3689471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7DF2AD45-3D94-496E-BD98-14ACEFC759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5B23B7-FD26-4FEA-8B94-DE1A7D524897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23485264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30BA6BE-5D74-4922-AE0F-5F6766035F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B3F82A-D367-468A-94B4-A3FB691A9E6E}" type="datetimeFigureOut">
              <a:rPr lang="en-US" altLang="x-none"/>
              <a:pPr>
                <a:defRPr/>
              </a:pPr>
              <a:t>1/27/2022</a:t>
            </a:fld>
            <a:endParaRPr lang="en-US" altLang="x-none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6AA07B9-FBFA-4DDA-93D0-07E21106B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9515D18-0D87-4B1D-8D5D-8E8285666E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07C5AA-7E62-402D-8FED-C13DA745FE22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32195149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B466F-DEAE-490E-A58F-AFCCDAFDFCB4}" type="datetimeFigureOut">
              <a:rPr lang="en-US" smtClean="0"/>
              <a:t>1/27/2022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41042-7FAE-4477-BC25-4B6C1D2DDB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78255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4B9C0F9-9779-49B1-B0A9-21DF23903C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7E6F2E-2ADD-44A3-91B2-BB04207652D5}" type="datetimeFigureOut">
              <a:rPr lang="en-US" altLang="x-none"/>
              <a:pPr>
                <a:defRPr/>
              </a:pPr>
              <a:t>1/27/2022</a:t>
            </a:fld>
            <a:endParaRPr lang="en-US" altLang="x-none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4C45985-5E3B-455F-A2A6-CBAD121647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EAD2C20-08DD-4416-A0BF-630610427B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44FEF0-D4EA-4DBF-9B1F-626D12278E50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26821241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57F6AC-9138-47A8-82BB-BD42221665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1599A7-15B6-41CB-A2CC-14D6292E4B09}" type="datetimeFigureOut">
              <a:rPr lang="en-US" altLang="x-none"/>
              <a:pPr>
                <a:defRPr/>
              </a:pPr>
              <a:t>1/27/2022</a:t>
            </a:fld>
            <a:endParaRPr lang="en-US" alt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2E38BC-0E90-48A1-82B3-FBE1858287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9E8E61-B975-4927-A1AD-A98F8E55E9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BF17AE-AF28-45F6-B8C3-CDFC94A33381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94094417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DBD7B1-E53D-4997-B1C7-12A6DEE5CA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4CEAC1-403B-4A55-8E10-6433D2E2F446}" type="datetimeFigureOut">
              <a:rPr lang="en-US" altLang="x-none"/>
              <a:pPr>
                <a:defRPr/>
              </a:pPr>
              <a:t>1/27/2022</a:t>
            </a:fld>
            <a:endParaRPr lang="en-US" alt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AE92E5-F921-45F7-9ACD-242A69F3B8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F077EC-2C10-4751-940C-6505FE5E93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25045B-9ED6-4D81-B299-A3B9235CB87F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321948494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9306983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4522197" y="4493838"/>
            <a:ext cx="3137647" cy="367025"/>
          </a:xfrm>
        </p:spPr>
        <p:txBody>
          <a:bodyPr>
            <a:normAutofit/>
          </a:bodyPr>
          <a:lstStyle>
            <a:lvl1pPr>
              <a:defRPr sz="2133"/>
            </a:lvl1pPr>
          </a:lstStyle>
          <a:p>
            <a:pPr lvl="0"/>
            <a:r>
              <a:rPr lang="en-US" dirty="0"/>
              <a:t>Add Your Subtitle</a:t>
            </a:r>
          </a:p>
        </p:txBody>
      </p:sp>
    </p:spTree>
    <p:extLst>
      <p:ext uri="{BB962C8B-B14F-4D97-AF65-F5344CB8AC3E}">
        <p14:creationId xmlns:p14="http://schemas.microsoft.com/office/powerpoint/2010/main" val="332901433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4522197" y="4493838"/>
            <a:ext cx="3137647" cy="367025"/>
          </a:xfrm>
        </p:spPr>
        <p:txBody>
          <a:bodyPr>
            <a:normAutofit/>
          </a:bodyPr>
          <a:lstStyle>
            <a:lvl1pPr>
              <a:defRPr sz="2133"/>
            </a:lvl1pPr>
          </a:lstStyle>
          <a:p>
            <a:pPr lvl="0"/>
            <a:r>
              <a:rPr lang="en-US" dirty="0"/>
              <a:t>Add Your Subtitle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2569882" y="2490195"/>
            <a:ext cx="7092079" cy="1812863"/>
          </a:xfrm>
        </p:spPr>
        <p:txBody>
          <a:bodyPr/>
          <a:lstStyle/>
          <a:p>
            <a:r>
              <a:rPr lang="en-US" dirty="0"/>
              <a:t>Add Your Title</a:t>
            </a:r>
          </a:p>
        </p:txBody>
      </p:sp>
    </p:spTree>
    <p:extLst>
      <p:ext uri="{BB962C8B-B14F-4D97-AF65-F5344CB8AC3E}">
        <p14:creationId xmlns:p14="http://schemas.microsoft.com/office/powerpoint/2010/main" val="178099821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318745" y="223407"/>
            <a:ext cx="11395137" cy="5006005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393991261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318745" y="223407"/>
            <a:ext cx="11395137" cy="5006005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98922652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318745" y="223407"/>
            <a:ext cx="11395137" cy="5006005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4124476" y="5334717"/>
            <a:ext cx="3844153" cy="1030224"/>
          </a:xfrm>
        </p:spPr>
        <p:txBody>
          <a:bodyPr>
            <a:normAutofit/>
          </a:bodyPr>
          <a:lstStyle>
            <a:lvl1pPr>
              <a:defRPr sz="2133"/>
            </a:lvl1pPr>
          </a:lstStyle>
          <a:p>
            <a:r>
              <a:rPr lang="en-US" dirty="0"/>
              <a:t>Add Your Title</a:t>
            </a:r>
          </a:p>
        </p:txBody>
      </p:sp>
    </p:spTree>
    <p:extLst>
      <p:ext uri="{BB962C8B-B14F-4D97-AF65-F5344CB8AC3E}">
        <p14:creationId xmlns:p14="http://schemas.microsoft.com/office/powerpoint/2010/main" val="296729404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ip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702315" y="561830"/>
            <a:ext cx="10880084" cy="4486813"/>
          </a:xfrm>
        </p:spPr>
        <p:txBody>
          <a:bodyPr anchor="ctr"/>
          <a:lstStyle>
            <a:lvl1pPr marL="0" indent="0">
              <a:buFont typeface="Arial"/>
              <a:buNone/>
              <a:defRPr/>
            </a:lvl1pPr>
            <a:lvl2pPr marL="609585" indent="0">
              <a:buNone/>
              <a:defRPr/>
            </a:lvl2pPr>
            <a:lvl3pPr marL="1219170" indent="0">
              <a:buFont typeface="Arial"/>
              <a:buNone/>
              <a:defRPr/>
            </a:lvl3pPr>
            <a:lvl4pPr marL="1828754" indent="0">
              <a:buFont typeface="Arial"/>
              <a:buNone/>
              <a:defRPr/>
            </a:lvl4pPr>
            <a:lvl5pPr marL="2438339" indent="0">
              <a:buFont typeface="Arial"/>
              <a:buNone/>
              <a:defRPr/>
            </a:lvl5pPr>
          </a:lstStyle>
          <a:p>
            <a:pPr lvl="0"/>
            <a:r>
              <a:rPr lang="en-US" dirty="0"/>
              <a:t>Add Your Scripture Here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702733" y="5361518"/>
            <a:ext cx="10879667" cy="990253"/>
          </a:xfrm>
        </p:spPr>
        <p:txBody>
          <a:bodyPr>
            <a:normAutofit/>
          </a:bodyPr>
          <a:lstStyle>
            <a:lvl1pPr>
              <a:defRPr sz="1867" baseline="0"/>
            </a:lvl1pPr>
          </a:lstStyle>
          <a:p>
            <a:pPr lvl="0"/>
            <a:r>
              <a:rPr lang="en-US" dirty="0"/>
              <a:t>Add Verse Here</a:t>
            </a:r>
          </a:p>
        </p:txBody>
      </p:sp>
    </p:spTree>
    <p:extLst>
      <p:ext uri="{BB962C8B-B14F-4D97-AF65-F5344CB8AC3E}">
        <p14:creationId xmlns:p14="http://schemas.microsoft.com/office/powerpoint/2010/main" val="21983699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B466F-DEAE-490E-A58F-AFCCDAFDFCB4}" type="datetimeFigureOut">
              <a:rPr lang="en-US" smtClean="0"/>
              <a:t>1/27/2022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41042-7FAE-4477-BC25-4B6C1D2DDB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40731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702315" y="561829"/>
            <a:ext cx="10880084" cy="5805547"/>
          </a:xfrm>
        </p:spPr>
        <p:txBody>
          <a:bodyPr anchor="ctr"/>
          <a:lstStyle>
            <a:lvl1pPr marL="0" indent="0">
              <a:buFont typeface="Arial"/>
              <a:buNone/>
              <a:defRPr/>
            </a:lvl1pPr>
            <a:lvl2pPr marL="609585" indent="0">
              <a:buNone/>
              <a:defRPr/>
            </a:lvl2pPr>
            <a:lvl3pPr marL="1219170" indent="0">
              <a:buFont typeface="Arial"/>
              <a:buNone/>
              <a:defRPr/>
            </a:lvl3pPr>
            <a:lvl4pPr marL="1828754" indent="0">
              <a:buFont typeface="Arial"/>
              <a:buNone/>
              <a:defRPr/>
            </a:lvl4pPr>
            <a:lvl5pPr marL="2438339" indent="0">
              <a:buFont typeface="Arial"/>
              <a:buNone/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28646603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B466F-DEAE-490E-A58F-AFCCDAFDFCB4}" type="datetimeFigureOut">
              <a:rPr lang="en-US" smtClean="0"/>
              <a:t>1/27/2022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41042-7FAE-4477-BC25-4B6C1D2DDB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6507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B466F-DEAE-490E-A58F-AFCCDAFDFCB4}" type="datetimeFigureOut">
              <a:rPr lang="en-US" smtClean="0"/>
              <a:t>1/27/2022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41042-7FAE-4477-BC25-4B6C1D2DDB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2973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B466F-DEAE-490E-A58F-AFCCDAFDFCB4}" type="datetimeFigureOut">
              <a:rPr lang="en-US" smtClean="0"/>
              <a:t>1/27/2022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41042-7FAE-4477-BC25-4B6C1D2DDB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3016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B466F-DEAE-490E-A58F-AFCCDAFDFCB4}" type="datetimeFigureOut">
              <a:rPr lang="en-US" smtClean="0"/>
              <a:t>1/27/2022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41042-7FAE-4477-BC25-4B6C1D2DDB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2253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B466F-DEAE-490E-A58F-AFCCDAFDFCB4}" type="datetimeFigureOut">
              <a:rPr lang="en-US" smtClean="0"/>
              <a:t>1/27/2022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41042-7FAE-4477-BC25-4B6C1D2DDB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5697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B466F-DEAE-490E-A58F-AFCCDAFDFCB4}" type="datetimeFigureOut">
              <a:rPr lang="en-US" smtClean="0"/>
              <a:t>1/27/2022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41042-7FAE-4477-BC25-4B6C1D2DDB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4206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7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26.xml"/><Relationship Id="rId9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6B466F-DEAE-490E-A58F-AFCCDAFDFCB4}" type="datetimeFigureOut">
              <a:rPr lang="en-US" smtClean="0"/>
              <a:t>1/27/2022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841042-7FAE-4477-BC25-4B6C1D2DDB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530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807B5C67-FC45-45D1-A2AB-9616C0A2ECDC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CACFC8F3-0ECA-4CDA-B16E-4515860518C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ADCE3A-5E6D-4387-8EF6-A6CB9348910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solidFill>
                  <a:srgbClr val="898989"/>
                </a:solidFill>
                <a:latin typeface="Calibri" charset="0"/>
                <a:ea typeface="MS PGothic" charset="-128"/>
              </a:defRPr>
            </a:lvl1pPr>
          </a:lstStyle>
          <a:p>
            <a:pPr>
              <a:defRPr/>
            </a:pPr>
            <a:fld id="{D0B5347C-2276-458C-9BE8-9C407248E51A}" type="datetimeFigureOut">
              <a:rPr lang="en-US" altLang="x-none"/>
              <a:pPr>
                <a:defRPr/>
              </a:pPr>
              <a:t>1/27/2022</a:t>
            </a:fld>
            <a:endParaRPr lang="en-US" alt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47E499-A597-463E-AD6D-5982E04F15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914118-DBB9-4059-A5B7-0736C2B976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  <a:latin typeface="Calibri" charset="0"/>
                <a:ea typeface="MS PGothic" charset="-128"/>
              </a:defRPr>
            </a:lvl1pPr>
          </a:lstStyle>
          <a:p>
            <a:pPr>
              <a:defRPr/>
            </a:pPr>
            <a:fld id="{1286D495-EE8A-460F-A198-31D3D3F78A5E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25922358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MS PGothic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MS PGothic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MS PGothic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MS PGothic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MS PGothic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0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/>
              <a:t>1/27/2022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59276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Adelle-Regular"/>
        </a:defRPr>
      </a:lvl1pPr>
    </p:titleStyle>
    <p:bodyStyle>
      <a:lvl1pPr marL="0" indent="0" algn="ctr" defTabSz="1219170" rtl="0" eaLnBrk="1" latinLnBrk="0" hangingPunct="1">
        <a:spcBef>
          <a:spcPct val="20000"/>
        </a:spcBef>
        <a:buFont typeface="Arial"/>
        <a:buNone/>
        <a:defRPr sz="4000" kern="1200">
          <a:solidFill>
            <a:schemeClr val="tx1"/>
          </a:solidFill>
          <a:latin typeface="+mn-lt"/>
          <a:ea typeface="+mn-ea"/>
          <a:cs typeface="Apple Chancery"/>
        </a:defRPr>
      </a:lvl1pPr>
      <a:lvl2pPr marL="1219170" indent="-609585" algn="ctr" defTabSz="1219170" rtl="0" eaLnBrk="1" latinLnBrk="0" hangingPunct="1">
        <a:spcBef>
          <a:spcPct val="20000"/>
        </a:spcBef>
        <a:buFont typeface="Arial"/>
        <a:buChar char="•"/>
        <a:defRPr sz="4000" kern="1200">
          <a:solidFill>
            <a:schemeClr val="tx1"/>
          </a:solidFill>
          <a:latin typeface="+mn-lt"/>
          <a:ea typeface="+mn-ea"/>
          <a:cs typeface="Apple Chancery"/>
        </a:defRPr>
      </a:lvl2pPr>
      <a:lvl3pPr marL="1219170" indent="0" algn="ctr" defTabSz="1219170" rtl="0" eaLnBrk="1" latinLnBrk="0" hangingPunct="1">
        <a:spcBef>
          <a:spcPct val="20000"/>
        </a:spcBef>
        <a:buFont typeface="Arial" pitchFamily="34" charset="0"/>
        <a:buNone/>
        <a:defRPr sz="4000" kern="1200">
          <a:solidFill>
            <a:schemeClr val="tx1"/>
          </a:solidFill>
          <a:latin typeface="+mn-lt"/>
          <a:ea typeface="+mn-ea"/>
          <a:cs typeface="Apple Chancery"/>
        </a:defRPr>
      </a:lvl3pPr>
      <a:lvl4pPr marL="1828754" indent="0" algn="ctr" defTabSz="1219170" rtl="0" eaLnBrk="1" latinLnBrk="0" hangingPunct="1">
        <a:spcBef>
          <a:spcPct val="20000"/>
        </a:spcBef>
        <a:buFont typeface="Arial" pitchFamily="34" charset="0"/>
        <a:buNone/>
        <a:defRPr sz="4000" kern="1200">
          <a:solidFill>
            <a:schemeClr val="tx1"/>
          </a:solidFill>
          <a:latin typeface="+mn-lt"/>
          <a:ea typeface="+mn-ea"/>
          <a:cs typeface="Apple Chancery"/>
        </a:defRPr>
      </a:lvl4pPr>
      <a:lvl5pPr marL="2438339" indent="0" algn="ctr" defTabSz="1219170" rtl="0" eaLnBrk="1" latinLnBrk="0" hangingPunct="1">
        <a:spcBef>
          <a:spcPct val="20000"/>
        </a:spcBef>
        <a:buFont typeface="Arial" pitchFamily="34" charset="0"/>
        <a:buNone/>
        <a:defRPr sz="4000" kern="1200">
          <a:solidFill>
            <a:schemeClr val="tx1"/>
          </a:solidFill>
          <a:latin typeface="+mn-lt"/>
          <a:ea typeface="+mn-ea"/>
          <a:cs typeface="Apple Chancery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3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jpeg"/><Relationship Id="rId7" Type="http://schemas.openxmlformats.org/officeDocument/2006/relationships/image" Target="../media/image39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4794E0FF-2ED8-43DF-A559-24FEDA38D86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8EF6A7D-40E6-4026-9054-1F0179F5326F}"/>
              </a:ext>
            </a:extLst>
          </p:cNvPr>
          <p:cNvSpPr/>
          <p:nvPr/>
        </p:nvSpPr>
        <p:spPr>
          <a:xfrm>
            <a:off x="3027948" y="637674"/>
            <a:ext cx="6220327" cy="326055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88BA0A3-8B55-4B7C-A323-E6320C68D3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6112" y="889964"/>
            <a:ext cx="8439776" cy="3176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15709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4794E0FF-2ED8-43DF-A559-24FEDA38D86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79" r="1"/>
          <a:stretch/>
        </p:blipFill>
        <p:spPr>
          <a:xfrm>
            <a:off x="-204716" y="0"/>
            <a:ext cx="12396716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8EF6A7D-40E6-4026-9054-1F0179F5326F}"/>
              </a:ext>
            </a:extLst>
          </p:cNvPr>
          <p:cNvSpPr/>
          <p:nvPr/>
        </p:nvSpPr>
        <p:spPr>
          <a:xfrm>
            <a:off x="3027948" y="637674"/>
            <a:ext cx="6220327" cy="326055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420D83A-132C-4ADF-B2D2-115641902A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0241" y="1049248"/>
            <a:ext cx="6711518" cy="2437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80070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99E51E8-A70F-4EFA-BD4A-2DA485A7AE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60324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3649B30-C67C-4E50-91CF-364C8BB5EB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859717"/>
            <a:ext cx="12192000" cy="285627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7FF3330-2965-4C7B-843F-2A82AC6444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248657"/>
            <a:ext cx="12192000" cy="1609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72539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F570F28-8B24-453C-B697-D16A4E9364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5054" y="0"/>
            <a:ext cx="7827942" cy="160338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3ADC6B3-3558-4B48-8467-E3CB832CE8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4681" y="1484402"/>
            <a:ext cx="7748688" cy="203014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67F63C7-2158-44E9-B86E-238F0D1A91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45054" y="3453633"/>
            <a:ext cx="7706012" cy="160948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F63D24B-AB2D-4EDB-83C7-61B11ACBFB6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42994" y="4952147"/>
            <a:ext cx="7706012" cy="203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92861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770A46F-72BB-42BE-B74A-70575287E3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4090" y="5114284"/>
            <a:ext cx="4763820" cy="173006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7FF9AA7-4C6E-4D2C-A20F-AB0E9AA5DC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6468417" cy="145707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64FCE71-24F9-40CD-8A59-A5ACE08D4D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92325" y="1417070"/>
            <a:ext cx="9352075" cy="288365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69EDF2E-44D9-4926-85DB-56A3DE16B57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48549" y="1308786"/>
            <a:ext cx="10095851" cy="331651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5FC3AEA-811C-405E-BEA3-353499269A6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76589" y="1255512"/>
            <a:ext cx="9815411" cy="160338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39EAACF-36B6-4C4E-8989-C6553D7F7D5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72032" y="1204499"/>
            <a:ext cx="10095851" cy="1609483"/>
          </a:xfrm>
          <a:prstGeom prst="rect">
            <a:avLst/>
          </a:prstGeom>
        </p:spPr>
      </p:pic>
      <p:pic>
        <p:nvPicPr>
          <p:cNvPr id="1028" name="Picture 4" descr="Henry Jones - Let it go Indiana - YouTube">
            <a:extLst>
              <a:ext uri="{FF2B5EF4-FFF2-40B4-BE49-F238E27FC236}">
                <a16:creationId xmlns:a16="http://schemas.microsoft.com/office/drawing/2014/main" id="{16A2F015-E69C-45ED-B08A-6FBA8074621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92"/>
          <a:stretch/>
        </p:blipFill>
        <p:spPr bwMode="auto">
          <a:xfrm>
            <a:off x="107684" y="2466060"/>
            <a:ext cx="6469037" cy="4318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54839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770A46F-72BB-42BE-B74A-70575287E3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4090" y="5114284"/>
            <a:ext cx="4763820" cy="173006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78442B0-14B2-4858-9395-D1CFFEDA4F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" y="13648"/>
            <a:ext cx="6468417" cy="249348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FC02339-1983-4EFF-95A0-76D818761E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67664" y="2183645"/>
            <a:ext cx="4243184" cy="117663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4429989-3C30-4229-9B45-C356304F22F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74520" y="306665"/>
            <a:ext cx="4517528" cy="245690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FEFB557-02EF-48B6-A1EF-03C806CD414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215790" y="3042663"/>
            <a:ext cx="4590686" cy="118272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9ADE7174-3B53-4178-800C-F1BCA1B55C4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37941" y="239035"/>
            <a:ext cx="4590686" cy="331651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15E8C141-4491-4B0C-97E8-A7A9747BD3F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167664" y="3937654"/>
            <a:ext cx="2725148" cy="117663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515591AC-B903-4739-9699-082B4E938C8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286120" y="306665"/>
            <a:ext cx="4694327" cy="1603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01370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770A46F-72BB-42BE-B74A-70575287E3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4090" y="5114284"/>
            <a:ext cx="4763820" cy="173006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49DF20E-14C0-4409-83B2-D99C396FAD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48634" y="13648"/>
            <a:ext cx="6962235" cy="352989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1C8F545-B289-4410-A87F-6B30E9CE49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13601" y="1576329"/>
            <a:ext cx="5041829" cy="1835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40605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DBB5A40-F7DF-47EC-948A-235469BCE0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26" y="2199109"/>
            <a:ext cx="12192000" cy="2892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3800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This will be my life one day. I Love it! | Cute baby dogs, Baby dogs">
            <a:extLst>
              <a:ext uri="{FF2B5EF4-FFF2-40B4-BE49-F238E27FC236}">
                <a16:creationId xmlns:a16="http://schemas.microsoft.com/office/drawing/2014/main" id="{C09C3270-EB76-458A-84F9-CE80DD17EE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3581400" cy="4704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Amee Vanderpool on Twitter: &quot;People at the airport to welcome home ...">
            <a:extLst>
              <a:ext uri="{FF2B5EF4-FFF2-40B4-BE49-F238E27FC236}">
                <a16:creationId xmlns:a16="http://schemas.microsoft.com/office/drawing/2014/main" id="{0788B731-E247-43EE-891F-F5712D5017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1" y="1"/>
            <a:ext cx="5562598" cy="4171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10" descr="Pictures of Soldiers Coming Home - Military Families Reunite">
            <a:extLst>
              <a:ext uri="{FF2B5EF4-FFF2-40B4-BE49-F238E27FC236}">
                <a16:creationId xmlns:a16="http://schemas.microsoft.com/office/drawing/2014/main" id="{B12D38FF-8315-45E4-9CF4-E33C6DE442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8990" y="2280654"/>
            <a:ext cx="3433010" cy="4577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2" descr="Mississippi soldiers return home - News Mississippi">
            <a:extLst>
              <a:ext uri="{FF2B5EF4-FFF2-40B4-BE49-F238E27FC236}">
                <a16:creationId xmlns:a16="http://schemas.microsoft.com/office/drawing/2014/main" id="{CD991195-D206-43AA-AFB6-54F8C9601E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149600"/>
            <a:ext cx="5562599" cy="3708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4" descr="Soldier comes home for Christmas, surprises family - ABC7 Los Angeles">
            <a:extLst>
              <a:ext uri="{FF2B5EF4-FFF2-40B4-BE49-F238E27FC236}">
                <a16:creationId xmlns:a16="http://schemas.microsoft.com/office/drawing/2014/main" id="{2296D9EC-522F-4CD7-AD82-9D5AF210B6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2710" y="-18207"/>
            <a:ext cx="5599289" cy="314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6" descr="Home Page | Soldiers coming home, Minions funny, Minion jokes">
            <a:extLst>
              <a:ext uri="{FF2B5EF4-FFF2-40B4-BE49-F238E27FC236}">
                <a16:creationId xmlns:a16="http://schemas.microsoft.com/office/drawing/2014/main" id="{15DFF94D-A5D4-42D7-B3A4-AD0AD4BA016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76" r="25358"/>
          <a:stretch/>
        </p:blipFill>
        <p:spPr bwMode="auto">
          <a:xfrm>
            <a:off x="5037221" y="2510586"/>
            <a:ext cx="3957803" cy="4308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FA121A4-A5F6-4BBD-ABE9-ED8A74589C5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1562155"/>
            <a:ext cx="12192000" cy="3733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32354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3B5377D4-52E6-4BC0-A91B-D5F3CF223E1D}" vid="{27EF11E5-68FC-4440-9666-A8D7B86F18BE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Default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Revolution">
      <a:maj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2004</TotalTime>
  <Words>0</Words>
  <Application>Microsoft Office PowerPoint</Application>
  <PresentationFormat>Widescreen</PresentationFormat>
  <Paragraphs>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Calibri</vt:lpstr>
      <vt:lpstr>Calibri Light</vt:lpstr>
      <vt:lpstr>Trebuchet MS</vt:lpstr>
      <vt:lpstr>Office Theme</vt:lpstr>
      <vt:lpstr>1_Office Theme</vt:lpstr>
      <vt:lpstr>Default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Jordan Shouse</dc:creator>
  <cp:lastModifiedBy>Jordan Shouse</cp:lastModifiedBy>
  <cp:revision>9</cp:revision>
  <dcterms:created xsi:type="dcterms:W3CDTF">2022-01-05T20:09:35Z</dcterms:created>
  <dcterms:modified xsi:type="dcterms:W3CDTF">2022-01-27T18:14:58Z</dcterms:modified>
</cp:coreProperties>
</file>