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11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093-F2E7-5845-8CBE-83D8B3BD6160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9670-7817-6045-AC7D-A38E8DD70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9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093-F2E7-5845-8CBE-83D8B3BD6160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9670-7817-6045-AC7D-A38E8DD70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3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093-F2E7-5845-8CBE-83D8B3BD6160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9670-7817-6045-AC7D-A38E8DD70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2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093-F2E7-5845-8CBE-83D8B3BD6160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9670-7817-6045-AC7D-A38E8DD70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3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093-F2E7-5845-8CBE-83D8B3BD6160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9670-7817-6045-AC7D-A38E8DD70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3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093-F2E7-5845-8CBE-83D8B3BD6160}" type="datetimeFigureOut">
              <a:rPr lang="en-US" smtClean="0"/>
              <a:t>1/13/22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9670-7817-6045-AC7D-A38E8DD70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8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093-F2E7-5845-8CBE-83D8B3BD6160}" type="datetimeFigureOut">
              <a:rPr lang="en-US" smtClean="0"/>
              <a:t>1/13/22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9670-7817-6045-AC7D-A38E8DD70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9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093-F2E7-5845-8CBE-83D8B3BD6160}" type="datetimeFigureOut">
              <a:rPr lang="en-US" smtClean="0"/>
              <a:t>1/13/22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9670-7817-6045-AC7D-A38E8DD70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7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093-F2E7-5845-8CBE-83D8B3BD6160}" type="datetimeFigureOut">
              <a:rPr lang="en-US" smtClean="0"/>
              <a:t>1/13/22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9670-7817-6045-AC7D-A38E8DD70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3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093-F2E7-5845-8CBE-83D8B3BD6160}" type="datetimeFigureOut">
              <a:rPr lang="en-US" smtClean="0"/>
              <a:t>1/13/22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9670-7817-6045-AC7D-A38E8DD70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3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093-F2E7-5845-8CBE-83D8B3BD6160}" type="datetimeFigureOut">
              <a:rPr lang="en-US" smtClean="0"/>
              <a:t>1/13/22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9670-7817-6045-AC7D-A38E8DD70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7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BD093-F2E7-5845-8CBE-83D8B3BD6160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49670-7817-6045-AC7D-A38E8DD70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73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66339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2EF79CFE-DB28-EA4F-A927-C331304068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04B5FA-B0F7-1E49-B176-60B8F0C2D891}"/>
              </a:ext>
            </a:extLst>
          </p:cNvPr>
          <p:cNvSpPr txBox="1"/>
          <p:nvPr/>
        </p:nvSpPr>
        <p:spPr>
          <a:xfrm>
            <a:off x="296871" y="1358934"/>
            <a:ext cx="74634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" panose="02040604050505020304" pitchFamily="18" charset="0"/>
              </a:rPr>
              <a:t>“And He was saying to them all, ‘If anyone wishes to come after Me, he must deny himself, and take up his cross daily and follow Me.’” (Luke 9:23, NASB95) </a:t>
            </a:r>
          </a:p>
        </p:txBody>
      </p:sp>
    </p:spTree>
    <p:extLst>
      <p:ext uri="{BB962C8B-B14F-4D97-AF65-F5344CB8AC3E}">
        <p14:creationId xmlns:p14="http://schemas.microsoft.com/office/powerpoint/2010/main" val="126873098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2EF79CFE-DB28-EA4F-A927-C331304068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04B5FA-B0F7-1E49-B176-60B8F0C2D891}"/>
              </a:ext>
            </a:extLst>
          </p:cNvPr>
          <p:cNvSpPr txBox="1"/>
          <p:nvPr/>
        </p:nvSpPr>
        <p:spPr>
          <a:xfrm>
            <a:off x="0" y="2159034"/>
            <a:ext cx="74634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entury" panose="02040604050505020304" pitchFamily="18" charset="0"/>
              </a:rPr>
              <a:t>Baptism Is How </a:t>
            </a:r>
            <a:br>
              <a:rPr lang="en-US" sz="5400" dirty="0">
                <a:latin typeface="Century" panose="02040604050505020304" pitchFamily="18" charset="0"/>
              </a:rPr>
            </a:br>
            <a:r>
              <a:rPr lang="en-US" sz="5400" dirty="0">
                <a:latin typeface="Century" panose="02040604050505020304" pitchFamily="18" charset="0"/>
              </a:rPr>
              <a:t>We Die &amp; Rise</a:t>
            </a:r>
          </a:p>
          <a:p>
            <a:pPr algn="ctr"/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(Romans 6.1-7)</a:t>
            </a:r>
          </a:p>
        </p:txBody>
      </p:sp>
    </p:spTree>
    <p:extLst>
      <p:ext uri="{BB962C8B-B14F-4D97-AF65-F5344CB8AC3E}">
        <p14:creationId xmlns:p14="http://schemas.microsoft.com/office/powerpoint/2010/main" val="153227011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2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5932" y="414337"/>
            <a:ext cx="4883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latin typeface="Century" charset="0"/>
                <a:ea typeface="Century" charset="0"/>
                <a:cs typeface="Century" charset="0"/>
              </a:rPr>
              <a:t>ROMANS 5.12-21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010" y="414337"/>
            <a:ext cx="4458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TWO EPOCHS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525" y="2071688"/>
            <a:ext cx="4914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LucidaGrande" charset="0"/>
              <a:buChar char="-"/>
            </a:pP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ADAM</a:t>
            </a:r>
          </a:p>
          <a:p>
            <a:pPr marL="571500" indent="-571500">
              <a:buFont typeface="LucidaGrande" charset="0"/>
              <a:buChar char="-"/>
            </a:pP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SIN</a:t>
            </a:r>
          </a:p>
          <a:p>
            <a:pPr marL="571500" indent="-571500">
              <a:buFont typeface="LucidaGrande" charset="0"/>
              <a:buChar char="-"/>
            </a:pP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CONDEMNATION</a:t>
            </a:r>
          </a:p>
          <a:p>
            <a:pPr marL="571500" indent="-571500">
              <a:buFont typeface="LucidaGrande" charset="0"/>
              <a:buChar char="-"/>
            </a:pP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DEATH</a:t>
            </a:r>
          </a:p>
          <a:p>
            <a:pPr marL="571500" indent="-571500">
              <a:buFont typeface="LucidaGrande" charset="0"/>
              <a:buChar char="-"/>
            </a:pP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ABOUNDED</a:t>
            </a:r>
          </a:p>
          <a:p>
            <a:pPr marL="571500" indent="-571500">
              <a:buFont typeface="LucidaGrande" charset="0"/>
              <a:buChar char="-"/>
            </a:pP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THE LAW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6239" y="2071688"/>
            <a:ext cx="4914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LucidaGrande" charset="0"/>
              <a:buChar char="-"/>
            </a:pPr>
            <a:r>
              <a:rPr lang="en-US" sz="3600" dirty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CHRIST</a:t>
            </a:r>
          </a:p>
          <a:p>
            <a:pPr marL="571500" indent="-571500">
              <a:buFont typeface="LucidaGrande" charset="0"/>
              <a:buChar char="-"/>
            </a:pPr>
            <a:r>
              <a:rPr lang="en-US" sz="3600" dirty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OBEDIENCE</a:t>
            </a:r>
          </a:p>
          <a:p>
            <a:pPr marL="571500" indent="-571500">
              <a:buFont typeface="LucidaGrande" charset="0"/>
              <a:buChar char="-"/>
            </a:pPr>
            <a:r>
              <a:rPr lang="en-US" sz="3600" dirty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JUSTIFICATION</a:t>
            </a:r>
          </a:p>
          <a:p>
            <a:pPr marL="571500" indent="-571500">
              <a:buFont typeface="LucidaGrande" charset="0"/>
              <a:buChar char="-"/>
            </a:pPr>
            <a:r>
              <a:rPr lang="en-US" sz="3600" dirty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LIFE</a:t>
            </a:r>
          </a:p>
          <a:p>
            <a:pPr marL="571500" indent="-571500">
              <a:buFont typeface="LucidaGrande" charset="0"/>
              <a:buChar char="-"/>
            </a:pPr>
            <a:r>
              <a:rPr lang="en-US" sz="3600" dirty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ABOUNDED ALL THE MORE</a:t>
            </a:r>
          </a:p>
        </p:txBody>
      </p:sp>
    </p:spTree>
    <p:extLst>
      <p:ext uri="{BB962C8B-B14F-4D97-AF65-F5344CB8AC3E}">
        <p14:creationId xmlns:p14="http://schemas.microsoft.com/office/powerpoint/2010/main" val="1792407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2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1525" y="414337"/>
            <a:ext cx="5057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latin typeface="Century" charset="0"/>
                <a:ea typeface="Century" charset="0"/>
                <a:cs typeface="Century" charset="0"/>
              </a:rPr>
              <a:t>ROMANS 6.1-11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010" y="414337"/>
            <a:ext cx="5240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ESCAPING ADAM</a:t>
            </a:r>
            <a:endParaRPr lang="en-US" sz="4400" dirty="0">
              <a:solidFill>
                <a:schemeClr val="bg1"/>
              </a:solidFill>
              <a:latin typeface="Century" charset="0"/>
              <a:ea typeface="Century" charset="0"/>
              <a:cs typeface="Century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525" y="2071688"/>
            <a:ext cx="4914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LucidaGrande" charset="0"/>
              <a:buChar char="-"/>
            </a:pP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ADAM</a:t>
            </a:r>
          </a:p>
          <a:p>
            <a:pPr marL="571500" indent="-571500">
              <a:buFont typeface="LucidaGrande" charset="0"/>
              <a:buChar char="-"/>
            </a:pP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SIN</a:t>
            </a:r>
          </a:p>
          <a:p>
            <a:pPr marL="571500" indent="-571500">
              <a:buFont typeface="LucidaGrande" charset="0"/>
              <a:buChar char="-"/>
            </a:pP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CONDEMNATION</a:t>
            </a:r>
          </a:p>
          <a:p>
            <a:pPr marL="571500" indent="-571500">
              <a:buFont typeface="LucidaGrande" charset="0"/>
              <a:buChar char="-"/>
            </a:pP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DEATH</a:t>
            </a:r>
          </a:p>
          <a:p>
            <a:pPr marL="571500" indent="-571500">
              <a:buFont typeface="LucidaGrande" charset="0"/>
              <a:buChar char="-"/>
            </a:pP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ABOUNDED</a:t>
            </a:r>
          </a:p>
          <a:p>
            <a:pPr marL="571500" indent="-571500">
              <a:buFont typeface="LucidaGrande" charset="0"/>
              <a:buChar char="-"/>
            </a:pP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THE LAW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6239" y="2071688"/>
            <a:ext cx="4914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LucidaGrande" charset="0"/>
              <a:buChar char="-"/>
            </a:pPr>
            <a:r>
              <a:rPr lang="en-US" sz="3600" dirty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CHRIST</a:t>
            </a:r>
          </a:p>
          <a:p>
            <a:pPr marL="571500" indent="-571500">
              <a:buFont typeface="LucidaGrande" charset="0"/>
              <a:buChar char="-"/>
            </a:pPr>
            <a:r>
              <a:rPr lang="en-US" sz="3600" dirty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OBEDIENCE</a:t>
            </a:r>
          </a:p>
          <a:p>
            <a:pPr marL="571500" indent="-571500">
              <a:buFont typeface="LucidaGrande" charset="0"/>
              <a:buChar char="-"/>
            </a:pPr>
            <a:r>
              <a:rPr lang="en-US" sz="3600" dirty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JUSTIFICATION</a:t>
            </a:r>
          </a:p>
          <a:p>
            <a:pPr marL="571500" indent="-571500">
              <a:buFont typeface="LucidaGrande" charset="0"/>
              <a:buChar char="-"/>
            </a:pPr>
            <a:r>
              <a:rPr lang="en-US" sz="3600" dirty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LIFE</a:t>
            </a:r>
          </a:p>
          <a:p>
            <a:pPr marL="571500" indent="-571500">
              <a:buFont typeface="LucidaGrande" charset="0"/>
              <a:buChar char="-"/>
            </a:pPr>
            <a:r>
              <a:rPr lang="en-US" sz="3600" dirty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ABOUNDED ALL THE MORE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736428" y="5249918"/>
            <a:ext cx="3421117" cy="1293758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4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62553" y="5572839"/>
            <a:ext cx="2993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BAPTISM</a:t>
            </a:r>
          </a:p>
        </p:txBody>
      </p:sp>
    </p:spTree>
    <p:extLst>
      <p:ext uri="{BB962C8B-B14F-4D97-AF65-F5344CB8AC3E}">
        <p14:creationId xmlns:p14="http://schemas.microsoft.com/office/powerpoint/2010/main" val="1466505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2EF79CFE-DB28-EA4F-A927-C331304068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04B5FA-B0F7-1E49-B176-60B8F0C2D891}"/>
              </a:ext>
            </a:extLst>
          </p:cNvPr>
          <p:cNvSpPr txBox="1"/>
          <p:nvPr/>
        </p:nvSpPr>
        <p:spPr>
          <a:xfrm>
            <a:off x="0" y="2159034"/>
            <a:ext cx="74634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entury" panose="02040604050505020304" pitchFamily="18" charset="0"/>
              </a:rPr>
              <a:t>Baptism Is How </a:t>
            </a:r>
            <a:br>
              <a:rPr lang="en-US" sz="5400" dirty="0">
                <a:latin typeface="Century" panose="02040604050505020304" pitchFamily="18" charset="0"/>
              </a:rPr>
            </a:br>
            <a:r>
              <a:rPr lang="en-US" sz="5400" dirty="0">
                <a:latin typeface="Century" panose="02040604050505020304" pitchFamily="18" charset="0"/>
              </a:rPr>
              <a:t>We Die &amp; Rise</a:t>
            </a:r>
          </a:p>
          <a:p>
            <a:pPr algn="ctr"/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(Romans 6.1-7)</a:t>
            </a:r>
          </a:p>
        </p:txBody>
      </p:sp>
    </p:spTree>
    <p:extLst>
      <p:ext uri="{BB962C8B-B14F-4D97-AF65-F5344CB8AC3E}">
        <p14:creationId xmlns:p14="http://schemas.microsoft.com/office/powerpoint/2010/main" val="300959010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2EF79CFE-DB28-EA4F-A927-C331304068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04B5FA-B0F7-1E49-B176-60B8F0C2D891}"/>
              </a:ext>
            </a:extLst>
          </p:cNvPr>
          <p:cNvSpPr txBox="1"/>
          <p:nvPr/>
        </p:nvSpPr>
        <p:spPr>
          <a:xfrm>
            <a:off x="0" y="2159034"/>
            <a:ext cx="74634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entury" panose="02040604050505020304" pitchFamily="18" charset="0"/>
              </a:rPr>
              <a:t>Disciples Now Walk </a:t>
            </a:r>
            <a:br>
              <a:rPr lang="en-US" sz="5400" dirty="0">
                <a:latin typeface="Century" panose="02040604050505020304" pitchFamily="18" charset="0"/>
              </a:rPr>
            </a:br>
            <a:r>
              <a:rPr lang="en-US" sz="5400" dirty="0">
                <a:latin typeface="Century" panose="02040604050505020304" pitchFamily="18" charset="0"/>
              </a:rPr>
              <a:t>A New Life</a:t>
            </a:r>
          </a:p>
          <a:p>
            <a:pPr algn="ctr"/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(Romans 6.8ff)</a:t>
            </a:r>
          </a:p>
        </p:txBody>
      </p:sp>
    </p:spTree>
    <p:extLst>
      <p:ext uri="{BB962C8B-B14F-4D97-AF65-F5344CB8AC3E}">
        <p14:creationId xmlns:p14="http://schemas.microsoft.com/office/powerpoint/2010/main" val="105630941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2EF79CFE-DB28-EA4F-A927-C331304068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04B5FA-B0F7-1E49-B176-60B8F0C2D891}"/>
              </a:ext>
            </a:extLst>
          </p:cNvPr>
          <p:cNvSpPr txBox="1"/>
          <p:nvPr/>
        </p:nvSpPr>
        <p:spPr>
          <a:xfrm>
            <a:off x="0" y="2159034"/>
            <a:ext cx="74634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" panose="02040604050505020304" pitchFamily="18" charset="0"/>
              </a:rPr>
              <a:t>Disciples Have The Hope Of Eternal Life, Even Though They Die</a:t>
            </a:r>
          </a:p>
          <a:p>
            <a:pPr algn="ctr"/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(1Corinthians 15.19-23)</a:t>
            </a:r>
          </a:p>
        </p:txBody>
      </p:sp>
    </p:spTree>
    <p:extLst>
      <p:ext uri="{BB962C8B-B14F-4D97-AF65-F5344CB8AC3E}">
        <p14:creationId xmlns:p14="http://schemas.microsoft.com/office/powerpoint/2010/main" val="312770415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129</Words>
  <Application>Microsoft Macintosh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</vt:lpstr>
      <vt:lpstr>LucidaGrande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</cp:revision>
  <dcterms:created xsi:type="dcterms:W3CDTF">2022-01-13T19:18:11Z</dcterms:created>
  <dcterms:modified xsi:type="dcterms:W3CDTF">2022-01-13T19:29:43Z</dcterms:modified>
</cp:coreProperties>
</file>