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3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F5EF-D10F-C348-930E-B21126BB25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7CE-5CE4-324B-8080-46A5FEB50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F5EF-D10F-C348-930E-B21126BB25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7CE-5CE4-324B-8080-46A5FEB50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F5EF-D10F-C348-930E-B21126BB25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7CE-5CE4-324B-8080-46A5FEB50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F5EF-D10F-C348-930E-B21126BB25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7CE-5CE4-324B-8080-46A5FEB50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3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F5EF-D10F-C348-930E-B21126BB25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7CE-5CE4-324B-8080-46A5FEB50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1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F5EF-D10F-C348-930E-B21126BB25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7CE-5CE4-324B-8080-46A5FEB50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5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F5EF-D10F-C348-930E-B21126BB25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7CE-5CE4-324B-8080-46A5FEB50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F5EF-D10F-C348-930E-B21126BB25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7CE-5CE4-324B-8080-46A5FEB50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7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F5EF-D10F-C348-930E-B21126BB25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7CE-5CE4-324B-8080-46A5FEB50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F5EF-D10F-C348-930E-B21126BB25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7CE-5CE4-324B-8080-46A5FEB50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1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F5EF-D10F-C348-930E-B21126BB25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7CE-5CE4-324B-8080-46A5FEB50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6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F5EF-D10F-C348-930E-B21126BB2513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D7CE-5CE4-324B-8080-46A5FEB50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06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999280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A picture containing satellite, transport, dark, night&#10;&#10;Description automatically generated">
            <a:extLst>
              <a:ext uri="{FF2B5EF4-FFF2-40B4-BE49-F238E27FC236}">
                <a16:creationId xmlns:a16="http://schemas.microsoft.com/office/drawing/2014/main" id="{CC4A67E7-DE93-6E42-B68C-5559676BAB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75" b="484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5884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A picture containing satellite, transport, dark, night&#10;&#10;Description automatically generated">
            <a:extLst>
              <a:ext uri="{FF2B5EF4-FFF2-40B4-BE49-F238E27FC236}">
                <a16:creationId xmlns:a16="http://schemas.microsoft.com/office/drawing/2014/main" id="{CC4A67E7-DE93-6E42-B68C-5559676BAB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75" b="484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30A59C-1720-A745-80E7-93B8C28D29EE}"/>
              </a:ext>
            </a:extLst>
          </p:cNvPr>
          <p:cNvSpPr txBox="1"/>
          <p:nvPr/>
        </p:nvSpPr>
        <p:spPr>
          <a:xfrm>
            <a:off x="0" y="4884008"/>
            <a:ext cx="9109710" cy="1446550"/>
          </a:xfrm>
          <a:prstGeom prst="rect">
            <a:avLst/>
          </a:prstGeom>
          <a:solidFill>
            <a:srgbClr val="000000">
              <a:alpha val="6588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rajan Pro" panose="02020502050506020301" pitchFamily="18" charset="0"/>
              </a:rPr>
              <a:t>Satan’s Greatest Deception:</a:t>
            </a:r>
            <a:r>
              <a:rPr lang="en-US" sz="4400" dirty="0">
                <a:latin typeface="Trajan Pro" panose="02020502050506020301" pitchFamily="18" charset="0"/>
              </a:rPr>
              <a:t> Revelation Is Meaningless </a:t>
            </a:r>
          </a:p>
        </p:txBody>
      </p:sp>
    </p:spTree>
    <p:extLst>
      <p:ext uri="{BB962C8B-B14F-4D97-AF65-F5344CB8AC3E}">
        <p14:creationId xmlns:p14="http://schemas.microsoft.com/office/powerpoint/2010/main" val="122666901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A picture containing satellite, transport, dark, night&#10;&#10;Description automatically generated">
            <a:extLst>
              <a:ext uri="{FF2B5EF4-FFF2-40B4-BE49-F238E27FC236}">
                <a16:creationId xmlns:a16="http://schemas.microsoft.com/office/drawing/2014/main" id="{CC4A67E7-DE93-6E42-B68C-5559676BAB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75" b="484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30A59C-1720-A745-80E7-93B8C28D29EE}"/>
              </a:ext>
            </a:extLst>
          </p:cNvPr>
          <p:cNvSpPr txBox="1"/>
          <p:nvPr/>
        </p:nvSpPr>
        <p:spPr>
          <a:xfrm>
            <a:off x="0" y="5352638"/>
            <a:ext cx="9909810" cy="769441"/>
          </a:xfrm>
          <a:prstGeom prst="rect">
            <a:avLst/>
          </a:prstGeom>
          <a:solidFill>
            <a:srgbClr val="000000">
              <a:alpha val="6588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rajan Pro" panose="02020502050506020301" pitchFamily="18" charset="0"/>
              </a:rPr>
              <a:t>Defending Against Deception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8D2867-6846-F542-810E-3CD082914D93}"/>
              </a:ext>
            </a:extLst>
          </p:cNvPr>
          <p:cNvSpPr txBox="1"/>
          <p:nvPr/>
        </p:nvSpPr>
        <p:spPr>
          <a:xfrm>
            <a:off x="0" y="1316418"/>
            <a:ext cx="9909810" cy="3847207"/>
          </a:xfrm>
          <a:prstGeom prst="rect">
            <a:avLst/>
          </a:prstGeom>
          <a:solidFill>
            <a:srgbClr val="000000">
              <a:alpha val="65882"/>
            </a:srgbClr>
          </a:solidFill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rajan Pro" panose="02020502050506020301" pitchFamily="18" charset="0"/>
              </a:rPr>
              <a:t>Give more weight to content than to style (1Cor. 2.1-5)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rajan Pro" panose="02020502050506020301" pitchFamily="18" charset="0"/>
              </a:rPr>
              <a:t>Be mature enough to know the difference between folly and wisdom (1Cor. 2.6-9)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rajan Pro" panose="02020502050506020301" pitchFamily="18" charset="0"/>
              </a:rPr>
              <a:t>Follow the teaching to its source (1Cor. 2.10-13) </a:t>
            </a:r>
          </a:p>
        </p:txBody>
      </p:sp>
    </p:spTree>
    <p:extLst>
      <p:ext uri="{BB962C8B-B14F-4D97-AF65-F5344CB8AC3E}">
        <p14:creationId xmlns:p14="http://schemas.microsoft.com/office/powerpoint/2010/main" val="41347757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63748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50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Trajan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3</cp:revision>
  <dcterms:created xsi:type="dcterms:W3CDTF">2022-01-07T15:44:43Z</dcterms:created>
  <dcterms:modified xsi:type="dcterms:W3CDTF">2022-01-09T12:56:49Z</dcterms:modified>
</cp:coreProperties>
</file>