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4" r:id="rId2"/>
    <p:sldMasterId id="2147483681" r:id="rId3"/>
  </p:sldMasterIdLst>
  <p:sldIdLst>
    <p:sldId id="256" r:id="rId4"/>
    <p:sldId id="260" r:id="rId5"/>
    <p:sldId id="259" r:id="rId6"/>
    <p:sldId id="266" r:id="rId7"/>
    <p:sldId id="258" r:id="rId8"/>
    <p:sldId id="261" r:id="rId9"/>
    <p:sldId id="262" r:id="rId10"/>
    <p:sldId id="264" r:id="rId11"/>
    <p:sldId id="263" r:id="rId12"/>
    <p:sldId id="265"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4A815-54DA-B491-CE75-CF75343DB156}" v="220" dt="2022-01-22T22:42:29.341"/>
    <p1510:client id="{22A45FC6-19BF-C47E-55F9-314D2E4F4D3E}" v="165" dt="2022-01-22T22:17:56.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2:29:43.182"/>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1/23/2022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January 23,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88791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January 23,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15908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January 23,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13958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January 23,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652812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January 23,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624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January 23,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519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January 23,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1855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January 23,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0548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January 23,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546777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January 23,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897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January 23,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49360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46" name="Group 46"/>
          <p:cNvGrpSpPr/>
          <p:nvPr/>
        </p:nvGrpSpPr>
        <p:grpSpPr>
          <a:xfrm>
            <a:off x="-6" y="228596"/>
            <a:ext cx="2851527" cy="6638637"/>
            <a:chOff x="0" y="0"/>
            <a:chExt cx="2851526" cy="6638636"/>
          </a:xfrm>
        </p:grpSpPr>
        <p:sp>
          <p:nvSpPr>
            <p:cNvPr id="34" name="Shape 34"/>
            <p:cNvSpPr/>
            <p:nvPr/>
          </p:nvSpPr>
          <p:spPr>
            <a:xfrm>
              <a:off x="-1" y="2346443"/>
              <a:ext cx="100649" cy="6262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5" name="Shape 35"/>
            <p:cNvSpPr/>
            <p:nvPr/>
          </p:nvSpPr>
          <p:spPr>
            <a:xfrm>
              <a:off x="128599" y="2927929"/>
              <a:ext cx="646723" cy="2322223"/>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6" name="Shape 36"/>
            <p:cNvSpPr/>
            <p:nvPr/>
          </p:nvSpPr>
          <p:spPr>
            <a:xfrm>
              <a:off x="806999" y="5218462"/>
              <a:ext cx="609448" cy="142017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7" name="Shape 37"/>
            <p:cNvSpPr/>
            <p:nvPr/>
          </p:nvSpPr>
          <p:spPr>
            <a:xfrm>
              <a:off x="959825" y="6275200"/>
              <a:ext cx="171470" cy="363436"/>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8" name="Shape 38"/>
            <p:cNvSpPr/>
            <p:nvPr/>
          </p:nvSpPr>
          <p:spPr>
            <a:xfrm>
              <a:off x="100641" y="2972659"/>
              <a:ext cx="821915" cy="3328641"/>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9" name="Shape 39"/>
            <p:cNvSpPr/>
            <p:nvPr/>
          </p:nvSpPr>
          <p:spPr>
            <a:xfrm>
              <a:off x="26117" y="-1"/>
              <a:ext cx="102488" cy="2927936"/>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40" name="Shape 40"/>
            <p:cNvSpPr/>
            <p:nvPr/>
          </p:nvSpPr>
          <p:spPr>
            <a:xfrm>
              <a:off x="78277" y="2715463"/>
              <a:ext cx="78283" cy="4938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41" name="Shape 41"/>
            <p:cNvSpPr/>
            <p:nvPr/>
          </p:nvSpPr>
          <p:spPr>
            <a:xfrm>
              <a:off x="769724" y="5250146"/>
              <a:ext cx="190107" cy="1025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42" name="Shape 42"/>
            <p:cNvSpPr/>
            <p:nvPr/>
          </p:nvSpPr>
          <p:spPr>
            <a:xfrm>
              <a:off x="775315" y="1170426"/>
              <a:ext cx="2076211" cy="4048041"/>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43" name="Shape 43"/>
            <p:cNvSpPr/>
            <p:nvPr/>
          </p:nvSpPr>
          <p:spPr>
            <a:xfrm>
              <a:off x="922550" y="6301293"/>
              <a:ext cx="162152" cy="337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44" name="Shape 44"/>
            <p:cNvSpPr/>
            <p:nvPr/>
          </p:nvSpPr>
          <p:spPr>
            <a:xfrm>
              <a:off x="769724" y="5130867"/>
              <a:ext cx="37281" cy="221791"/>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45" name="Shape 45"/>
            <p:cNvSpPr/>
            <p:nvPr/>
          </p:nvSpPr>
          <p:spPr>
            <a:xfrm>
              <a:off x="849864" y="6016141"/>
              <a:ext cx="238564" cy="62249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grpSp>
        <p:nvGrpSpPr>
          <p:cNvPr id="59" name="Group 59"/>
          <p:cNvGrpSpPr/>
          <p:nvPr/>
        </p:nvGrpSpPr>
        <p:grpSpPr>
          <a:xfrm>
            <a:off x="27217" y="-793"/>
            <a:ext cx="2356682" cy="6854053"/>
            <a:chOff x="0" y="-1"/>
            <a:chExt cx="2356681" cy="6854051"/>
          </a:xfrm>
        </p:grpSpPr>
        <p:sp>
          <p:nvSpPr>
            <p:cNvPr id="47" name="Shape 47"/>
            <p:cNvSpPr/>
            <p:nvPr/>
          </p:nvSpPr>
          <p:spPr>
            <a:xfrm>
              <a:off x="-1" y="-2"/>
              <a:ext cx="494333" cy="4401055"/>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48" name="Shape 48"/>
            <p:cNvSpPr/>
            <p:nvPr/>
          </p:nvSpPr>
          <p:spPr>
            <a:xfrm>
              <a:off x="523067" y="4317261"/>
              <a:ext cx="423441" cy="1580705"/>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49" name="Shape 49"/>
            <p:cNvSpPr/>
            <p:nvPr/>
          </p:nvSpPr>
          <p:spPr>
            <a:xfrm>
              <a:off x="979074" y="5863472"/>
              <a:ext cx="431106" cy="990578"/>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0" name="Shape 50"/>
            <p:cNvSpPr/>
            <p:nvPr/>
          </p:nvSpPr>
          <p:spPr>
            <a:xfrm>
              <a:off x="494326" y="4365161"/>
              <a:ext cx="551813" cy="223597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1" name="Shape 51"/>
            <p:cNvSpPr/>
            <p:nvPr/>
          </p:nvSpPr>
          <p:spPr>
            <a:xfrm>
              <a:off x="444311" y="1289984"/>
              <a:ext cx="170730" cy="302728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2" name="Shape 52"/>
            <p:cNvSpPr/>
            <p:nvPr/>
          </p:nvSpPr>
          <p:spPr>
            <a:xfrm>
              <a:off x="1084453" y="6572391"/>
              <a:ext cx="134126" cy="281659"/>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3" name="Shape 53"/>
            <p:cNvSpPr/>
            <p:nvPr/>
          </p:nvSpPr>
          <p:spPr>
            <a:xfrm>
              <a:off x="475166" y="4108418"/>
              <a:ext cx="82395" cy="511578"/>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4" name="Shape 54"/>
            <p:cNvSpPr/>
            <p:nvPr/>
          </p:nvSpPr>
          <p:spPr>
            <a:xfrm>
              <a:off x="946501" y="3146587"/>
              <a:ext cx="1410180" cy="2716890"/>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5" name="Shape 55"/>
            <p:cNvSpPr/>
            <p:nvPr/>
          </p:nvSpPr>
          <p:spPr>
            <a:xfrm>
              <a:off x="1046133" y="6601131"/>
              <a:ext cx="120715" cy="252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6" name="Shape 56"/>
            <p:cNvSpPr/>
            <p:nvPr/>
          </p:nvSpPr>
          <p:spPr>
            <a:xfrm>
              <a:off x="946501" y="5897960"/>
              <a:ext cx="137958" cy="674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7" name="Shape 57"/>
            <p:cNvSpPr/>
            <p:nvPr/>
          </p:nvSpPr>
          <p:spPr>
            <a:xfrm>
              <a:off x="946501" y="5773419"/>
              <a:ext cx="38326" cy="228011"/>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8" name="Shape 58"/>
            <p:cNvSpPr/>
            <p:nvPr/>
          </p:nvSpPr>
          <p:spPr>
            <a:xfrm>
              <a:off x="979074" y="6323312"/>
              <a:ext cx="210766" cy="530739"/>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sp>
        <p:nvSpPr>
          <p:cNvPr id="60" name="Shape 60"/>
          <p:cNvSpPr/>
          <p:nvPr/>
        </p:nvSpPr>
        <p:spPr>
          <a:xfrm>
            <a:off x="-5" y="0"/>
            <a:ext cx="182890"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61" name="Shape 61"/>
          <p:cNvSpPr>
            <a:spLocks noGrp="1"/>
          </p:cNvSpPr>
          <p:nvPr>
            <p:ph type="title"/>
          </p:nvPr>
        </p:nvSpPr>
        <p:spPr>
          <a:xfrm>
            <a:off x="2589213" y="2514600"/>
            <a:ext cx="8915401" cy="2262784"/>
          </a:xfrm>
          <a:prstGeom prst="rect">
            <a:avLst/>
          </a:prstGeom>
        </p:spPr>
        <p:txBody>
          <a:bodyPr anchor="b"/>
          <a:lstStyle>
            <a:lvl1pPr>
              <a:defRPr sz="5400"/>
            </a:lvl1pPr>
          </a:lstStyle>
          <a:p>
            <a:pPr lvl="0">
              <a:defRPr sz="1800">
                <a:solidFill>
                  <a:srgbClr val="000000"/>
                </a:solidFill>
              </a:defRPr>
            </a:pPr>
            <a:r>
              <a:rPr sz="5400">
                <a:solidFill>
                  <a:srgbClr val="262626"/>
                </a:solidFill>
              </a:rPr>
              <a:t>Title Text</a:t>
            </a:r>
          </a:p>
        </p:txBody>
      </p:sp>
      <p:sp>
        <p:nvSpPr>
          <p:cNvPr id="62" name="Shape 62"/>
          <p:cNvSpPr>
            <a:spLocks noGrp="1"/>
          </p:cNvSpPr>
          <p:nvPr>
            <p:ph type="body" idx="1"/>
          </p:nvPr>
        </p:nvSpPr>
        <p:spPr>
          <a:xfrm>
            <a:off x="2589213" y="4777378"/>
            <a:ext cx="8915401" cy="1126289"/>
          </a:xfrm>
          <a:prstGeom prst="rect">
            <a:avLst/>
          </a:prstGeom>
        </p:spPr>
        <p:txBody>
          <a:bodyPr/>
          <a:lstStyle>
            <a:lvl1pPr marL="0" indent="0">
              <a:buClrTx/>
              <a:buSzTx/>
              <a:buFontTx/>
              <a:buNone/>
              <a:defRPr>
                <a:solidFill>
                  <a:srgbClr val="595959"/>
                </a:solidFill>
              </a:defRPr>
            </a:lvl1pPr>
            <a:lvl2pPr>
              <a:buClrTx/>
              <a:buFontTx/>
              <a:buChar char="´"/>
              <a:defRPr>
                <a:solidFill>
                  <a:srgbClr val="595959"/>
                </a:solidFill>
              </a:defRPr>
            </a:lvl2pPr>
            <a:lvl3pPr>
              <a:buClrTx/>
              <a:buFontTx/>
              <a:buChar char="´"/>
              <a:defRPr>
                <a:solidFill>
                  <a:srgbClr val="595959"/>
                </a:solidFill>
              </a:defRPr>
            </a:lvl3pPr>
            <a:lvl4pPr>
              <a:buClrTx/>
              <a:buFontTx/>
              <a:buChar char="´"/>
              <a:defRPr>
                <a:solidFill>
                  <a:srgbClr val="595959"/>
                </a:solidFill>
              </a:defRPr>
            </a:lvl4pPr>
            <a:lvl5pPr>
              <a:buClrTx/>
              <a:buFontTx/>
              <a:buChar char="´"/>
              <a:defRPr>
                <a:solidFill>
                  <a:srgbClr val="595959"/>
                </a:solidFill>
              </a:defRPr>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63" name="Shape 63"/>
          <p:cNvSpPr/>
          <p:nvPr/>
        </p:nvSpPr>
        <p:spPr>
          <a:xfrm>
            <a:off x="-1" y="4323810"/>
            <a:ext cx="1742310" cy="778595"/>
          </a:xfrm>
          <a:custGeom>
            <a:avLst/>
            <a:gdLst/>
            <a:ahLst/>
            <a:cxnLst>
              <a:cxn ang="0">
                <a:pos x="wd2" y="hd2"/>
              </a:cxn>
              <a:cxn ang="5400000">
                <a:pos x="wd2" y="hd2"/>
              </a:cxn>
              <a:cxn ang="10800000">
                <a:pos x="wd2" y="hd2"/>
              </a:cxn>
              <a:cxn ang="16200000">
                <a:pos x="wd2" y="hd2"/>
              </a:cxn>
            </a:cxnLst>
            <a:rect l="0" t="0" r="r" b="b"/>
            <a:pathLst>
              <a:path w="21571" h="21600" extrusionOk="0">
                <a:moveTo>
                  <a:pt x="16665" y="21600"/>
                </a:moveTo>
                <a:cubicBezTo>
                  <a:pt x="16839" y="21600"/>
                  <a:pt x="16955" y="21470"/>
                  <a:pt x="17013" y="21340"/>
                </a:cubicBezTo>
                <a:cubicBezTo>
                  <a:pt x="17013" y="21210"/>
                  <a:pt x="17071" y="21210"/>
                  <a:pt x="17071" y="21210"/>
                </a:cubicBezTo>
                <a:cubicBezTo>
                  <a:pt x="21484" y="11320"/>
                  <a:pt x="21484" y="11320"/>
                  <a:pt x="21484" y="11320"/>
                </a:cubicBezTo>
                <a:cubicBezTo>
                  <a:pt x="21600" y="11060"/>
                  <a:pt x="21600" y="10540"/>
                  <a:pt x="21484" y="10149"/>
                </a:cubicBezTo>
                <a:cubicBezTo>
                  <a:pt x="17071" y="390"/>
                  <a:pt x="17071" y="390"/>
                  <a:pt x="17071" y="390"/>
                </a:cubicBezTo>
                <a:cubicBezTo>
                  <a:pt x="17071" y="260"/>
                  <a:pt x="17013" y="260"/>
                  <a:pt x="17013" y="260"/>
                </a:cubicBezTo>
                <a:cubicBezTo>
                  <a:pt x="16955" y="130"/>
                  <a:pt x="16839" y="0"/>
                  <a:pt x="16665" y="0"/>
                </a:cubicBezTo>
                <a:cubicBezTo>
                  <a:pt x="0" y="0"/>
                  <a:pt x="0" y="0"/>
                  <a:pt x="0" y="0"/>
                </a:cubicBezTo>
                <a:cubicBezTo>
                  <a:pt x="0" y="21600"/>
                  <a:pt x="0" y="21600"/>
                  <a:pt x="0" y="21600"/>
                </a:cubicBezTo>
                <a:lnTo>
                  <a:pt x="16665" y="21600"/>
                </a:ln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64" name="Shape 64"/>
          <p:cNvSpPr>
            <a:spLocks noGrp="1"/>
          </p:cNvSpPr>
          <p:nvPr>
            <p:ph type="sldNum" sz="quarter" idx="2"/>
          </p:nvPr>
        </p:nvSpPr>
        <p:spPr>
          <a:xfrm>
            <a:off x="531812" y="4513981"/>
            <a:ext cx="779772" cy="39623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pPr lvl="0">
              <a:defRPr sz="1800">
                <a:solidFill>
                  <a:srgbClr val="000000"/>
                </a:solidFill>
              </a:defRPr>
            </a:pPr>
            <a:r>
              <a:rPr sz="3600">
                <a:solidFill>
                  <a:srgbClr val="262626"/>
                </a:solidFill>
              </a:rPr>
              <a:t>Title Text</a:t>
            </a:r>
          </a:p>
        </p:txBody>
      </p:sp>
      <p:sp>
        <p:nvSpPr>
          <p:cNvPr id="67" name="Shape 67"/>
          <p:cNvSpPr>
            <a:spLocks noGrp="1"/>
          </p:cNvSpPr>
          <p:nvPr>
            <p:ph type="body" idx="1"/>
          </p:nvPr>
        </p:nvSpPr>
        <p:spPr>
          <a:prstGeom prst="rect">
            <a:avLst/>
          </a:prstGeom>
        </p:spPr>
        <p:txBody>
          <a:bodyPr/>
          <a:lstStyle/>
          <a:p>
            <a:pPr lvl="0">
              <a:defRPr>
                <a:solidFill>
                  <a:srgbClr val="000000"/>
                </a:solidFill>
              </a:defRPr>
            </a:pPr>
            <a:r>
              <a:rPr>
                <a:solidFill>
                  <a:srgbClr val="404040"/>
                </a:solidFill>
              </a:rPr>
              <a:t>Body Level One</a:t>
            </a:r>
          </a:p>
          <a:p>
            <a:pPr lvl="1">
              <a:defRPr>
                <a:solidFill>
                  <a:srgbClr val="000000"/>
                </a:solidFill>
              </a:defRPr>
            </a:pPr>
            <a:r>
              <a:rPr>
                <a:solidFill>
                  <a:srgbClr val="404040"/>
                </a:solidFill>
              </a:rPr>
              <a:t>Body Level Two</a:t>
            </a:r>
          </a:p>
          <a:p>
            <a:pPr lvl="2">
              <a:defRPr>
                <a:solidFill>
                  <a:srgbClr val="000000"/>
                </a:solidFill>
              </a:defRPr>
            </a:pPr>
            <a:r>
              <a:rPr>
                <a:solidFill>
                  <a:srgbClr val="404040"/>
                </a:solidFill>
              </a:rPr>
              <a:t>Body Level Three</a:t>
            </a:r>
          </a:p>
          <a:p>
            <a:pPr lvl="3">
              <a:defRPr>
                <a:solidFill>
                  <a:srgbClr val="000000"/>
                </a:solidFill>
              </a:defRPr>
            </a:pPr>
            <a:r>
              <a:rPr>
                <a:solidFill>
                  <a:srgbClr val="404040"/>
                </a:solidFill>
              </a:rPr>
              <a:t>Body Level Four</a:t>
            </a:r>
          </a:p>
          <a:p>
            <a:pPr lvl="4">
              <a:defRPr>
                <a:solidFill>
                  <a:srgbClr val="000000"/>
                </a:solidFill>
              </a:defRPr>
            </a:pPr>
            <a:r>
              <a:rPr>
                <a:solidFill>
                  <a:srgbClr val="404040"/>
                </a:solidFill>
              </a:rPr>
              <a:t>Body Level Five</a:t>
            </a:r>
          </a:p>
        </p:txBody>
      </p:sp>
      <p:sp>
        <p:nvSpPr>
          <p:cNvPr id="68" name="Shape 6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82" name="Group 82"/>
          <p:cNvGrpSpPr/>
          <p:nvPr/>
        </p:nvGrpSpPr>
        <p:grpSpPr>
          <a:xfrm>
            <a:off x="-6" y="228596"/>
            <a:ext cx="2851527" cy="6638637"/>
            <a:chOff x="0" y="0"/>
            <a:chExt cx="2851526" cy="6638636"/>
          </a:xfrm>
        </p:grpSpPr>
        <p:sp>
          <p:nvSpPr>
            <p:cNvPr id="70" name="Shape 70"/>
            <p:cNvSpPr/>
            <p:nvPr/>
          </p:nvSpPr>
          <p:spPr>
            <a:xfrm>
              <a:off x="-1" y="2346443"/>
              <a:ext cx="100649" cy="6262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1" name="Shape 71"/>
            <p:cNvSpPr/>
            <p:nvPr/>
          </p:nvSpPr>
          <p:spPr>
            <a:xfrm>
              <a:off x="128599" y="2927929"/>
              <a:ext cx="646723" cy="2322223"/>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2" name="Shape 72"/>
            <p:cNvSpPr/>
            <p:nvPr/>
          </p:nvSpPr>
          <p:spPr>
            <a:xfrm>
              <a:off x="806999" y="5218462"/>
              <a:ext cx="609448" cy="142017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3" name="Shape 73"/>
            <p:cNvSpPr/>
            <p:nvPr/>
          </p:nvSpPr>
          <p:spPr>
            <a:xfrm>
              <a:off x="959825" y="6275200"/>
              <a:ext cx="171470" cy="363436"/>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4" name="Shape 74"/>
            <p:cNvSpPr/>
            <p:nvPr/>
          </p:nvSpPr>
          <p:spPr>
            <a:xfrm>
              <a:off x="100641" y="2972659"/>
              <a:ext cx="821915" cy="3328641"/>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5" name="Shape 75"/>
            <p:cNvSpPr/>
            <p:nvPr/>
          </p:nvSpPr>
          <p:spPr>
            <a:xfrm>
              <a:off x="26117" y="-1"/>
              <a:ext cx="102488" cy="2927936"/>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6" name="Shape 76"/>
            <p:cNvSpPr/>
            <p:nvPr/>
          </p:nvSpPr>
          <p:spPr>
            <a:xfrm>
              <a:off x="78277" y="2715463"/>
              <a:ext cx="78283" cy="4938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7" name="Shape 77"/>
            <p:cNvSpPr/>
            <p:nvPr/>
          </p:nvSpPr>
          <p:spPr>
            <a:xfrm>
              <a:off x="769724" y="5250146"/>
              <a:ext cx="190107" cy="1025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8" name="Shape 78"/>
            <p:cNvSpPr/>
            <p:nvPr/>
          </p:nvSpPr>
          <p:spPr>
            <a:xfrm>
              <a:off x="775315" y="1170426"/>
              <a:ext cx="2076211" cy="4048041"/>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9" name="Shape 79"/>
            <p:cNvSpPr/>
            <p:nvPr/>
          </p:nvSpPr>
          <p:spPr>
            <a:xfrm>
              <a:off x="922550" y="6301293"/>
              <a:ext cx="162152" cy="337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80" name="Shape 80"/>
            <p:cNvSpPr/>
            <p:nvPr/>
          </p:nvSpPr>
          <p:spPr>
            <a:xfrm>
              <a:off x="769724" y="5130867"/>
              <a:ext cx="37281" cy="221791"/>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81" name="Shape 81"/>
            <p:cNvSpPr/>
            <p:nvPr/>
          </p:nvSpPr>
          <p:spPr>
            <a:xfrm>
              <a:off x="849864" y="6016141"/>
              <a:ext cx="238564" cy="62249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grpSp>
        <p:nvGrpSpPr>
          <p:cNvPr id="95" name="Group 95"/>
          <p:cNvGrpSpPr/>
          <p:nvPr/>
        </p:nvGrpSpPr>
        <p:grpSpPr>
          <a:xfrm>
            <a:off x="27217" y="-793"/>
            <a:ext cx="2356682" cy="6854053"/>
            <a:chOff x="0" y="-1"/>
            <a:chExt cx="2356681" cy="6854051"/>
          </a:xfrm>
        </p:grpSpPr>
        <p:sp>
          <p:nvSpPr>
            <p:cNvPr id="83" name="Shape 83"/>
            <p:cNvSpPr/>
            <p:nvPr/>
          </p:nvSpPr>
          <p:spPr>
            <a:xfrm>
              <a:off x="-1" y="-2"/>
              <a:ext cx="494333" cy="4401055"/>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84" name="Shape 84"/>
            <p:cNvSpPr/>
            <p:nvPr/>
          </p:nvSpPr>
          <p:spPr>
            <a:xfrm>
              <a:off x="523067" y="4317261"/>
              <a:ext cx="423441" cy="1580705"/>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85" name="Shape 85"/>
            <p:cNvSpPr/>
            <p:nvPr/>
          </p:nvSpPr>
          <p:spPr>
            <a:xfrm>
              <a:off x="979074" y="5863472"/>
              <a:ext cx="431106" cy="990578"/>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86" name="Shape 86"/>
            <p:cNvSpPr/>
            <p:nvPr/>
          </p:nvSpPr>
          <p:spPr>
            <a:xfrm>
              <a:off x="494326" y="4365161"/>
              <a:ext cx="551813" cy="223597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87" name="Shape 87"/>
            <p:cNvSpPr/>
            <p:nvPr/>
          </p:nvSpPr>
          <p:spPr>
            <a:xfrm>
              <a:off x="444311" y="1289984"/>
              <a:ext cx="170730" cy="302728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88" name="Shape 88"/>
            <p:cNvSpPr/>
            <p:nvPr/>
          </p:nvSpPr>
          <p:spPr>
            <a:xfrm>
              <a:off x="1084453" y="6572391"/>
              <a:ext cx="134126" cy="281659"/>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89" name="Shape 89"/>
            <p:cNvSpPr/>
            <p:nvPr/>
          </p:nvSpPr>
          <p:spPr>
            <a:xfrm>
              <a:off x="475166" y="4108418"/>
              <a:ext cx="82395" cy="511578"/>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90" name="Shape 90"/>
            <p:cNvSpPr/>
            <p:nvPr/>
          </p:nvSpPr>
          <p:spPr>
            <a:xfrm>
              <a:off x="946501" y="3146587"/>
              <a:ext cx="1410180" cy="2716890"/>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91" name="Shape 91"/>
            <p:cNvSpPr/>
            <p:nvPr/>
          </p:nvSpPr>
          <p:spPr>
            <a:xfrm>
              <a:off x="1046133" y="6601131"/>
              <a:ext cx="120715" cy="252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92" name="Shape 92"/>
            <p:cNvSpPr/>
            <p:nvPr/>
          </p:nvSpPr>
          <p:spPr>
            <a:xfrm>
              <a:off x="946501" y="5897960"/>
              <a:ext cx="137958" cy="674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93" name="Shape 93"/>
            <p:cNvSpPr/>
            <p:nvPr/>
          </p:nvSpPr>
          <p:spPr>
            <a:xfrm>
              <a:off x="946501" y="5773419"/>
              <a:ext cx="38326" cy="228011"/>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94" name="Shape 94"/>
            <p:cNvSpPr/>
            <p:nvPr/>
          </p:nvSpPr>
          <p:spPr>
            <a:xfrm>
              <a:off x="979074" y="6323312"/>
              <a:ext cx="210766" cy="530739"/>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sp>
        <p:nvSpPr>
          <p:cNvPr id="96" name="Shape 96"/>
          <p:cNvSpPr/>
          <p:nvPr/>
        </p:nvSpPr>
        <p:spPr>
          <a:xfrm>
            <a:off x="-5" y="0"/>
            <a:ext cx="182890"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97" name="Shape 97"/>
          <p:cNvSpPr>
            <a:spLocks noGrp="1"/>
          </p:cNvSpPr>
          <p:nvPr>
            <p:ph type="title"/>
          </p:nvPr>
        </p:nvSpPr>
        <p:spPr>
          <a:xfrm>
            <a:off x="2589209" y="0"/>
            <a:ext cx="8915404" cy="3527551"/>
          </a:xfrm>
          <a:prstGeom prst="rect">
            <a:avLst/>
          </a:prstGeom>
        </p:spPr>
        <p:txBody>
          <a:bodyPr anchor="b"/>
          <a:lstStyle>
            <a:lvl1pPr>
              <a:defRPr sz="4000"/>
            </a:lvl1pPr>
          </a:lstStyle>
          <a:p>
            <a:pPr lvl="0">
              <a:defRPr sz="1800">
                <a:solidFill>
                  <a:srgbClr val="000000"/>
                </a:solidFill>
              </a:defRPr>
            </a:pPr>
            <a:r>
              <a:rPr sz="4000">
                <a:solidFill>
                  <a:srgbClr val="262626"/>
                </a:solidFill>
              </a:rPr>
              <a:t>Title Text</a:t>
            </a:r>
          </a:p>
        </p:txBody>
      </p:sp>
      <p:sp>
        <p:nvSpPr>
          <p:cNvPr id="98" name="Shape 98"/>
          <p:cNvSpPr>
            <a:spLocks noGrp="1"/>
          </p:cNvSpPr>
          <p:nvPr>
            <p:ph type="body" idx="1"/>
          </p:nvPr>
        </p:nvSpPr>
        <p:spPr>
          <a:xfrm>
            <a:off x="2589209" y="3530129"/>
            <a:ext cx="8915404" cy="3327871"/>
          </a:xfrm>
          <a:prstGeom prst="rect">
            <a:avLst/>
          </a:prstGeom>
        </p:spPr>
        <p:txBody>
          <a:bodyPr/>
          <a:lstStyle>
            <a:lvl1pPr marL="0" indent="0">
              <a:buClrTx/>
              <a:buSzTx/>
              <a:buFontTx/>
              <a:buNone/>
              <a:defRPr sz="2000">
                <a:solidFill>
                  <a:srgbClr val="595959"/>
                </a:solidFill>
              </a:defRPr>
            </a:lvl1pPr>
            <a:lvl2pPr marL="814386" indent="-357184">
              <a:buClrTx/>
              <a:buFontTx/>
              <a:buChar char="´"/>
              <a:defRPr sz="2000">
                <a:solidFill>
                  <a:srgbClr val="595959"/>
                </a:solidFill>
              </a:defRPr>
            </a:lvl2pPr>
            <a:lvl3pPr marL="1240969" indent="-326569">
              <a:buClrTx/>
              <a:buFontTx/>
              <a:buChar char="´"/>
              <a:defRPr sz="2000">
                <a:solidFill>
                  <a:srgbClr val="595959"/>
                </a:solidFill>
              </a:defRPr>
            </a:lvl3pPr>
            <a:lvl4pPr marL="1752600" indent="-381000">
              <a:buClrTx/>
              <a:buFontTx/>
              <a:buChar char="´"/>
              <a:defRPr sz="2000">
                <a:solidFill>
                  <a:srgbClr val="595959"/>
                </a:solidFill>
              </a:defRPr>
            </a:lvl4pPr>
            <a:lvl5pPr marL="2209800" indent="-381000">
              <a:buClrTx/>
              <a:buFontTx/>
              <a:buChar char="´"/>
              <a:defRPr sz="2000">
                <a:solidFill>
                  <a:srgbClr val="595959"/>
                </a:solidFill>
              </a:defRPr>
            </a:lvl5p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99" name="Shape 99"/>
          <p:cNvSpPr/>
          <p:nvPr/>
        </p:nvSpPr>
        <p:spPr>
          <a:xfrm flipV="1">
            <a:off x="-4192" y="3178175"/>
            <a:ext cx="1595620"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100" name="Shape 100"/>
          <p:cNvSpPr>
            <a:spLocks noGrp="1"/>
          </p:cNvSpPr>
          <p:nvPr>
            <p:ph type="sldNum" sz="quarter" idx="2"/>
          </p:nvPr>
        </p:nvSpPr>
        <p:spPr>
          <a:xfrm>
            <a:off x="531812" y="3228580"/>
            <a:ext cx="779772" cy="39623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02" name="Shape 102"/>
          <p:cNvSpPr>
            <a:spLocks noGrp="1"/>
          </p:cNvSpPr>
          <p:nvPr>
            <p:ph type="title"/>
          </p:nvPr>
        </p:nvSpPr>
        <p:spPr>
          <a:xfrm>
            <a:off x="2592924" y="624110"/>
            <a:ext cx="8911688" cy="1509492"/>
          </a:xfrm>
          <a:prstGeom prst="rect">
            <a:avLst/>
          </a:prstGeom>
        </p:spPr>
        <p:txBody>
          <a:bodyPr/>
          <a:lstStyle/>
          <a:p>
            <a:pPr lvl="0">
              <a:defRPr sz="1800">
                <a:solidFill>
                  <a:srgbClr val="000000"/>
                </a:solidFill>
              </a:defRPr>
            </a:pPr>
            <a:r>
              <a:rPr sz="3600">
                <a:solidFill>
                  <a:srgbClr val="262626"/>
                </a:solidFill>
              </a:rPr>
              <a:t>Title Text</a:t>
            </a:r>
          </a:p>
        </p:txBody>
      </p:sp>
      <p:sp>
        <p:nvSpPr>
          <p:cNvPr id="103" name="Shape 103"/>
          <p:cNvSpPr>
            <a:spLocks noGrp="1"/>
          </p:cNvSpPr>
          <p:nvPr>
            <p:ph type="body" idx="1"/>
          </p:nvPr>
        </p:nvSpPr>
        <p:spPr>
          <a:xfrm>
            <a:off x="2589209" y="2133600"/>
            <a:ext cx="4313869" cy="4724400"/>
          </a:xfrm>
          <a:prstGeom prst="rect">
            <a:avLst/>
          </a:prstGeom>
        </p:spPr>
        <p:txBody>
          <a:bodyPr/>
          <a:lstStyle/>
          <a:p>
            <a:pPr lvl="0">
              <a:defRPr>
                <a:solidFill>
                  <a:srgbClr val="000000"/>
                </a:solidFill>
              </a:defRPr>
            </a:pPr>
            <a:r>
              <a:rPr>
                <a:solidFill>
                  <a:srgbClr val="404040"/>
                </a:solidFill>
              </a:rPr>
              <a:t>Body Level One</a:t>
            </a:r>
          </a:p>
          <a:p>
            <a:pPr lvl="1">
              <a:defRPr>
                <a:solidFill>
                  <a:srgbClr val="000000"/>
                </a:solidFill>
              </a:defRPr>
            </a:pPr>
            <a:r>
              <a:rPr>
                <a:solidFill>
                  <a:srgbClr val="404040"/>
                </a:solidFill>
              </a:rPr>
              <a:t>Body Level Two</a:t>
            </a:r>
          </a:p>
          <a:p>
            <a:pPr lvl="2">
              <a:defRPr>
                <a:solidFill>
                  <a:srgbClr val="000000"/>
                </a:solidFill>
              </a:defRPr>
            </a:pPr>
            <a:r>
              <a:rPr>
                <a:solidFill>
                  <a:srgbClr val="404040"/>
                </a:solidFill>
              </a:rPr>
              <a:t>Body Level Three</a:t>
            </a:r>
          </a:p>
          <a:p>
            <a:pPr lvl="3">
              <a:defRPr>
                <a:solidFill>
                  <a:srgbClr val="000000"/>
                </a:solidFill>
              </a:defRPr>
            </a:pPr>
            <a:r>
              <a:rPr>
                <a:solidFill>
                  <a:srgbClr val="404040"/>
                </a:solidFill>
              </a:rPr>
              <a:t>Body Level Four</a:t>
            </a:r>
          </a:p>
          <a:p>
            <a:pPr lvl="4">
              <a:defRPr>
                <a:solidFill>
                  <a:srgbClr val="000000"/>
                </a:solidFill>
              </a:defRPr>
            </a:pPr>
            <a:r>
              <a:rPr>
                <a:solidFill>
                  <a:srgbClr val="404040"/>
                </a:solidFill>
              </a:rPr>
              <a:t>Body Level Five</a:t>
            </a:r>
          </a:p>
        </p:txBody>
      </p:sp>
      <p:sp>
        <p:nvSpPr>
          <p:cNvPr id="104" name="Shape 10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6" name="Shape 106"/>
          <p:cNvSpPr>
            <a:spLocks noGrp="1"/>
          </p:cNvSpPr>
          <p:nvPr>
            <p:ph type="title"/>
          </p:nvPr>
        </p:nvSpPr>
        <p:spPr>
          <a:xfrm>
            <a:off x="2592924" y="624110"/>
            <a:ext cx="8911688" cy="1314744"/>
          </a:xfrm>
          <a:prstGeom prst="rect">
            <a:avLst/>
          </a:prstGeom>
        </p:spPr>
        <p:txBody>
          <a:bodyPr/>
          <a:lstStyle/>
          <a:p>
            <a:pPr lvl="0">
              <a:defRPr sz="1800">
                <a:solidFill>
                  <a:srgbClr val="000000"/>
                </a:solidFill>
              </a:defRPr>
            </a:pPr>
            <a:r>
              <a:rPr sz="3600">
                <a:solidFill>
                  <a:srgbClr val="262626"/>
                </a:solidFill>
              </a:rPr>
              <a:t>Title Text</a:t>
            </a:r>
          </a:p>
        </p:txBody>
      </p:sp>
      <p:sp>
        <p:nvSpPr>
          <p:cNvPr id="107" name="Shape 107"/>
          <p:cNvSpPr>
            <a:spLocks noGrp="1"/>
          </p:cNvSpPr>
          <p:nvPr>
            <p:ph type="body" idx="1"/>
          </p:nvPr>
        </p:nvSpPr>
        <p:spPr>
          <a:xfrm>
            <a:off x="2939370" y="1938851"/>
            <a:ext cx="3992735" cy="610120"/>
          </a:xfrm>
          <a:prstGeom prst="rect">
            <a:avLst/>
          </a:prstGeom>
        </p:spPr>
        <p:txBody>
          <a:bodyPr anchor="b">
            <a:noAutofit/>
          </a:bodyPr>
          <a:lstStyle>
            <a:lvl1pPr marL="0" indent="0">
              <a:buClrTx/>
              <a:buSzTx/>
              <a:buFontTx/>
              <a:buNone/>
              <a:defRPr sz="2400"/>
            </a:lvl1pPr>
            <a:lvl2pPr marL="885824" indent="-428623">
              <a:buClrTx/>
              <a:buFontTx/>
              <a:buChar char="´"/>
              <a:defRPr sz="2400"/>
            </a:lvl2pPr>
            <a:lvl3pPr marL="1306284" indent="-391884">
              <a:buClrTx/>
              <a:buFontTx/>
              <a:buChar char="´"/>
              <a:defRPr sz="2400"/>
            </a:lvl3pPr>
            <a:lvl4pPr marL="1828800" indent="-457200">
              <a:buClrTx/>
              <a:buFontTx/>
              <a:buChar char="´"/>
              <a:defRPr sz="2400"/>
            </a:lvl4pPr>
            <a:lvl5pPr marL="2286000" indent="-457200">
              <a:buClrTx/>
              <a:buFontTx/>
              <a:buChar char="´"/>
              <a:defRPr sz="2400"/>
            </a:lvl5pPr>
          </a:lstStyle>
          <a:p>
            <a:pPr lvl="0">
              <a:defRPr sz="1800">
                <a:solidFill>
                  <a:srgbClr val="000000"/>
                </a:solidFill>
              </a:defRPr>
            </a:pPr>
            <a:r>
              <a:rPr sz="2400">
                <a:solidFill>
                  <a:srgbClr val="404040"/>
                </a:solidFill>
              </a:rPr>
              <a:t>Body Level One</a:t>
            </a:r>
          </a:p>
          <a:p>
            <a:pPr lvl="1">
              <a:defRPr sz="1800">
                <a:solidFill>
                  <a:srgbClr val="000000"/>
                </a:solidFill>
              </a:defRPr>
            </a:pPr>
            <a:r>
              <a:rPr sz="2400">
                <a:solidFill>
                  <a:srgbClr val="404040"/>
                </a:solidFill>
              </a:rPr>
              <a:t>Body Level Two</a:t>
            </a:r>
          </a:p>
          <a:p>
            <a:pPr lvl="2">
              <a:defRPr sz="1800">
                <a:solidFill>
                  <a:srgbClr val="000000"/>
                </a:solidFill>
              </a:defRPr>
            </a:pPr>
            <a:r>
              <a:rPr sz="2400">
                <a:solidFill>
                  <a:srgbClr val="404040"/>
                </a:solidFill>
              </a:rPr>
              <a:t>Body Level Three</a:t>
            </a:r>
          </a:p>
          <a:p>
            <a:pPr lvl="3">
              <a:defRPr sz="1800">
                <a:solidFill>
                  <a:srgbClr val="000000"/>
                </a:solidFill>
              </a:defRPr>
            </a:pPr>
            <a:r>
              <a:rPr sz="2400">
                <a:solidFill>
                  <a:srgbClr val="404040"/>
                </a:solidFill>
              </a:rPr>
              <a:t>Body Level Four</a:t>
            </a:r>
          </a:p>
          <a:p>
            <a:pPr lvl="4">
              <a:defRPr sz="1800">
                <a:solidFill>
                  <a:srgbClr val="000000"/>
                </a:solidFill>
              </a:defRPr>
            </a:pPr>
            <a:r>
              <a:rPr sz="2400">
                <a:solidFill>
                  <a:srgbClr val="404040"/>
                </a:solidFill>
              </a:rPr>
              <a:t>Body Level Five</a:t>
            </a:r>
          </a:p>
        </p:txBody>
      </p:sp>
      <p:sp>
        <p:nvSpPr>
          <p:cNvPr id="108" name="Shape 10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0" name="Shape 110"/>
          <p:cNvSpPr>
            <a:spLocks noGrp="1"/>
          </p:cNvSpPr>
          <p:nvPr>
            <p:ph type="title"/>
          </p:nvPr>
        </p:nvSpPr>
        <p:spPr>
          <a:xfrm>
            <a:off x="2592924" y="624110"/>
            <a:ext cx="8911688" cy="1814292"/>
          </a:xfrm>
          <a:prstGeom prst="rect">
            <a:avLst/>
          </a:prstGeom>
        </p:spPr>
        <p:txBody>
          <a:bodyPr/>
          <a:lstStyle/>
          <a:p>
            <a:pPr lvl="0">
              <a:defRPr sz="1800">
                <a:solidFill>
                  <a:srgbClr val="000000"/>
                </a:solidFill>
              </a:defRPr>
            </a:pPr>
            <a:r>
              <a:rPr sz="3600">
                <a:solidFill>
                  <a:srgbClr val="262626"/>
                </a:solidFill>
              </a:rPr>
              <a:t>Title Text</a:t>
            </a:r>
          </a:p>
        </p:txBody>
      </p:sp>
      <p:sp>
        <p:nvSpPr>
          <p:cNvPr id="111" name="Shape 11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3" name="Shape 11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1/23/2022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15" name="Shape 115"/>
          <p:cNvSpPr>
            <a:spLocks noGrp="1"/>
          </p:cNvSpPr>
          <p:nvPr>
            <p:ph type="title"/>
          </p:nvPr>
        </p:nvSpPr>
        <p:spPr>
          <a:xfrm>
            <a:off x="2589209" y="0"/>
            <a:ext cx="3505204" cy="1422400"/>
          </a:xfrm>
          <a:prstGeom prst="rect">
            <a:avLst/>
          </a:prstGeom>
        </p:spPr>
        <p:txBody>
          <a:bodyPr anchor="b"/>
          <a:lstStyle>
            <a:lvl1pPr>
              <a:defRPr sz="2000"/>
            </a:lvl1pPr>
          </a:lstStyle>
          <a:p>
            <a:pPr lvl="0">
              <a:defRPr sz="1800">
                <a:solidFill>
                  <a:srgbClr val="000000"/>
                </a:solidFill>
              </a:defRPr>
            </a:pPr>
            <a:r>
              <a:rPr sz="2000">
                <a:solidFill>
                  <a:srgbClr val="262626"/>
                </a:solidFill>
              </a:rPr>
              <a:t>Title Text</a:t>
            </a:r>
          </a:p>
        </p:txBody>
      </p:sp>
      <p:sp>
        <p:nvSpPr>
          <p:cNvPr id="116" name="Shape 116"/>
          <p:cNvSpPr>
            <a:spLocks noGrp="1"/>
          </p:cNvSpPr>
          <p:nvPr>
            <p:ph type="body" idx="1"/>
          </p:nvPr>
        </p:nvSpPr>
        <p:spPr>
          <a:xfrm>
            <a:off x="6323012" y="0"/>
            <a:ext cx="5181604" cy="6307140"/>
          </a:xfrm>
          <a:prstGeom prst="rect">
            <a:avLst/>
          </a:prstGeom>
        </p:spPr>
        <p:txBody>
          <a:bodyPr anchor="ctr"/>
          <a:lstStyle/>
          <a:p>
            <a:pPr lvl="0">
              <a:defRPr>
                <a:solidFill>
                  <a:srgbClr val="000000"/>
                </a:solidFill>
              </a:defRPr>
            </a:pPr>
            <a:r>
              <a:rPr>
                <a:solidFill>
                  <a:srgbClr val="404040"/>
                </a:solidFill>
              </a:rPr>
              <a:t>Body Level One</a:t>
            </a:r>
          </a:p>
          <a:p>
            <a:pPr lvl="1">
              <a:defRPr>
                <a:solidFill>
                  <a:srgbClr val="000000"/>
                </a:solidFill>
              </a:defRPr>
            </a:pPr>
            <a:r>
              <a:rPr>
                <a:solidFill>
                  <a:srgbClr val="404040"/>
                </a:solidFill>
              </a:rPr>
              <a:t>Body Level Two</a:t>
            </a:r>
          </a:p>
          <a:p>
            <a:pPr lvl="2">
              <a:defRPr>
                <a:solidFill>
                  <a:srgbClr val="000000"/>
                </a:solidFill>
              </a:defRPr>
            </a:pPr>
            <a:r>
              <a:rPr>
                <a:solidFill>
                  <a:srgbClr val="404040"/>
                </a:solidFill>
              </a:rPr>
              <a:t>Body Level Three</a:t>
            </a:r>
          </a:p>
          <a:p>
            <a:pPr lvl="3">
              <a:defRPr>
                <a:solidFill>
                  <a:srgbClr val="000000"/>
                </a:solidFill>
              </a:defRPr>
            </a:pPr>
            <a:r>
              <a:rPr>
                <a:solidFill>
                  <a:srgbClr val="404040"/>
                </a:solidFill>
              </a:rPr>
              <a:t>Body Level Four</a:t>
            </a:r>
          </a:p>
          <a:p>
            <a:pPr lvl="4">
              <a:defRPr>
                <a:solidFill>
                  <a:srgbClr val="000000"/>
                </a:solidFill>
              </a:defRPr>
            </a:pPr>
            <a:r>
              <a:rPr>
                <a:solidFill>
                  <a:srgbClr val="404040"/>
                </a:solidFill>
              </a:rPr>
              <a:t>Body Level Five</a:t>
            </a:r>
          </a:p>
        </p:txBody>
      </p:sp>
      <p:sp>
        <p:nvSpPr>
          <p:cNvPr id="117" name="Shape 11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31" name="Group 131"/>
          <p:cNvGrpSpPr/>
          <p:nvPr/>
        </p:nvGrpSpPr>
        <p:grpSpPr>
          <a:xfrm>
            <a:off x="-6" y="228596"/>
            <a:ext cx="2851527" cy="6638637"/>
            <a:chOff x="0" y="0"/>
            <a:chExt cx="2851526" cy="6638636"/>
          </a:xfrm>
        </p:grpSpPr>
        <p:sp>
          <p:nvSpPr>
            <p:cNvPr id="119" name="Shape 119"/>
            <p:cNvSpPr/>
            <p:nvPr/>
          </p:nvSpPr>
          <p:spPr>
            <a:xfrm>
              <a:off x="-1" y="2346443"/>
              <a:ext cx="100649" cy="6262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0" name="Shape 120"/>
            <p:cNvSpPr/>
            <p:nvPr/>
          </p:nvSpPr>
          <p:spPr>
            <a:xfrm>
              <a:off x="128599" y="2927929"/>
              <a:ext cx="646723" cy="2322223"/>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1" name="Shape 121"/>
            <p:cNvSpPr/>
            <p:nvPr/>
          </p:nvSpPr>
          <p:spPr>
            <a:xfrm>
              <a:off x="806999" y="5218462"/>
              <a:ext cx="609448" cy="142017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2" name="Shape 122"/>
            <p:cNvSpPr/>
            <p:nvPr/>
          </p:nvSpPr>
          <p:spPr>
            <a:xfrm>
              <a:off x="959825" y="6275200"/>
              <a:ext cx="171470" cy="363436"/>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3" name="Shape 123"/>
            <p:cNvSpPr/>
            <p:nvPr/>
          </p:nvSpPr>
          <p:spPr>
            <a:xfrm>
              <a:off x="100641" y="2972659"/>
              <a:ext cx="821915" cy="3328641"/>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4" name="Shape 124"/>
            <p:cNvSpPr/>
            <p:nvPr/>
          </p:nvSpPr>
          <p:spPr>
            <a:xfrm>
              <a:off x="26117" y="-1"/>
              <a:ext cx="102488" cy="2927936"/>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5" name="Shape 125"/>
            <p:cNvSpPr/>
            <p:nvPr/>
          </p:nvSpPr>
          <p:spPr>
            <a:xfrm>
              <a:off x="78277" y="2715463"/>
              <a:ext cx="78283" cy="4938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6" name="Shape 126"/>
            <p:cNvSpPr/>
            <p:nvPr/>
          </p:nvSpPr>
          <p:spPr>
            <a:xfrm>
              <a:off x="769724" y="5250146"/>
              <a:ext cx="190107" cy="1025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7" name="Shape 127"/>
            <p:cNvSpPr/>
            <p:nvPr/>
          </p:nvSpPr>
          <p:spPr>
            <a:xfrm>
              <a:off x="775315" y="1170426"/>
              <a:ext cx="2076211" cy="4048041"/>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8" name="Shape 128"/>
            <p:cNvSpPr/>
            <p:nvPr/>
          </p:nvSpPr>
          <p:spPr>
            <a:xfrm>
              <a:off x="922550" y="6301293"/>
              <a:ext cx="162152" cy="337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9" name="Shape 129"/>
            <p:cNvSpPr/>
            <p:nvPr/>
          </p:nvSpPr>
          <p:spPr>
            <a:xfrm>
              <a:off x="769724" y="5130867"/>
              <a:ext cx="37281" cy="221791"/>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30" name="Shape 130"/>
            <p:cNvSpPr/>
            <p:nvPr/>
          </p:nvSpPr>
          <p:spPr>
            <a:xfrm>
              <a:off x="849864" y="6016141"/>
              <a:ext cx="238564" cy="62249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grpSp>
        <p:nvGrpSpPr>
          <p:cNvPr id="144" name="Group 144"/>
          <p:cNvGrpSpPr/>
          <p:nvPr/>
        </p:nvGrpSpPr>
        <p:grpSpPr>
          <a:xfrm>
            <a:off x="27217" y="-793"/>
            <a:ext cx="2356682" cy="6854053"/>
            <a:chOff x="0" y="-1"/>
            <a:chExt cx="2356681" cy="6854051"/>
          </a:xfrm>
        </p:grpSpPr>
        <p:sp>
          <p:nvSpPr>
            <p:cNvPr id="132" name="Shape 132"/>
            <p:cNvSpPr/>
            <p:nvPr/>
          </p:nvSpPr>
          <p:spPr>
            <a:xfrm>
              <a:off x="-1" y="-2"/>
              <a:ext cx="494333" cy="4401055"/>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33" name="Shape 133"/>
            <p:cNvSpPr/>
            <p:nvPr/>
          </p:nvSpPr>
          <p:spPr>
            <a:xfrm>
              <a:off x="523067" y="4317261"/>
              <a:ext cx="423441" cy="1580705"/>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34" name="Shape 134"/>
            <p:cNvSpPr/>
            <p:nvPr/>
          </p:nvSpPr>
          <p:spPr>
            <a:xfrm>
              <a:off x="979074" y="5863472"/>
              <a:ext cx="431106" cy="990578"/>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35" name="Shape 135"/>
            <p:cNvSpPr/>
            <p:nvPr/>
          </p:nvSpPr>
          <p:spPr>
            <a:xfrm>
              <a:off x="494326" y="4365161"/>
              <a:ext cx="551813" cy="223597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36" name="Shape 136"/>
            <p:cNvSpPr/>
            <p:nvPr/>
          </p:nvSpPr>
          <p:spPr>
            <a:xfrm>
              <a:off x="444311" y="1289984"/>
              <a:ext cx="170730" cy="302728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37" name="Shape 137"/>
            <p:cNvSpPr/>
            <p:nvPr/>
          </p:nvSpPr>
          <p:spPr>
            <a:xfrm>
              <a:off x="1084453" y="6572391"/>
              <a:ext cx="134126" cy="281659"/>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38" name="Shape 138"/>
            <p:cNvSpPr/>
            <p:nvPr/>
          </p:nvSpPr>
          <p:spPr>
            <a:xfrm>
              <a:off x="475166" y="4108418"/>
              <a:ext cx="82395" cy="511578"/>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39" name="Shape 139"/>
            <p:cNvSpPr/>
            <p:nvPr/>
          </p:nvSpPr>
          <p:spPr>
            <a:xfrm>
              <a:off x="946501" y="3146587"/>
              <a:ext cx="1410180" cy="2716890"/>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40" name="Shape 140"/>
            <p:cNvSpPr/>
            <p:nvPr/>
          </p:nvSpPr>
          <p:spPr>
            <a:xfrm>
              <a:off x="1046133" y="6601131"/>
              <a:ext cx="120715" cy="252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41" name="Shape 141"/>
            <p:cNvSpPr/>
            <p:nvPr/>
          </p:nvSpPr>
          <p:spPr>
            <a:xfrm>
              <a:off x="946501" y="5897960"/>
              <a:ext cx="137958" cy="674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42" name="Shape 142"/>
            <p:cNvSpPr/>
            <p:nvPr/>
          </p:nvSpPr>
          <p:spPr>
            <a:xfrm>
              <a:off x="946501" y="5773419"/>
              <a:ext cx="38326" cy="228011"/>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43" name="Shape 143"/>
            <p:cNvSpPr/>
            <p:nvPr/>
          </p:nvSpPr>
          <p:spPr>
            <a:xfrm>
              <a:off x="979074" y="6323312"/>
              <a:ext cx="210766" cy="530739"/>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sp>
        <p:nvSpPr>
          <p:cNvPr id="145" name="Shape 145"/>
          <p:cNvSpPr/>
          <p:nvPr/>
        </p:nvSpPr>
        <p:spPr>
          <a:xfrm>
            <a:off x="-5" y="0"/>
            <a:ext cx="182890"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146" name="Shape 146"/>
          <p:cNvSpPr>
            <a:spLocks noGrp="1"/>
          </p:cNvSpPr>
          <p:nvPr>
            <p:ph type="title"/>
          </p:nvPr>
        </p:nvSpPr>
        <p:spPr>
          <a:xfrm>
            <a:off x="2589213" y="4800600"/>
            <a:ext cx="8915401" cy="566738"/>
          </a:xfrm>
          <a:prstGeom prst="rect">
            <a:avLst/>
          </a:prstGeom>
        </p:spPr>
        <p:txBody>
          <a:bodyPr anchor="b"/>
          <a:lstStyle>
            <a:lvl1pPr>
              <a:defRPr sz="2400"/>
            </a:lvl1pPr>
          </a:lstStyle>
          <a:p>
            <a:pPr lvl="0">
              <a:defRPr sz="1800">
                <a:solidFill>
                  <a:srgbClr val="000000"/>
                </a:solidFill>
              </a:defRPr>
            </a:pPr>
            <a:r>
              <a:rPr sz="2400">
                <a:solidFill>
                  <a:srgbClr val="262626"/>
                </a:solidFill>
              </a:rPr>
              <a:t>Title Text</a:t>
            </a:r>
          </a:p>
        </p:txBody>
      </p:sp>
      <p:sp>
        <p:nvSpPr>
          <p:cNvPr id="147" name="Shape 147"/>
          <p:cNvSpPr>
            <a:spLocks noGrp="1"/>
          </p:cNvSpPr>
          <p:nvPr>
            <p:ph type="body" idx="1"/>
          </p:nvPr>
        </p:nvSpPr>
        <p:spPr>
          <a:xfrm>
            <a:off x="2589213" y="5367337"/>
            <a:ext cx="8915401" cy="493718"/>
          </a:xfrm>
          <a:prstGeom prst="rect">
            <a:avLst/>
          </a:prstGeom>
        </p:spPr>
        <p:txBody>
          <a:bodyPr/>
          <a:lstStyle>
            <a:lvl1pPr marL="0" indent="0">
              <a:buClrTx/>
              <a:buSzTx/>
              <a:buFontTx/>
              <a:buNone/>
              <a:defRPr sz="1200"/>
            </a:lvl1pPr>
            <a:lvl2pPr marL="671512" indent="-214312">
              <a:buClrTx/>
              <a:buFontTx/>
              <a:buChar char="´"/>
              <a:defRPr sz="1200"/>
            </a:lvl2pPr>
            <a:lvl3pPr marL="1110342" indent="-195942">
              <a:buClrTx/>
              <a:buFontTx/>
              <a:buChar char="´"/>
              <a:defRPr sz="1200"/>
            </a:lvl3pPr>
            <a:lvl4pPr marL="1600200" indent="-228600">
              <a:buClrTx/>
              <a:buFontTx/>
              <a:buChar char="´"/>
              <a:defRPr sz="1200"/>
            </a:lvl4pPr>
            <a:lvl5pPr marL="2057400" indent="-228600">
              <a:buClrTx/>
              <a:buFontTx/>
              <a:buChar char="´"/>
              <a:defRPr sz="1200"/>
            </a:lvl5pPr>
          </a:lstStyle>
          <a:p>
            <a:pPr lvl="0">
              <a:defRPr sz="1800">
                <a:solidFill>
                  <a:srgbClr val="000000"/>
                </a:solidFill>
              </a:defRPr>
            </a:pPr>
            <a:r>
              <a:rPr sz="1200">
                <a:solidFill>
                  <a:srgbClr val="404040"/>
                </a:solidFill>
              </a:rPr>
              <a:t>Body Level One</a:t>
            </a:r>
          </a:p>
          <a:p>
            <a:pPr lvl="1">
              <a:defRPr sz="1800">
                <a:solidFill>
                  <a:srgbClr val="000000"/>
                </a:solidFill>
              </a:defRPr>
            </a:pPr>
            <a:r>
              <a:rPr sz="1200">
                <a:solidFill>
                  <a:srgbClr val="404040"/>
                </a:solidFill>
              </a:rPr>
              <a:t>Body Level Two</a:t>
            </a:r>
          </a:p>
          <a:p>
            <a:pPr lvl="2">
              <a:defRPr sz="1800">
                <a:solidFill>
                  <a:srgbClr val="000000"/>
                </a:solidFill>
              </a:defRPr>
            </a:pPr>
            <a:r>
              <a:rPr sz="1200">
                <a:solidFill>
                  <a:srgbClr val="404040"/>
                </a:solidFill>
              </a:rPr>
              <a:t>Body Level Three</a:t>
            </a:r>
          </a:p>
          <a:p>
            <a:pPr lvl="3">
              <a:defRPr sz="1800">
                <a:solidFill>
                  <a:srgbClr val="000000"/>
                </a:solidFill>
              </a:defRPr>
            </a:pPr>
            <a:r>
              <a:rPr sz="1200">
                <a:solidFill>
                  <a:srgbClr val="404040"/>
                </a:solidFill>
              </a:rPr>
              <a:t>Body Level Four</a:t>
            </a:r>
          </a:p>
          <a:p>
            <a:pPr lvl="4">
              <a:defRPr sz="1800">
                <a:solidFill>
                  <a:srgbClr val="000000"/>
                </a:solidFill>
              </a:defRPr>
            </a:pPr>
            <a:r>
              <a:rPr sz="1200">
                <a:solidFill>
                  <a:srgbClr val="404040"/>
                </a:solidFill>
              </a:rPr>
              <a:t>Body Level Five</a:t>
            </a:r>
          </a:p>
        </p:txBody>
      </p:sp>
      <p:sp>
        <p:nvSpPr>
          <p:cNvPr id="148" name="Shape 148"/>
          <p:cNvSpPr/>
          <p:nvPr/>
        </p:nvSpPr>
        <p:spPr>
          <a:xfrm flipV="1">
            <a:off x="-4192" y="4911725"/>
            <a:ext cx="1595620"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149" name="Shape 149"/>
          <p:cNvSpPr>
            <a:spLocks noGrp="1"/>
          </p:cNvSpPr>
          <p:nvPr>
            <p:ph type="sldNum" sz="quarter" idx="2"/>
          </p:nvPr>
        </p:nvSpPr>
        <p:spPr>
          <a:xfrm>
            <a:off x="531812" y="4967527"/>
            <a:ext cx="779772" cy="39623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163" name="Group 163"/>
          <p:cNvGrpSpPr/>
          <p:nvPr/>
        </p:nvGrpSpPr>
        <p:grpSpPr>
          <a:xfrm>
            <a:off x="-6" y="228596"/>
            <a:ext cx="2851527" cy="6638637"/>
            <a:chOff x="0" y="0"/>
            <a:chExt cx="2851526" cy="6638636"/>
          </a:xfrm>
        </p:grpSpPr>
        <p:sp>
          <p:nvSpPr>
            <p:cNvPr id="151" name="Shape 151"/>
            <p:cNvSpPr/>
            <p:nvPr/>
          </p:nvSpPr>
          <p:spPr>
            <a:xfrm>
              <a:off x="-1" y="2346443"/>
              <a:ext cx="100649" cy="6262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52" name="Shape 152"/>
            <p:cNvSpPr/>
            <p:nvPr/>
          </p:nvSpPr>
          <p:spPr>
            <a:xfrm>
              <a:off x="128599" y="2927929"/>
              <a:ext cx="646723" cy="2322223"/>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53" name="Shape 153"/>
            <p:cNvSpPr/>
            <p:nvPr/>
          </p:nvSpPr>
          <p:spPr>
            <a:xfrm>
              <a:off x="806999" y="5218462"/>
              <a:ext cx="609448" cy="142017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54" name="Shape 154"/>
            <p:cNvSpPr/>
            <p:nvPr/>
          </p:nvSpPr>
          <p:spPr>
            <a:xfrm>
              <a:off x="959825" y="6275200"/>
              <a:ext cx="171470" cy="363436"/>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55" name="Shape 155"/>
            <p:cNvSpPr/>
            <p:nvPr/>
          </p:nvSpPr>
          <p:spPr>
            <a:xfrm>
              <a:off x="100641" y="2972659"/>
              <a:ext cx="821915" cy="3328641"/>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56" name="Shape 156"/>
            <p:cNvSpPr/>
            <p:nvPr/>
          </p:nvSpPr>
          <p:spPr>
            <a:xfrm>
              <a:off x="26117" y="-1"/>
              <a:ext cx="102488" cy="2927936"/>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57" name="Shape 157"/>
            <p:cNvSpPr/>
            <p:nvPr/>
          </p:nvSpPr>
          <p:spPr>
            <a:xfrm>
              <a:off x="78277" y="2715463"/>
              <a:ext cx="78283" cy="4938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58" name="Shape 158"/>
            <p:cNvSpPr/>
            <p:nvPr/>
          </p:nvSpPr>
          <p:spPr>
            <a:xfrm>
              <a:off x="769724" y="5250146"/>
              <a:ext cx="190107" cy="1025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59" name="Shape 159"/>
            <p:cNvSpPr/>
            <p:nvPr/>
          </p:nvSpPr>
          <p:spPr>
            <a:xfrm>
              <a:off x="775315" y="1170426"/>
              <a:ext cx="2076211" cy="4048041"/>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60" name="Shape 160"/>
            <p:cNvSpPr/>
            <p:nvPr/>
          </p:nvSpPr>
          <p:spPr>
            <a:xfrm>
              <a:off x="922550" y="6301293"/>
              <a:ext cx="162152" cy="337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61" name="Shape 161"/>
            <p:cNvSpPr/>
            <p:nvPr/>
          </p:nvSpPr>
          <p:spPr>
            <a:xfrm>
              <a:off x="769724" y="5130867"/>
              <a:ext cx="37281" cy="221791"/>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62" name="Shape 162"/>
            <p:cNvSpPr/>
            <p:nvPr/>
          </p:nvSpPr>
          <p:spPr>
            <a:xfrm>
              <a:off x="849864" y="6016141"/>
              <a:ext cx="238564" cy="62249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grpSp>
        <p:nvGrpSpPr>
          <p:cNvPr id="176" name="Group 176"/>
          <p:cNvGrpSpPr/>
          <p:nvPr/>
        </p:nvGrpSpPr>
        <p:grpSpPr>
          <a:xfrm>
            <a:off x="27217" y="-793"/>
            <a:ext cx="2356682" cy="6854053"/>
            <a:chOff x="0" y="-1"/>
            <a:chExt cx="2356681" cy="6854051"/>
          </a:xfrm>
        </p:grpSpPr>
        <p:sp>
          <p:nvSpPr>
            <p:cNvPr id="164" name="Shape 164"/>
            <p:cNvSpPr/>
            <p:nvPr/>
          </p:nvSpPr>
          <p:spPr>
            <a:xfrm>
              <a:off x="-1" y="-2"/>
              <a:ext cx="494333" cy="4401055"/>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65" name="Shape 165"/>
            <p:cNvSpPr/>
            <p:nvPr/>
          </p:nvSpPr>
          <p:spPr>
            <a:xfrm>
              <a:off x="523067" y="4317261"/>
              <a:ext cx="423441" cy="1580705"/>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66" name="Shape 166"/>
            <p:cNvSpPr/>
            <p:nvPr/>
          </p:nvSpPr>
          <p:spPr>
            <a:xfrm>
              <a:off x="979074" y="5863472"/>
              <a:ext cx="431106" cy="990578"/>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67" name="Shape 167"/>
            <p:cNvSpPr/>
            <p:nvPr/>
          </p:nvSpPr>
          <p:spPr>
            <a:xfrm>
              <a:off x="494326" y="4365161"/>
              <a:ext cx="551813" cy="223597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68" name="Shape 168"/>
            <p:cNvSpPr/>
            <p:nvPr/>
          </p:nvSpPr>
          <p:spPr>
            <a:xfrm>
              <a:off x="444311" y="1289984"/>
              <a:ext cx="170730" cy="302728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69" name="Shape 169"/>
            <p:cNvSpPr/>
            <p:nvPr/>
          </p:nvSpPr>
          <p:spPr>
            <a:xfrm>
              <a:off x="1084453" y="6572391"/>
              <a:ext cx="134126" cy="281659"/>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70" name="Shape 170"/>
            <p:cNvSpPr/>
            <p:nvPr/>
          </p:nvSpPr>
          <p:spPr>
            <a:xfrm>
              <a:off x="475166" y="4108418"/>
              <a:ext cx="82395" cy="511578"/>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71" name="Shape 171"/>
            <p:cNvSpPr/>
            <p:nvPr/>
          </p:nvSpPr>
          <p:spPr>
            <a:xfrm>
              <a:off x="946501" y="3146587"/>
              <a:ext cx="1410180" cy="2716890"/>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72" name="Shape 172"/>
            <p:cNvSpPr/>
            <p:nvPr/>
          </p:nvSpPr>
          <p:spPr>
            <a:xfrm>
              <a:off x="1046133" y="6601131"/>
              <a:ext cx="120715" cy="252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73" name="Shape 173"/>
            <p:cNvSpPr/>
            <p:nvPr/>
          </p:nvSpPr>
          <p:spPr>
            <a:xfrm>
              <a:off x="946501" y="5897960"/>
              <a:ext cx="137958" cy="674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74" name="Shape 174"/>
            <p:cNvSpPr/>
            <p:nvPr/>
          </p:nvSpPr>
          <p:spPr>
            <a:xfrm>
              <a:off x="946501" y="5773419"/>
              <a:ext cx="38326" cy="228011"/>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75" name="Shape 175"/>
            <p:cNvSpPr/>
            <p:nvPr/>
          </p:nvSpPr>
          <p:spPr>
            <a:xfrm>
              <a:off x="979074" y="6323312"/>
              <a:ext cx="210766" cy="530739"/>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sp>
        <p:nvSpPr>
          <p:cNvPr id="177" name="Shape 177"/>
          <p:cNvSpPr/>
          <p:nvPr/>
        </p:nvSpPr>
        <p:spPr>
          <a:xfrm>
            <a:off x="-5" y="0"/>
            <a:ext cx="182890"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178" name="Shape 178"/>
          <p:cNvSpPr>
            <a:spLocks noGrp="1"/>
          </p:cNvSpPr>
          <p:nvPr>
            <p:ph type="title"/>
          </p:nvPr>
        </p:nvSpPr>
        <p:spPr>
          <a:xfrm>
            <a:off x="2589209" y="348859"/>
            <a:ext cx="8915404" cy="3638523"/>
          </a:xfrm>
          <a:prstGeom prst="rect">
            <a:avLst/>
          </a:prstGeom>
        </p:spPr>
        <p:txBody>
          <a:bodyPr anchor="ctr"/>
          <a:lstStyle>
            <a:lvl1pPr>
              <a:defRPr sz="4800"/>
            </a:lvl1pPr>
          </a:lstStyle>
          <a:p>
            <a:pPr lvl="0">
              <a:defRPr sz="1800">
                <a:solidFill>
                  <a:srgbClr val="000000"/>
                </a:solidFill>
              </a:defRPr>
            </a:pPr>
            <a:r>
              <a:rPr sz="4800">
                <a:solidFill>
                  <a:srgbClr val="262626"/>
                </a:solidFill>
              </a:rPr>
              <a:t>Title Text</a:t>
            </a:r>
          </a:p>
        </p:txBody>
      </p:sp>
      <p:sp>
        <p:nvSpPr>
          <p:cNvPr id="179" name="Shape 179"/>
          <p:cNvSpPr>
            <a:spLocks noGrp="1"/>
          </p:cNvSpPr>
          <p:nvPr>
            <p:ph type="body" idx="1"/>
          </p:nvPr>
        </p:nvSpPr>
        <p:spPr>
          <a:xfrm>
            <a:off x="2589209" y="3987379"/>
            <a:ext cx="8915404" cy="2289201"/>
          </a:xfrm>
          <a:prstGeom prst="rect">
            <a:avLst/>
          </a:prstGeom>
        </p:spPr>
        <p:txBody>
          <a:bodyPr anchor="ctr"/>
          <a:lstStyle>
            <a:lvl1pPr marL="0" indent="0">
              <a:buClrTx/>
              <a:buSzTx/>
              <a:buFontTx/>
              <a:buNone/>
              <a:defRPr>
                <a:solidFill>
                  <a:srgbClr val="595959"/>
                </a:solidFill>
              </a:defRPr>
            </a:lvl1pPr>
            <a:lvl2pPr>
              <a:buClrTx/>
              <a:buFontTx/>
              <a:buChar char="´"/>
              <a:defRPr>
                <a:solidFill>
                  <a:srgbClr val="595959"/>
                </a:solidFill>
              </a:defRPr>
            </a:lvl2pPr>
            <a:lvl3pPr>
              <a:buClrTx/>
              <a:buFontTx/>
              <a:buChar char="´"/>
              <a:defRPr>
                <a:solidFill>
                  <a:srgbClr val="595959"/>
                </a:solidFill>
              </a:defRPr>
            </a:lvl3pPr>
            <a:lvl4pPr>
              <a:buClrTx/>
              <a:buFontTx/>
              <a:buChar char="´"/>
              <a:defRPr>
                <a:solidFill>
                  <a:srgbClr val="595959"/>
                </a:solidFill>
              </a:defRPr>
            </a:lvl4pPr>
            <a:lvl5pPr>
              <a:buClrTx/>
              <a:buFontTx/>
              <a:buChar char="´"/>
              <a:defRPr>
                <a:solidFill>
                  <a:srgbClr val="595959"/>
                </a:solidFill>
              </a:defRPr>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180" name="Shape 180"/>
          <p:cNvSpPr/>
          <p:nvPr/>
        </p:nvSpPr>
        <p:spPr>
          <a:xfrm flipV="1">
            <a:off x="-4192" y="3178175"/>
            <a:ext cx="1595620"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181" name="Shape 181"/>
          <p:cNvSpPr>
            <a:spLocks noGrp="1"/>
          </p:cNvSpPr>
          <p:nvPr>
            <p:ph type="sldNum" sz="quarter" idx="2"/>
          </p:nvPr>
        </p:nvSpPr>
        <p:spPr>
          <a:xfrm>
            <a:off x="531812" y="3228580"/>
            <a:ext cx="779772" cy="39623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195" name="Group 195"/>
          <p:cNvGrpSpPr/>
          <p:nvPr/>
        </p:nvGrpSpPr>
        <p:grpSpPr>
          <a:xfrm>
            <a:off x="-6" y="228596"/>
            <a:ext cx="2851527" cy="6638637"/>
            <a:chOff x="0" y="0"/>
            <a:chExt cx="2851526" cy="6638636"/>
          </a:xfrm>
        </p:grpSpPr>
        <p:sp>
          <p:nvSpPr>
            <p:cNvPr id="183" name="Shape 183"/>
            <p:cNvSpPr/>
            <p:nvPr/>
          </p:nvSpPr>
          <p:spPr>
            <a:xfrm>
              <a:off x="-1" y="2346443"/>
              <a:ext cx="100649" cy="6262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84" name="Shape 184"/>
            <p:cNvSpPr/>
            <p:nvPr/>
          </p:nvSpPr>
          <p:spPr>
            <a:xfrm>
              <a:off x="128599" y="2927929"/>
              <a:ext cx="646723" cy="2322223"/>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85" name="Shape 185"/>
            <p:cNvSpPr/>
            <p:nvPr/>
          </p:nvSpPr>
          <p:spPr>
            <a:xfrm>
              <a:off x="806999" y="5218462"/>
              <a:ext cx="609448" cy="142017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86" name="Shape 186"/>
            <p:cNvSpPr/>
            <p:nvPr/>
          </p:nvSpPr>
          <p:spPr>
            <a:xfrm>
              <a:off x="959825" y="6275200"/>
              <a:ext cx="171470" cy="363436"/>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87" name="Shape 187"/>
            <p:cNvSpPr/>
            <p:nvPr/>
          </p:nvSpPr>
          <p:spPr>
            <a:xfrm>
              <a:off x="100641" y="2972659"/>
              <a:ext cx="821915" cy="3328641"/>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88" name="Shape 188"/>
            <p:cNvSpPr/>
            <p:nvPr/>
          </p:nvSpPr>
          <p:spPr>
            <a:xfrm>
              <a:off x="26117" y="-1"/>
              <a:ext cx="102488" cy="2927936"/>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89" name="Shape 189"/>
            <p:cNvSpPr/>
            <p:nvPr/>
          </p:nvSpPr>
          <p:spPr>
            <a:xfrm>
              <a:off x="78277" y="2715463"/>
              <a:ext cx="78283" cy="4938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90" name="Shape 190"/>
            <p:cNvSpPr/>
            <p:nvPr/>
          </p:nvSpPr>
          <p:spPr>
            <a:xfrm>
              <a:off x="769724" y="5250146"/>
              <a:ext cx="190107" cy="1025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91" name="Shape 191"/>
            <p:cNvSpPr/>
            <p:nvPr/>
          </p:nvSpPr>
          <p:spPr>
            <a:xfrm>
              <a:off x="775315" y="1170426"/>
              <a:ext cx="2076211" cy="4048041"/>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92" name="Shape 192"/>
            <p:cNvSpPr/>
            <p:nvPr/>
          </p:nvSpPr>
          <p:spPr>
            <a:xfrm>
              <a:off x="922550" y="6301293"/>
              <a:ext cx="162152" cy="337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93" name="Shape 193"/>
            <p:cNvSpPr/>
            <p:nvPr/>
          </p:nvSpPr>
          <p:spPr>
            <a:xfrm>
              <a:off x="769724" y="5130867"/>
              <a:ext cx="37281" cy="221791"/>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94" name="Shape 194"/>
            <p:cNvSpPr/>
            <p:nvPr/>
          </p:nvSpPr>
          <p:spPr>
            <a:xfrm>
              <a:off x="849864" y="6016141"/>
              <a:ext cx="238564" cy="62249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grpSp>
        <p:nvGrpSpPr>
          <p:cNvPr id="208" name="Group 208"/>
          <p:cNvGrpSpPr/>
          <p:nvPr/>
        </p:nvGrpSpPr>
        <p:grpSpPr>
          <a:xfrm>
            <a:off x="27217" y="-793"/>
            <a:ext cx="2356682" cy="6854053"/>
            <a:chOff x="0" y="-1"/>
            <a:chExt cx="2356681" cy="6854051"/>
          </a:xfrm>
        </p:grpSpPr>
        <p:sp>
          <p:nvSpPr>
            <p:cNvPr id="196" name="Shape 196"/>
            <p:cNvSpPr/>
            <p:nvPr/>
          </p:nvSpPr>
          <p:spPr>
            <a:xfrm>
              <a:off x="-1" y="-2"/>
              <a:ext cx="494333" cy="4401055"/>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97" name="Shape 197"/>
            <p:cNvSpPr/>
            <p:nvPr/>
          </p:nvSpPr>
          <p:spPr>
            <a:xfrm>
              <a:off x="523067" y="4317261"/>
              <a:ext cx="423441" cy="1580705"/>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98" name="Shape 198"/>
            <p:cNvSpPr/>
            <p:nvPr/>
          </p:nvSpPr>
          <p:spPr>
            <a:xfrm>
              <a:off x="979074" y="5863472"/>
              <a:ext cx="431106" cy="990578"/>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99" name="Shape 199"/>
            <p:cNvSpPr/>
            <p:nvPr/>
          </p:nvSpPr>
          <p:spPr>
            <a:xfrm>
              <a:off x="494326" y="4365161"/>
              <a:ext cx="551813" cy="223597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00" name="Shape 200"/>
            <p:cNvSpPr/>
            <p:nvPr/>
          </p:nvSpPr>
          <p:spPr>
            <a:xfrm>
              <a:off x="444311" y="1289984"/>
              <a:ext cx="170730" cy="302728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01" name="Shape 201"/>
            <p:cNvSpPr/>
            <p:nvPr/>
          </p:nvSpPr>
          <p:spPr>
            <a:xfrm>
              <a:off x="1084453" y="6572391"/>
              <a:ext cx="134126" cy="281659"/>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02" name="Shape 202"/>
            <p:cNvSpPr/>
            <p:nvPr/>
          </p:nvSpPr>
          <p:spPr>
            <a:xfrm>
              <a:off x="475166" y="4108418"/>
              <a:ext cx="82395" cy="511578"/>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03" name="Shape 203"/>
            <p:cNvSpPr/>
            <p:nvPr/>
          </p:nvSpPr>
          <p:spPr>
            <a:xfrm>
              <a:off x="946501" y="3146587"/>
              <a:ext cx="1410180" cy="2716890"/>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04" name="Shape 204"/>
            <p:cNvSpPr/>
            <p:nvPr/>
          </p:nvSpPr>
          <p:spPr>
            <a:xfrm>
              <a:off x="1046133" y="6601131"/>
              <a:ext cx="120715" cy="252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05" name="Shape 205"/>
            <p:cNvSpPr/>
            <p:nvPr/>
          </p:nvSpPr>
          <p:spPr>
            <a:xfrm>
              <a:off x="946501" y="5897960"/>
              <a:ext cx="137958" cy="674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06" name="Shape 206"/>
            <p:cNvSpPr/>
            <p:nvPr/>
          </p:nvSpPr>
          <p:spPr>
            <a:xfrm>
              <a:off x="946501" y="5773419"/>
              <a:ext cx="38326" cy="228011"/>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07" name="Shape 207"/>
            <p:cNvSpPr/>
            <p:nvPr/>
          </p:nvSpPr>
          <p:spPr>
            <a:xfrm>
              <a:off x="979074" y="6323312"/>
              <a:ext cx="210766" cy="530739"/>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sp>
        <p:nvSpPr>
          <p:cNvPr id="209" name="Shape 209"/>
          <p:cNvSpPr/>
          <p:nvPr/>
        </p:nvSpPr>
        <p:spPr>
          <a:xfrm>
            <a:off x="-5" y="0"/>
            <a:ext cx="182890"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210" name="Shape 210"/>
          <p:cNvSpPr>
            <a:spLocks noGrp="1"/>
          </p:cNvSpPr>
          <p:nvPr>
            <p:ph type="title"/>
          </p:nvPr>
        </p:nvSpPr>
        <p:spPr>
          <a:xfrm>
            <a:off x="2849946" y="609600"/>
            <a:ext cx="8393932" cy="2895600"/>
          </a:xfrm>
          <a:prstGeom prst="rect">
            <a:avLst/>
          </a:prstGeom>
        </p:spPr>
        <p:txBody>
          <a:bodyPr anchor="ctr"/>
          <a:lstStyle>
            <a:lvl1pPr>
              <a:defRPr sz="4800"/>
            </a:lvl1pPr>
          </a:lstStyle>
          <a:p>
            <a:pPr lvl="0">
              <a:defRPr sz="1800">
                <a:solidFill>
                  <a:srgbClr val="000000"/>
                </a:solidFill>
              </a:defRPr>
            </a:pPr>
            <a:r>
              <a:rPr sz="4800">
                <a:solidFill>
                  <a:srgbClr val="262626"/>
                </a:solidFill>
              </a:rPr>
              <a:t>Title Text</a:t>
            </a:r>
          </a:p>
        </p:txBody>
      </p:sp>
      <p:sp>
        <p:nvSpPr>
          <p:cNvPr id="211" name="Shape 211"/>
          <p:cNvSpPr>
            <a:spLocks noGrp="1"/>
          </p:cNvSpPr>
          <p:nvPr>
            <p:ph type="body" idx="1"/>
          </p:nvPr>
        </p:nvSpPr>
        <p:spPr>
          <a:xfrm>
            <a:off x="3275012" y="3505200"/>
            <a:ext cx="7536555" cy="381000"/>
          </a:xfrm>
          <a:prstGeom prst="rect">
            <a:avLst/>
          </a:prstGeom>
        </p:spPr>
        <p:txBody>
          <a:bodyPr anchor="ctr">
            <a:noAutofit/>
          </a:bodyPr>
          <a:lstStyle>
            <a:lvl1pPr marL="0" indent="0">
              <a:buClrTx/>
              <a:buSzTx/>
              <a:buFontTx/>
              <a:buNone/>
              <a:defRPr sz="1600">
                <a:solidFill>
                  <a:srgbClr val="808080"/>
                </a:solidFill>
              </a:defRPr>
            </a:lvl1pPr>
            <a:lvl2pPr marL="742948" indent="-285748">
              <a:buClrTx/>
              <a:buFontTx/>
              <a:buChar char="´"/>
              <a:defRPr sz="1600">
                <a:solidFill>
                  <a:srgbClr val="808080"/>
                </a:solidFill>
              </a:defRPr>
            </a:lvl2pPr>
            <a:lvl3pPr marL="1175654" indent="-261254">
              <a:buClrTx/>
              <a:buFontTx/>
              <a:buChar char="´"/>
              <a:defRPr sz="1600">
                <a:solidFill>
                  <a:srgbClr val="808080"/>
                </a:solidFill>
              </a:defRPr>
            </a:lvl3pPr>
            <a:lvl4pPr marL="1676400" indent="-304800">
              <a:buClrTx/>
              <a:buFontTx/>
              <a:buChar char="´"/>
              <a:defRPr sz="1600">
                <a:solidFill>
                  <a:srgbClr val="808080"/>
                </a:solidFill>
              </a:defRPr>
            </a:lvl4pPr>
            <a:lvl5pPr marL="2133600" indent="-304800">
              <a:buClrTx/>
              <a:buFontTx/>
              <a:buChar char="´"/>
              <a:defRPr sz="1600">
                <a:solidFill>
                  <a:srgbClr val="808080"/>
                </a:solidFill>
              </a:defRPr>
            </a:lvl5pPr>
          </a:lstStyle>
          <a:p>
            <a:pPr lvl="0">
              <a:defRPr sz="1800">
                <a:solidFill>
                  <a:srgbClr val="000000"/>
                </a:solidFill>
              </a:defRPr>
            </a:pPr>
            <a:r>
              <a:rPr sz="1600">
                <a:solidFill>
                  <a:srgbClr val="808080"/>
                </a:solidFill>
              </a:rPr>
              <a:t>Body Level One</a:t>
            </a:r>
          </a:p>
          <a:p>
            <a:pPr lvl="1">
              <a:defRPr sz="1800">
                <a:solidFill>
                  <a:srgbClr val="000000"/>
                </a:solidFill>
              </a:defRPr>
            </a:pPr>
            <a:r>
              <a:rPr sz="1600">
                <a:solidFill>
                  <a:srgbClr val="808080"/>
                </a:solidFill>
              </a:rPr>
              <a:t>Body Level Two</a:t>
            </a:r>
          </a:p>
          <a:p>
            <a:pPr lvl="2">
              <a:defRPr sz="1800">
                <a:solidFill>
                  <a:srgbClr val="000000"/>
                </a:solidFill>
              </a:defRPr>
            </a:pPr>
            <a:r>
              <a:rPr sz="1600">
                <a:solidFill>
                  <a:srgbClr val="808080"/>
                </a:solidFill>
              </a:rPr>
              <a:t>Body Level Three</a:t>
            </a:r>
          </a:p>
          <a:p>
            <a:pPr lvl="3">
              <a:defRPr sz="1800">
                <a:solidFill>
                  <a:srgbClr val="000000"/>
                </a:solidFill>
              </a:defRPr>
            </a:pPr>
            <a:r>
              <a:rPr sz="1600">
                <a:solidFill>
                  <a:srgbClr val="808080"/>
                </a:solidFill>
              </a:rPr>
              <a:t>Body Level Four</a:t>
            </a:r>
          </a:p>
          <a:p>
            <a:pPr lvl="4">
              <a:defRPr sz="1800">
                <a:solidFill>
                  <a:srgbClr val="000000"/>
                </a:solidFill>
              </a:defRPr>
            </a:pPr>
            <a:r>
              <a:rPr sz="1600">
                <a:solidFill>
                  <a:srgbClr val="808080"/>
                </a:solidFill>
              </a:rPr>
              <a:t>Body Level Five</a:t>
            </a:r>
          </a:p>
        </p:txBody>
      </p:sp>
      <p:sp>
        <p:nvSpPr>
          <p:cNvPr id="212" name="Shape 212"/>
          <p:cNvSpPr/>
          <p:nvPr/>
        </p:nvSpPr>
        <p:spPr>
          <a:xfrm flipV="1">
            <a:off x="-4192" y="3178175"/>
            <a:ext cx="1595620"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213" name="Shape 213"/>
          <p:cNvSpPr>
            <a:spLocks noGrp="1"/>
          </p:cNvSpPr>
          <p:nvPr>
            <p:ph type="sldNum" sz="quarter" idx="2"/>
          </p:nvPr>
        </p:nvSpPr>
        <p:spPr>
          <a:xfrm>
            <a:off x="531812" y="3228580"/>
            <a:ext cx="779772" cy="396237"/>
          </a:xfrm>
          <a:prstGeom prst="rect">
            <a:avLst/>
          </a:prstGeom>
        </p:spPr>
        <p:txBody>
          <a:bodyPr/>
          <a:lstStyle/>
          <a:p>
            <a:pPr lvl="0"/>
            <a:fld id="{86CB4B4D-7CA3-9044-876B-883B54F8677D}" type="slidenum">
              <a:t>‹#›</a:t>
            </a:fld>
            <a:endParaRPr/>
          </a:p>
        </p:txBody>
      </p:sp>
      <p:sp>
        <p:nvSpPr>
          <p:cNvPr id="214" name="Shape 214"/>
          <p:cNvSpPr/>
          <p:nvPr/>
        </p:nvSpPr>
        <p:spPr>
          <a:xfrm>
            <a:off x="2467652" y="372810"/>
            <a:ext cx="609606" cy="1135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
        <p:nvSpPr>
          <p:cNvPr id="215" name="Shape 215"/>
          <p:cNvSpPr/>
          <p:nvPr/>
        </p:nvSpPr>
        <p:spPr>
          <a:xfrm>
            <a:off x="11114851" y="2630110"/>
            <a:ext cx="609606" cy="113516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29" name="Group 229"/>
          <p:cNvGrpSpPr/>
          <p:nvPr/>
        </p:nvGrpSpPr>
        <p:grpSpPr>
          <a:xfrm>
            <a:off x="-6" y="228596"/>
            <a:ext cx="2851527" cy="6638637"/>
            <a:chOff x="0" y="0"/>
            <a:chExt cx="2851526" cy="6638636"/>
          </a:xfrm>
        </p:grpSpPr>
        <p:sp>
          <p:nvSpPr>
            <p:cNvPr id="217" name="Shape 217"/>
            <p:cNvSpPr/>
            <p:nvPr/>
          </p:nvSpPr>
          <p:spPr>
            <a:xfrm>
              <a:off x="-1" y="2346443"/>
              <a:ext cx="100649" cy="6262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18" name="Shape 218"/>
            <p:cNvSpPr/>
            <p:nvPr/>
          </p:nvSpPr>
          <p:spPr>
            <a:xfrm>
              <a:off x="128599" y="2927929"/>
              <a:ext cx="646723" cy="2322223"/>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19" name="Shape 219"/>
            <p:cNvSpPr/>
            <p:nvPr/>
          </p:nvSpPr>
          <p:spPr>
            <a:xfrm>
              <a:off x="806999" y="5218462"/>
              <a:ext cx="609448" cy="142017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0" name="Shape 220"/>
            <p:cNvSpPr/>
            <p:nvPr/>
          </p:nvSpPr>
          <p:spPr>
            <a:xfrm>
              <a:off x="959825" y="6275200"/>
              <a:ext cx="171470" cy="363436"/>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1" name="Shape 221"/>
            <p:cNvSpPr/>
            <p:nvPr/>
          </p:nvSpPr>
          <p:spPr>
            <a:xfrm>
              <a:off x="100641" y="2972659"/>
              <a:ext cx="821915" cy="3328641"/>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2" name="Shape 222"/>
            <p:cNvSpPr/>
            <p:nvPr/>
          </p:nvSpPr>
          <p:spPr>
            <a:xfrm>
              <a:off x="26117" y="-1"/>
              <a:ext cx="102488" cy="2927936"/>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3" name="Shape 223"/>
            <p:cNvSpPr/>
            <p:nvPr/>
          </p:nvSpPr>
          <p:spPr>
            <a:xfrm>
              <a:off x="78277" y="2715463"/>
              <a:ext cx="78283" cy="4938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4" name="Shape 224"/>
            <p:cNvSpPr/>
            <p:nvPr/>
          </p:nvSpPr>
          <p:spPr>
            <a:xfrm>
              <a:off x="769724" y="5250146"/>
              <a:ext cx="190107" cy="1025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5" name="Shape 225"/>
            <p:cNvSpPr/>
            <p:nvPr/>
          </p:nvSpPr>
          <p:spPr>
            <a:xfrm>
              <a:off x="775315" y="1170426"/>
              <a:ext cx="2076211" cy="4048041"/>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6" name="Shape 226"/>
            <p:cNvSpPr/>
            <p:nvPr/>
          </p:nvSpPr>
          <p:spPr>
            <a:xfrm>
              <a:off x="922550" y="6301293"/>
              <a:ext cx="162152" cy="337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7" name="Shape 227"/>
            <p:cNvSpPr/>
            <p:nvPr/>
          </p:nvSpPr>
          <p:spPr>
            <a:xfrm>
              <a:off x="769724" y="5130867"/>
              <a:ext cx="37281" cy="221791"/>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8" name="Shape 228"/>
            <p:cNvSpPr/>
            <p:nvPr/>
          </p:nvSpPr>
          <p:spPr>
            <a:xfrm>
              <a:off x="849864" y="6016141"/>
              <a:ext cx="238564" cy="62249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grpSp>
        <p:nvGrpSpPr>
          <p:cNvPr id="242" name="Group 242"/>
          <p:cNvGrpSpPr/>
          <p:nvPr/>
        </p:nvGrpSpPr>
        <p:grpSpPr>
          <a:xfrm>
            <a:off x="27217" y="-793"/>
            <a:ext cx="2356682" cy="6854053"/>
            <a:chOff x="0" y="-1"/>
            <a:chExt cx="2356681" cy="6854051"/>
          </a:xfrm>
        </p:grpSpPr>
        <p:sp>
          <p:nvSpPr>
            <p:cNvPr id="230" name="Shape 230"/>
            <p:cNvSpPr/>
            <p:nvPr/>
          </p:nvSpPr>
          <p:spPr>
            <a:xfrm>
              <a:off x="-1" y="-2"/>
              <a:ext cx="494333" cy="4401055"/>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1" name="Shape 231"/>
            <p:cNvSpPr/>
            <p:nvPr/>
          </p:nvSpPr>
          <p:spPr>
            <a:xfrm>
              <a:off x="523067" y="4317261"/>
              <a:ext cx="423441" cy="1580705"/>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2" name="Shape 232"/>
            <p:cNvSpPr/>
            <p:nvPr/>
          </p:nvSpPr>
          <p:spPr>
            <a:xfrm>
              <a:off x="979074" y="5863472"/>
              <a:ext cx="431106" cy="990578"/>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3" name="Shape 233"/>
            <p:cNvSpPr/>
            <p:nvPr/>
          </p:nvSpPr>
          <p:spPr>
            <a:xfrm>
              <a:off x="494326" y="4365161"/>
              <a:ext cx="551813" cy="223597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4" name="Shape 234"/>
            <p:cNvSpPr/>
            <p:nvPr/>
          </p:nvSpPr>
          <p:spPr>
            <a:xfrm>
              <a:off x="444311" y="1289984"/>
              <a:ext cx="170730" cy="302728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5" name="Shape 235"/>
            <p:cNvSpPr/>
            <p:nvPr/>
          </p:nvSpPr>
          <p:spPr>
            <a:xfrm>
              <a:off x="1084453" y="6572391"/>
              <a:ext cx="134126" cy="281659"/>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6" name="Shape 236"/>
            <p:cNvSpPr/>
            <p:nvPr/>
          </p:nvSpPr>
          <p:spPr>
            <a:xfrm>
              <a:off x="475166" y="4108418"/>
              <a:ext cx="82395" cy="511578"/>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7" name="Shape 237"/>
            <p:cNvSpPr/>
            <p:nvPr/>
          </p:nvSpPr>
          <p:spPr>
            <a:xfrm>
              <a:off x="946501" y="3146587"/>
              <a:ext cx="1410180" cy="2716890"/>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8" name="Shape 238"/>
            <p:cNvSpPr/>
            <p:nvPr/>
          </p:nvSpPr>
          <p:spPr>
            <a:xfrm>
              <a:off x="1046133" y="6601131"/>
              <a:ext cx="120715" cy="252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9" name="Shape 239"/>
            <p:cNvSpPr/>
            <p:nvPr/>
          </p:nvSpPr>
          <p:spPr>
            <a:xfrm>
              <a:off x="946501" y="5897960"/>
              <a:ext cx="137958" cy="674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40" name="Shape 240"/>
            <p:cNvSpPr/>
            <p:nvPr/>
          </p:nvSpPr>
          <p:spPr>
            <a:xfrm>
              <a:off x="946501" y="5773419"/>
              <a:ext cx="38326" cy="228011"/>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41" name="Shape 241"/>
            <p:cNvSpPr/>
            <p:nvPr/>
          </p:nvSpPr>
          <p:spPr>
            <a:xfrm>
              <a:off x="979074" y="6323312"/>
              <a:ext cx="210766" cy="530739"/>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sp>
        <p:nvSpPr>
          <p:cNvPr id="243" name="Shape 243"/>
          <p:cNvSpPr/>
          <p:nvPr/>
        </p:nvSpPr>
        <p:spPr>
          <a:xfrm>
            <a:off x="-5" y="0"/>
            <a:ext cx="182890"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244" name="Shape 244"/>
          <p:cNvSpPr>
            <a:spLocks noGrp="1"/>
          </p:cNvSpPr>
          <p:nvPr>
            <p:ph type="title"/>
          </p:nvPr>
        </p:nvSpPr>
        <p:spPr>
          <a:xfrm>
            <a:off x="2589213" y="0"/>
            <a:ext cx="8915401" cy="5163245"/>
          </a:xfrm>
          <a:prstGeom prst="rect">
            <a:avLst/>
          </a:prstGeom>
        </p:spPr>
        <p:txBody>
          <a:bodyPr anchor="b"/>
          <a:lstStyle>
            <a:lvl1pPr>
              <a:defRPr sz="4800"/>
            </a:lvl1pPr>
          </a:lstStyle>
          <a:p>
            <a:pPr lvl="0">
              <a:defRPr sz="1800">
                <a:solidFill>
                  <a:srgbClr val="000000"/>
                </a:solidFill>
              </a:defRPr>
            </a:pPr>
            <a:r>
              <a:rPr sz="4800">
                <a:solidFill>
                  <a:srgbClr val="262626"/>
                </a:solidFill>
              </a:rPr>
              <a:t>Title Text</a:t>
            </a:r>
          </a:p>
        </p:txBody>
      </p:sp>
      <p:sp>
        <p:nvSpPr>
          <p:cNvPr id="245" name="Shape 245"/>
          <p:cNvSpPr>
            <a:spLocks noGrp="1"/>
          </p:cNvSpPr>
          <p:nvPr>
            <p:ph type="body" idx="1"/>
          </p:nvPr>
        </p:nvSpPr>
        <p:spPr>
          <a:xfrm>
            <a:off x="2589213" y="5181600"/>
            <a:ext cx="8915401" cy="1676400"/>
          </a:xfrm>
          <a:prstGeom prst="rect">
            <a:avLst/>
          </a:prstGeom>
        </p:spPr>
        <p:txBody>
          <a:bodyPr/>
          <a:lstStyle>
            <a:lvl1pPr marL="0" indent="0">
              <a:buClrTx/>
              <a:buSzTx/>
              <a:buFontTx/>
              <a:buNone/>
              <a:defRPr>
                <a:solidFill>
                  <a:srgbClr val="595959"/>
                </a:solidFill>
              </a:defRPr>
            </a:lvl1pPr>
            <a:lvl2pPr>
              <a:buClrTx/>
              <a:buFontTx/>
              <a:buChar char="´"/>
              <a:defRPr>
                <a:solidFill>
                  <a:srgbClr val="595959"/>
                </a:solidFill>
              </a:defRPr>
            </a:lvl2pPr>
            <a:lvl3pPr>
              <a:buClrTx/>
              <a:buFontTx/>
              <a:buChar char="´"/>
              <a:defRPr>
                <a:solidFill>
                  <a:srgbClr val="595959"/>
                </a:solidFill>
              </a:defRPr>
            </a:lvl3pPr>
            <a:lvl4pPr>
              <a:buClrTx/>
              <a:buFontTx/>
              <a:buChar char="´"/>
              <a:defRPr>
                <a:solidFill>
                  <a:srgbClr val="595959"/>
                </a:solidFill>
              </a:defRPr>
            </a:lvl4pPr>
            <a:lvl5pPr>
              <a:buClrTx/>
              <a:buFontTx/>
              <a:buChar char="´"/>
              <a:defRPr>
                <a:solidFill>
                  <a:srgbClr val="595959"/>
                </a:solidFill>
              </a:defRPr>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246" name="Shape 246"/>
          <p:cNvSpPr/>
          <p:nvPr/>
        </p:nvSpPr>
        <p:spPr>
          <a:xfrm flipV="1">
            <a:off x="-4192" y="4911725"/>
            <a:ext cx="1595620"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247" name="Shape 247"/>
          <p:cNvSpPr>
            <a:spLocks noGrp="1"/>
          </p:cNvSpPr>
          <p:nvPr>
            <p:ph type="sldNum" sz="quarter" idx="2"/>
          </p:nvPr>
        </p:nvSpPr>
        <p:spPr>
          <a:xfrm>
            <a:off x="531812" y="4967527"/>
            <a:ext cx="779772" cy="39623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Quote Name Card">
    <p:spTree>
      <p:nvGrpSpPr>
        <p:cNvPr id="1" name=""/>
        <p:cNvGrpSpPr/>
        <p:nvPr/>
      </p:nvGrpSpPr>
      <p:grpSpPr>
        <a:xfrm>
          <a:off x="0" y="0"/>
          <a:ext cx="0" cy="0"/>
          <a:chOff x="0" y="0"/>
          <a:chExt cx="0" cy="0"/>
        </a:xfrm>
      </p:grpSpPr>
      <p:grpSp>
        <p:nvGrpSpPr>
          <p:cNvPr id="261" name="Group 261"/>
          <p:cNvGrpSpPr/>
          <p:nvPr/>
        </p:nvGrpSpPr>
        <p:grpSpPr>
          <a:xfrm>
            <a:off x="-6" y="228596"/>
            <a:ext cx="2851527" cy="6638637"/>
            <a:chOff x="0" y="0"/>
            <a:chExt cx="2851526" cy="6638636"/>
          </a:xfrm>
        </p:grpSpPr>
        <p:sp>
          <p:nvSpPr>
            <p:cNvPr id="249" name="Shape 249"/>
            <p:cNvSpPr/>
            <p:nvPr/>
          </p:nvSpPr>
          <p:spPr>
            <a:xfrm>
              <a:off x="-1" y="2346443"/>
              <a:ext cx="100649" cy="6262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0" name="Shape 250"/>
            <p:cNvSpPr/>
            <p:nvPr/>
          </p:nvSpPr>
          <p:spPr>
            <a:xfrm>
              <a:off x="128599" y="2927929"/>
              <a:ext cx="646723" cy="2322223"/>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1" name="Shape 251"/>
            <p:cNvSpPr/>
            <p:nvPr/>
          </p:nvSpPr>
          <p:spPr>
            <a:xfrm>
              <a:off x="806999" y="5218462"/>
              <a:ext cx="609448" cy="142017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2" name="Shape 252"/>
            <p:cNvSpPr/>
            <p:nvPr/>
          </p:nvSpPr>
          <p:spPr>
            <a:xfrm>
              <a:off x="959825" y="6275200"/>
              <a:ext cx="171470" cy="363436"/>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3" name="Shape 253"/>
            <p:cNvSpPr/>
            <p:nvPr/>
          </p:nvSpPr>
          <p:spPr>
            <a:xfrm>
              <a:off x="100641" y="2972659"/>
              <a:ext cx="821915" cy="3328641"/>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4" name="Shape 254"/>
            <p:cNvSpPr/>
            <p:nvPr/>
          </p:nvSpPr>
          <p:spPr>
            <a:xfrm>
              <a:off x="26117" y="-1"/>
              <a:ext cx="102488" cy="2927936"/>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5" name="Shape 255"/>
            <p:cNvSpPr/>
            <p:nvPr/>
          </p:nvSpPr>
          <p:spPr>
            <a:xfrm>
              <a:off x="78277" y="2715463"/>
              <a:ext cx="78283" cy="4938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6" name="Shape 256"/>
            <p:cNvSpPr/>
            <p:nvPr/>
          </p:nvSpPr>
          <p:spPr>
            <a:xfrm>
              <a:off x="769724" y="5250146"/>
              <a:ext cx="190107" cy="1025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7" name="Shape 257"/>
            <p:cNvSpPr/>
            <p:nvPr/>
          </p:nvSpPr>
          <p:spPr>
            <a:xfrm>
              <a:off x="775315" y="1170426"/>
              <a:ext cx="2076211" cy="4048041"/>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8" name="Shape 258"/>
            <p:cNvSpPr/>
            <p:nvPr/>
          </p:nvSpPr>
          <p:spPr>
            <a:xfrm>
              <a:off x="922550" y="6301293"/>
              <a:ext cx="162152" cy="337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9" name="Shape 259"/>
            <p:cNvSpPr/>
            <p:nvPr/>
          </p:nvSpPr>
          <p:spPr>
            <a:xfrm>
              <a:off x="769724" y="5130867"/>
              <a:ext cx="37281" cy="221791"/>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60" name="Shape 260"/>
            <p:cNvSpPr/>
            <p:nvPr/>
          </p:nvSpPr>
          <p:spPr>
            <a:xfrm>
              <a:off x="849864" y="6016141"/>
              <a:ext cx="238564" cy="62249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grpSp>
        <p:nvGrpSpPr>
          <p:cNvPr id="274" name="Group 274"/>
          <p:cNvGrpSpPr/>
          <p:nvPr/>
        </p:nvGrpSpPr>
        <p:grpSpPr>
          <a:xfrm>
            <a:off x="27217" y="-793"/>
            <a:ext cx="2356682" cy="6854053"/>
            <a:chOff x="0" y="-1"/>
            <a:chExt cx="2356681" cy="6854051"/>
          </a:xfrm>
        </p:grpSpPr>
        <p:sp>
          <p:nvSpPr>
            <p:cNvPr id="262" name="Shape 262"/>
            <p:cNvSpPr/>
            <p:nvPr/>
          </p:nvSpPr>
          <p:spPr>
            <a:xfrm>
              <a:off x="-1" y="-2"/>
              <a:ext cx="494333" cy="4401055"/>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63" name="Shape 263"/>
            <p:cNvSpPr/>
            <p:nvPr/>
          </p:nvSpPr>
          <p:spPr>
            <a:xfrm>
              <a:off x="523067" y="4317261"/>
              <a:ext cx="423441" cy="1580705"/>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64" name="Shape 264"/>
            <p:cNvSpPr/>
            <p:nvPr/>
          </p:nvSpPr>
          <p:spPr>
            <a:xfrm>
              <a:off x="979074" y="5863472"/>
              <a:ext cx="431106" cy="990578"/>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65" name="Shape 265"/>
            <p:cNvSpPr/>
            <p:nvPr/>
          </p:nvSpPr>
          <p:spPr>
            <a:xfrm>
              <a:off x="494326" y="4365161"/>
              <a:ext cx="551813" cy="223597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66" name="Shape 266"/>
            <p:cNvSpPr/>
            <p:nvPr/>
          </p:nvSpPr>
          <p:spPr>
            <a:xfrm>
              <a:off x="444311" y="1289984"/>
              <a:ext cx="170730" cy="302728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67" name="Shape 267"/>
            <p:cNvSpPr/>
            <p:nvPr/>
          </p:nvSpPr>
          <p:spPr>
            <a:xfrm>
              <a:off x="1084453" y="6572391"/>
              <a:ext cx="134126" cy="281659"/>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68" name="Shape 268"/>
            <p:cNvSpPr/>
            <p:nvPr/>
          </p:nvSpPr>
          <p:spPr>
            <a:xfrm>
              <a:off x="475166" y="4108418"/>
              <a:ext cx="82395" cy="511578"/>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69" name="Shape 269"/>
            <p:cNvSpPr/>
            <p:nvPr/>
          </p:nvSpPr>
          <p:spPr>
            <a:xfrm>
              <a:off x="946501" y="3146587"/>
              <a:ext cx="1410180" cy="2716890"/>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70" name="Shape 270"/>
            <p:cNvSpPr/>
            <p:nvPr/>
          </p:nvSpPr>
          <p:spPr>
            <a:xfrm>
              <a:off x="1046133" y="6601131"/>
              <a:ext cx="120715" cy="252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71" name="Shape 271"/>
            <p:cNvSpPr/>
            <p:nvPr/>
          </p:nvSpPr>
          <p:spPr>
            <a:xfrm>
              <a:off x="946501" y="5897960"/>
              <a:ext cx="137958" cy="674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72" name="Shape 272"/>
            <p:cNvSpPr/>
            <p:nvPr/>
          </p:nvSpPr>
          <p:spPr>
            <a:xfrm>
              <a:off x="946501" y="5773419"/>
              <a:ext cx="38326" cy="228011"/>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73" name="Shape 273"/>
            <p:cNvSpPr/>
            <p:nvPr/>
          </p:nvSpPr>
          <p:spPr>
            <a:xfrm>
              <a:off x="979074" y="6323312"/>
              <a:ext cx="210766" cy="530739"/>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sp>
        <p:nvSpPr>
          <p:cNvPr id="275" name="Shape 275"/>
          <p:cNvSpPr/>
          <p:nvPr/>
        </p:nvSpPr>
        <p:spPr>
          <a:xfrm>
            <a:off x="-5" y="0"/>
            <a:ext cx="182890"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276" name="Shape 276"/>
          <p:cNvSpPr>
            <a:spLocks noGrp="1"/>
          </p:cNvSpPr>
          <p:nvPr>
            <p:ph type="title"/>
          </p:nvPr>
        </p:nvSpPr>
        <p:spPr>
          <a:xfrm>
            <a:off x="2849946" y="389742"/>
            <a:ext cx="8393932" cy="3335317"/>
          </a:xfrm>
          <a:prstGeom prst="rect">
            <a:avLst/>
          </a:prstGeom>
        </p:spPr>
        <p:txBody>
          <a:bodyPr anchor="ctr"/>
          <a:lstStyle>
            <a:lvl1pPr>
              <a:defRPr sz="4800"/>
            </a:lvl1pPr>
          </a:lstStyle>
          <a:p>
            <a:pPr lvl="0">
              <a:defRPr sz="1800">
                <a:solidFill>
                  <a:srgbClr val="000000"/>
                </a:solidFill>
              </a:defRPr>
            </a:pPr>
            <a:r>
              <a:rPr sz="4800">
                <a:solidFill>
                  <a:srgbClr val="262626"/>
                </a:solidFill>
              </a:rPr>
              <a:t>Title Text</a:t>
            </a:r>
          </a:p>
        </p:txBody>
      </p:sp>
      <p:sp>
        <p:nvSpPr>
          <p:cNvPr id="277" name="Shape 277"/>
          <p:cNvSpPr>
            <a:spLocks noGrp="1"/>
          </p:cNvSpPr>
          <p:nvPr>
            <p:ph type="body" idx="1"/>
          </p:nvPr>
        </p:nvSpPr>
        <p:spPr>
          <a:xfrm>
            <a:off x="2589209" y="3725055"/>
            <a:ext cx="8915404" cy="1456550"/>
          </a:xfrm>
          <a:prstGeom prst="rect">
            <a:avLst/>
          </a:prstGeom>
        </p:spPr>
        <p:txBody>
          <a:bodyPr anchor="b">
            <a:noAutofit/>
          </a:bodyPr>
          <a:lstStyle>
            <a:lvl1pPr marL="0" indent="0">
              <a:buClrTx/>
              <a:buSzTx/>
              <a:buFontTx/>
              <a:buNone/>
              <a:defRPr sz="2400">
                <a:solidFill>
                  <a:srgbClr val="A53010"/>
                </a:solidFill>
              </a:defRPr>
            </a:lvl1pPr>
            <a:lvl2pPr marL="885824" indent="-428623">
              <a:buClrTx/>
              <a:buFontTx/>
              <a:buChar char="´"/>
              <a:defRPr sz="2400">
                <a:solidFill>
                  <a:srgbClr val="A53010"/>
                </a:solidFill>
              </a:defRPr>
            </a:lvl2pPr>
            <a:lvl3pPr marL="1306284" indent="-391884">
              <a:buClrTx/>
              <a:buFontTx/>
              <a:buChar char="´"/>
              <a:defRPr sz="2400">
                <a:solidFill>
                  <a:srgbClr val="A53010"/>
                </a:solidFill>
              </a:defRPr>
            </a:lvl3pPr>
            <a:lvl4pPr marL="1828800" indent="-457200">
              <a:buClrTx/>
              <a:buFontTx/>
              <a:buChar char="´"/>
              <a:defRPr sz="2400">
                <a:solidFill>
                  <a:srgbClr val="A53010"/>
                </a:solidFill>
              </a:defRPr>
            </a:lvl4pPr>
            <a:lvl5pPr marL="2286000" indent="-457200">
              <a:buClrTx/>
              <a:buFontTx/>
              <a:buChar char="´"/>
              <a:defRPr sz="2400">
                <a:solidFill>
                  <a:srgbClr val="A53010"/>
                </a:solidFill>
              </a:defRPr>
            </a:lvl5pPr>
          </a:lstStyle>
          <a:p>
            <a:pPr lvl="0">
              <a:defRPr sz="1800">
                <a:solidFill>
                  <a:srgbClr val="000000"/>
                </a:solidFill>
              </a:defRPr>
            </a:pPr>
            <a:r>
              <a:rPr sz="2400">
                <a:solidFill>
                  <a:srgbClr val="A53010"/>
                </a:solidFill>
              </a:rPr>
              <a:t>Body Level One</a:t>
            </a:r>
          </a:p>
          <a:p>
            <a:pPr lvl="1">
              <a:defRPr sz="1800">
                <a:solidFill>
                  <a:srgbClr val="000000"/>
                </a:solidFill>
              </a:defRPr>
            </a:pPr>
            <a:r>
              <a:rPr sz="2400">
                <a:solidFill>
                  <a:srgbClr val="A53010"/>
                </a:solidFill>
              </a:rPr>
              <a:t>Body Level Two</a:t>
            </a:r>
          </a:p>
          <a:p>
            <a:pPr lvl="2">
              <a:defRPr sz="1800">
                <a:solidFill>
                  <a:srgbClr val="000000"/>
                </a:solidFill>
              </a:defRPr>
            </a:pPr>
            <a:r>
              <a:rPr sz="2400">
                <a:solidFill>
                  <a:srgbClr val="A53010"/>
                </a:solidFill>
              </a:rPr>
              <a:t>Body Level Three</a:t>
            </a:r>
          </a:p>
          <a:p>
            <a:pPr lvl="3">
              <a:defRPr sz="1800">
                <a:solidFill>
                  <a:srgbClr val="000000"/>
                </a:solidFill>
              </a:defRPr>
            </a:pPr>
            <a:r>
              <a:rPr sz="2400">
                <a:solidFill>
                  <a:srgbClr val="A53010"/>
                </a:solidFill>
              </a:rPr>
              <a:t>Body Level Four</a:t>
            </a:r>
          </a:p>
          <a:p>
            <a:pPr lvl="4">
              <a:defRPr sz="1800">
                <a:solidFill>
                  <a:srgbClr val="000000"/>
                </a:solidFill>
              </a:defRPr>
            </a:pPr>
            <a:r>
              <a:rPr sz="2400">
                <a:solidFill>
                  <a:srgbClr val="A53010"/>
                </a:solidFill>
              </a:rPr>
              <a:t>Body Level Five</a:t>
            </a:r>
          </a:p>
        </p:txBody>
      </p:sp>
      <p:sp>
        <p:nvSpPr>
          <p:cNvPr id="278" name="Shape 278"/>
          <p:cNvSpPr/>
          <p:nvPr/>
        </p:nvSpPr>
        <p:spPr>
          <a:xfrm flipV="1">
            <a:off x="-4192" y="4911725"/>
            <a:ext cx="1595620"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279" name="Shape 279"/>
          <p:cNvSpPr>
            <a:spLocks noGrp="1"/>
          </p:cNvSpPr>
          <p:nvPr>
            <p:ph type="sldNum" sz="quarter" idx="2"/>
          </p:nvPr>
        </p:nvSpPr>
        <p:spPr>
          <a:xfrm>
            <a:off x="531812" y="4967527"/>
            <a:ext cx="779772" cy="396237"/>
          </a:xfrm>
          <a:prstGeom prst="rect">
            <a:avLst/>
          </a:prstGeom>
        </p:spPr>
        <p:txBody>
          <a:bodyPr/>
          <a:lstStyle/>
          <a:p>
            <a:pPr lvl="0"/>
            <a:fld id="{86CB4B4D-7CA3-9044-876B-883B54F8677D}" type="slidenum">
              <a:t>‹#›</a:t>
            </a:fld>
            <a:endParaRPr/>
          </a:p>
        </p:txBody>
      </p:sp>
      <p:sp>
        <p:nvSpPr>
          <p:cNvPr id="280" name="Shape 280"/>
          <p:cNvSpPr/>
          <p:nvPr/>
        </p:nvSpPr>
        <p:spPr>
          <a:xfrm>
            <a:off x="2467652" y="372810"/>
            <a:ext cx="609606" cy="1135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
        <p:nvSpPr>
          <p:cNvPr id="281" name="Shape 281"/>
          <p:cNvSpPr/>
          <p:nvPr/>
        </p:nvSpPr>
        <p:spPr>
          <a:xfrm>
            <a:off x="11114851" y="2630110"/>
            <a:ext cx="609606" cy="113516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rue or False">
    <p:spTree>
      <p:nvGrpSpPr>
        <p:cNvPr id="1" name=""/>
        <p:cNvGrpSpPr/>
        <p:nvPr/>
      </p:nvGrpSpPr>
      <p:grpSpPr>
        <a:xfrm>
          <a:off x="0" y="0"/>
          <a:ext cx="0" cy="0"/>
          <a:chOff x="0" y="0"/>
          <a:chExt cx="0" cy="0"/>
        </a:xfrm>
      </p:grpSpPr>
      <p:grpSp>
        <p:nvGrpSpPr>
          <p:cNvPr id="295" name="Group 295"/>
          <p:cNvGrpSpPr/>
          <p:nvPr/>
        </p:nvGrpSpPr>
        <p:grpSpPr>
          <a:xfrm>
            <a:off x="-6" y="228596"/>
            <a:ext cx="2851527" cy="6638637"/>
            <a:chOff x="0" y="0"/>
            <a:chExt cx="2851526" cy="6638636"/>
          </a:xfrm>
        </p:grpSpPr>
        <p:sp>
          <p:nvSpPr>
            <p:cNvPr id="283" name="Shape 283"/>
            <p:cNvSpPr/>
            <p:nvPr/>
          </p:nvSpPr>
          <p:spPr>
            <a:xfrm>
              <a:off x="-1" y="2346443"/>
              <a:ext cx="100649" cy="6262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84" name="Shape 284"/>
            <p:cNvSpPr/>
            <p:nvPr/>
          </p:nvSpPr>
          <p:spPr>
            <a:xfrm>
              <a:off x="128599" y="2927929"/>
              <a:ext cx="646723" cy="2322223"/>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85" name="Shape 285"/>
            <p:cNvSpPr/>
            <p:nvPr/>
          </p:nvSpPr>
          <p:spPr>
            <a:xfrm>
              <a:off x="806999" y="5218462"/>
              <a:ext cx="609448" cy="142017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86" name="Shape 286"/>
            <p:cNvSpPr/>
            <p:nvPr/>
          </p:nvSpPr>
          <p:spPr>
            <a:xfrm>
              <a:off x="959825" y="6275200"/>
              <a:ext cx="171470" cy="363436"/>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87" name="Shape 287"/>
            <p:cNvSpPr/>
            <p:nvPr/>
          </p:nvSpPr>
          <p:spPr>
            <a:xfrm>
              <a:off x="100641" y="2972659"/>
              <a:ext cx="821915" cy="3328641"/>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88" name="Shape 288"/>
            <p:cNvSpPr/>
            <p:nvPr/>
          </p:nvSpPr>
          <p:spPr>
            <a:xfrm>
              <a:off x="26117" y="-1"/>
              <a:ext cx="102488" cy="2927936"/>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89" name="Shape 289"/>
            <p:cNvSpPr/>
            <p:nvPr/>
          </p:nvSpPr>
          <p:spPr>
            <a:xfrm>
              <a:off x="78277" y="2715463"/>
              <a:ext cx="78283" cy="4938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90" name="Shape 290"/>
            <p:cNvSpPr/>
            <p:nvPr/>
          </p:nvSpPr>
          <p:spPr>
            <a:xfrm>
              <a:off x="769724" y="5250146"/>
              <a:ext cx="190107" cy="1025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91" name="Shape 291"/>
            <p:cNvSpPr/>
            <p:nvPr/>
          </p:nvSpPr>
          <p:spPr>
            <a:xfrm>
              <a:off x="775315" y="1170426"/>
              <a:ext cx="2076211" cy="4048041"/>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92" name="Shape 292"/>
            <p:cNvSpPr/>
            <p:nvPr/>
          </p:nvSpPr>
          <p:spPr>
            <a:xfrm>
              <a:off x="922550" y="6301293"/>
              <a:ext cx="162152" cy="337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93" name="Shape 293"/>
            <p:cNvSpPr/>
            <p:nvPr/>
          </p:nvSpPr>
          <p:spPr>
            <a:xfrm>
              <a:off x="769724" y="5130867"/>
              <a:ext cx="37281" cy="221791"/>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94" name="Shape 294"/>
            <p:cNvSpPr/>
            <p:nvPr/>
          </p:nvSpPr>
          <p:spPr>
            <a:xfrm>
              <a:off x="849864" y="6016141"/>
              <a:ext cx="238564" cy="62249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grpSp>
        <p:nvGrpSpPr>
          <p:cNvPr id="308" name="Group 308"/>
          <p:cNvGrpSpPr/>
          <p:nvPr/>
        </p:nvGrpSpPr>
        <p:grpSpPr>
          <a:xfrm>
            <a:off x="27217" y="-793"/>
            <a:ext cx="2356682" cy="6854053"/>
            <a:chOff x="0" y="-1"/>
            <a:chExt cx="2356681" cy="6854051"/>
          </a:xfrm>
        </p:grpSpPr>
        <p:sp>
          <p:nvSpPr>
            <p:cNvPr id="296" name="Shape 296"/>
            <p:cNvSpPr/>
            <p:nvPr/>
          </p:nvSpPr>
          <p:spPr>
            <a:xfrm>
              <a:off x="-1" y="-2"/>
              <a:ext cx="494333" cy="4401055"/>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97" name="Shape 297"/>
            <p:cNvSpPr/>
            <p:nvPr/>
          </p:nvSpPr>
          <p:spPr>
            <a:xfrm>
              <a:off x="523067" y="4317261"/>
              <a:ext cx="423441" cy="1580705"/>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98" name="Shape 298"/>
            <p:cNvSpPr/>
            <p:nvPr/>
          </p:nvSpPr>
          <p:spPr>
            <a:xfrm>
              <a:off x="979074" y="5863472"/>
              <a:ext cx="431106" cy="990578"/>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99" name="Shape 299"/>
            <p:cNvSpPr/>
            <p:nvPr/>
          </p:nvSpPr>
          <p:spPr>
            <a:xfrm>
              <a:off x="494326" y="4365161"/>
              <a:ext cx="551813" cy="223597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00" name="Shape 300"/>
            <p:cNvSpPr/>
            <p:nvPr/>
          </p:nvSpPr>
          <p:spPr>
            <a:xfrm>
              <a:off x="444311" y="1289984"/>
              <a:ext cx="170730" cy="302728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01" name="Shape 301"/>
            <p:cNvSpPr/>
            <p:nvPr/>
          </p:nvSpPr>
          <p:spPr>
            <a:xfrm>
              <a:off x="1084453" y="6572391"/>
              <a:ext cx="134126" cy="281659"/>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02" name="Shape 302"/>
            <p:cNvSpPr/>
            <p:nvPr/>
          </p:nvSpPr>
          <p:spPr>
            <a:xfrm>
              <a:off x="475166" y="4108418"/>
              <a:ext cx="82395" cy="511578"/>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03" name="Shape 303"/>
            <p:cNvSpPr/>
            <p:nvPr/>
          </p:nvSpPr>
          <p:spPr>
            <a:xfrm>
              <a:off x="946501" y="3146587"/>
              <a:ext cx="1410180" cy="2716890"/>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04" name="Shape 304"/>
            <p:cNvSpPr/>
            <p:nvPr/>
          </p:nvSpPr>
          <p:spPr>
            <a:xfrm>
              <a:off x="1046133" y="6601131"/>
              <a:ext cx="120715" cy="252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05" name="Shape 305"/>
            <p:cNvSpPr/>
            <p:nvPr/>
          </p:nvSpPr>
          <p:spPr>
            <a:xfrm>
              <a:off x="946501" y="5897960"/>
              <a:ext cx="137958" cy="674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06" name="Shape 306"/>
            <p:cNvSpPr/>
            <p:nvPr/>
          </p:nvSpPr>
          <p:spPr>
            <a:xfrm>
              <a:off x="946501" y="5773419"/>
              <a:ext cx="38326" cy="228011"/>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07" name="Shape 307"/>
            <p:cNvSpPr/>
            <p:nvPr/>
          </p:nvSpPr>
          <p:spPr>
            <a:xfrm>
              <a:off x="979074" y="6323312"/>
              <a:ext cx="210766" cy="530739"/>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sp>
        <p:nvSpPr>
          <p:cNvPr id="309" name="Shape 309"/>
          <p:cNvSpPr/>
          <p:nvPr/>
        </p:nvSpPr>
        <p:spPr>
          <a:xfrm>
            <a:off x="-5" y="0"/>
            <a:ext cx="182890"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310" name="Shape 310"/>
          <p:cNvSpPr>
            <a:spLocks noGrp="1"/>
          </p:cNvSpPr>
          <p:nvPr>
            <p:ph type="title"/>
          </p:nvPr>
        </p:nvSpPr>
        <p:spPr>
          <a:xfrm>
            <a:off x="2589209" y="403444"/>
            <a:ext cx="8915404" cy="3327945"/>
          </a:xfrm>
          <a:prstGeom prst="rect">
            <a:avLst/>
          </a:prstGeom>
        </p:spPr>
        <p:txBody>
          <a:bodyPr anchor="ctr"/>
          <a:lstStyle>
            <a:lvl1pPr>
              <a:defRPr sz="4800"/>
            </a:lvl1pPr>
          </a:lstStyle>
          <a:p>
            <a:pPr lvl="0">
              <a:defRPr sz="1800">
                <a:solidFill>
                  <a:srgbClr val="000000"/>
                </a:solidFill>
              </a:defRPr>
            </a:pPr>
            <a:r>
              <a:rPr sz="4800">
                <a:solidFill>
                  <a:srgbClr val="262626"/>
                </a:solidFill>
              </a:rPr>
              <a:t>Title Text</a:t>
            </a:r>
          </a:p>
        </p:txBody>
      </p:sp>
      <p:sp>
        <p:nvSpPr>
          <p:cNvPr id="311" name="Shape 311"/>
          <p:cNvSpPr>
            <a:spLocks noGrp="1"/>
          </p:cNvSpPr>
          <p:nvPr>
            <p:ph type="body" idx="1"/>
          </p:nvPr>
        </p:nvSpPr>
        <p:spPr>
          <a:xfrm>
            <a:off x="2589209" y="3731385"/>
            <a:ext cx="8915404" cy="1450215"/>
          </a:xfrm>
          <a:prstGeom prst="rect">
            <a:avLst/>
          </a:prstGeom>
        </p:spPr>
        <p:txBody>
          <a:bodyPr anchor="b">
            <a:noAutofit/>
          </a:bodyPr>
          <a:lstStyle>
            <a:lvl1pPr marL="0" indent="0">
              <a:buClrTx/>
              <a:buSzTx/>
              <a:buFontTx/>
              <a:buNone/>
              <a:defRPr sz="2400">
                <a:solidFill>
                  <a:srgbClr val="A53010"/>
                </a:solidFill>
              </a:defRPr>
            </a:lvl1pPr>
            <a:lvl2pPr marL="885824" indent="-428623">
              <a:buClrTx/>
              <a:buFontTx/>
              <a:buChar char="´"/>
              <a:defRPr sz="2400">
                <a:solidFill>
                  <a:srgbClr val="A53010"/>
                </a:solidFill>
              </a:defRPr>
            </a:lvl2pPr>
            <a:lvl3pPr marL="1306284" indent="-391884">
              <a:buClrTx/>
              <a:buFontTx/>
              <a:buChar char="´"/>
              <a:defRPr sz="2400">
                <a:solidFill>
                  <a:srgbClr val="A53010"/>
                </a:solidFill>
              </a:defRPr>
            </a:lvl3pPr>
            <a:lvl4pPr marL="1828800" indent="-457200">
              <a:buClrTx/>
              <a:buFontTx/>
              <a:buChar char="´"/>
              <a:defRPr sz="2400">
                <a:solidFill>
                  <a:srgbClr val="A53010"/>
                </a:solidFill>
              </a:defRPr>
            </a:lvl4pPr>
            <a:lvl5pPr marL="2286000" indent="-457200">
              <a:buClrTx/>
              <a:buFontTx/>
              <a:buChar char="´"/>
              <a:defRPr sz="2400">
                <a:solidFill>
                  <a:srgbClr val="A53010"/>
                </a:solidFill>
              </a:defRPr>
            </a:lvl5pPr>
          </a:lstStyle>
          <a:p>
            <a:pPr lvl="0">
              <a:defRPr sz="1800">
                <a:solidFill>
                  <a:srgbClr val="000000"/>
                </a:solidFill>
              </a:defRPr>
            </a:pPr>
            <a:r>
              <a:rPr sz="2400">
                <a:solidFill>
                  <a:srgbClr val="A53010"/>
                </a:solidFill>
              </a:rPr>
              <a:t>Body Level One</a:t>
            </a:r>
          </a:p>
          <a:p>
            <a:pPr lvl="1">
              <a:defRPr sz="1800">
                <a:solidFill>
                  <a:srgbClr val="000000"/>
                </a:solidFill>
              </a:defRPr>
            </a:pPr>
            <a:r>
              <a:rPr sz="2400">
                <a:solidFill>
                  <a:srgbClr val="A53010"/>
                </a:solidFill>
              </a:rPr>
              <a:t>Body Level Two</a:t>
            </a:r>
          </a:p>
          <a:p>
            <a:pPr lvl="2">
              <a:defRPr sz="1800">
                <a:solidFill>
                  <a:srgbClr val="000000"/>
                </a:solidFill>
              </a:defRPr>
            </a:pPr>
            <a:r>
              <a:rPr sz="2400">
                <a:solidFill>
                  <a:srgbClr val="A53010"/>
                </a:solidFill>
              </a:rPr>
              <a:t>Body Level Three</a:t>
            </a:r>
          </a:p>
          <a:p>
            <a:pPr lvl="3">
              <a:defRPr sz="1800">
                <a:solidFill>
                  <a:srgbClr val="000000"/>
                </a:solidFill>
              </a:defRPr>
            </a:pPr>
            <a:r>
              <a:rPr sz="2400">
                <a:solidFill>
                  <a:srgbClr val="A53010"/>
                </a:solidFill>
              </a:rPr>
              <a:t>Body Level Four</a:t>
            </a:r>
          </a:p>
          <a:p>
            <a:pPr lvl="4">
              <a:defRPr sz="1800">
                <a:solidFill>
                  <a:srgbClr val="000000"/>
                </a:solidFill>
              </a:defRPr>
            </a:pPr>
            <a:r>
              <a:rPr sz="2400">
                <a:solidFill>
                  <a:srgbClr val="A53010"/>
                </a:solidFill>
              </a:rPr>
              <a:t>Body Level Five</a:t>
            </a:r>
          </a:p>
        </p:txBody>
      </p:sp>
      <p:sp>
        <p:nvSpPr>
          <p:cNvPr id="312" name="Shape 312"/>
          <p:cNvSpPr/>
          <p:nvPr/>
        </p:nvSpPr>
        <p:spPr>
          <a:xfrm flipV="1">
            <a:off x="-4192" y="4911725"/>
            <a:ext cx="1595620"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313" name="Shape 313"/>
          <p:cNvSpPr>
            <a:spLocks noGrp="1"/>
          </p:cNvSpPr>
          <p:nvPr>
            <p:ph type="sldNum" sz="quarter" idx="2"/>
          </p:nvPr>
        </p:nvSpPr>
        <p:spPr>
          <a:xfrm>
            <a:off x="531812" y="4967527"/>
            <a:ext cx="779772" cy="396237"/>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15" name="Shape 315"/>
          <p:cNvSpPr>
            <a:spLocks noGrp="1"/>
          </p:cNvSpPr>
          <p:nvPr>
            <p:ph type="title"/>
          </p:nvPr>
        </p:nvSpPr>
        <p:spPr>
          <a:xfrm>
            <a:off x="2592924" y="624110"/>
            <a:ext cx="8911688" cy="1509492"/>
          </a:xfrm>
          <a:prstGeom prst="rect">
            <a:avLst/>
          </a:prstGeom>
        </p:spPr>
        <p:txBody>
          <a:bodyPr/>
          <a:lstStyle/>
          <a:p>
            <a:pPr lvl="0">
              <a:defRPr sz="1800">
                <a:solidFill>
                  <a:srgbClr val="000000"/>
                </a:solidFill>
              </a:defRPr>
            </a:pPr>
            <a:r>
              <a:rPr sz="3600">
                <a:solidFill>
                  <a:srgbClr val="262626"/>
                </a:solidFill>
              </a:rPr>
              <a:t>Title Text</a:t>
            </a:r>
          </a:p>
        </p:txBody>
      </p:sp>
      <p:sp>
        <p:nvSpPr>
          <p:cNvPr id="316" name="Shape 316"/>
          <p:cNvSpPr>
            <a:spLocks noGrp="1"/>
          </p:cNvSpPr>
          <p:nvPr>
            <p:ph type="body" idx="1"/>
          </p:nvPr>
        </p:nvSpPr>
        <p:spPr>
          <a:prstGeom prst="rect">
            <a:avLst/>
          </a:prstGeom>
        </p:spPr>
        <p:txBody>
          <a:bodyPr/>
          <a:lstStyle/>
          <a:p>
            <a:pPr lvl="0">
              <a:defRPr>
                <a:solidFill>
                  <a:srgbClr val="000000"/>
                </a:solidFill>
              </a:defRPr>
            </a:pPr>
            <a:r>
              <a:rPr>
                <a:solidFill>
                  <a:srgbClr val="404040"/>
                </a:solidFill>
              </a:rPr>
              <a:t>Body Level One</a:t>
            </a:r>
          </a:p>
          <a:p>
            <a:pPr lvl="1">
              <a:defRPr>
                <a:solidFill>
                  <a:srgbClr val="000000"/>
                </a:solidFill>
              </a:defRPr>
            </a:pPr>
            <a:r>
              <a:rPr>
                <a:solidFill>
                  <a:srgbClr val="404040"/>
                </a:solidFill>
              </a:rPr>
              <a:t>Body Level Two</a:t>
            </a:r>
          </a:p>
          <a:p>
            <a:pPr lvl="2">
              <a:defRPr>
                <a:solidFill>
                  <a:srgbClr val="000000"/>
                </a:solidFill>
              </a:defRPr>
            </a:pPr>
            <a:r>
              <a:rPr>
                <a:solidFill>
                  <a:srgbClr val="404040"/>
                </a:solidFill>
              </a:rPr>
              <a:t>Body Level Three</a:t>
            </a:r>
          </a:p>
          <a:p>
            <a:pPr lvl="3">
              <a:defRPr>
                <a:solidFill>
                  <a:srgbClr val="000000"/>
                </a:solidFill>
              </a:defRPr>
            </a:pPr>
            <a:r>
              <a:rPr>
                <a:solidFill>
                  <a:srgbClr val="404040"/>
                </a:solidFill>
              </a:rPr>
              <a:t>Body Level Four</a:t>
            </a:r>
          </a:p>
          <a:p>
            <a:pPr lvl="4">
              <a:defRPr>
                <a:solidFill>
                  <a:srgbClr val="000000"/>
                </a:solidFill>
              </a:defRPr>
            </a:pPr>
            <a:r>
              <a:rPr>
                <a:solidFill>
                  <a:srgbClr val="404040"/>
                </a:solidFill>
              </a:rPr>
              <a:t>Body Level Five</a:t>
            </a:r>
          </a:p>
        </p:txBody>
      </p:sp>
      <p:sp>
        <p:nvSpPr>
          <p:cNvPr id="317" name="Shape 31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19" name="Shape 319"/>
          <p:cNvSpPr>
            <a:spLocks noGrp="1"/>
          </p:cNvSpPr>
          <p:nvPr>
            <p:ph type="title"/>
          </p:nvPr>
        </p:nvSpPr>
        <p:spPr>
          <a:xfrm>
            <a:off x="9294810" y="0"/>
            <a:ext cx="2207608" cy="6538629"/>
          </a:xfrm>
          <a:prstGeom prst="rect">
            <a:avLst/>
          </a:prstGeom>
        </p:spPr>
        <p:txBody>
          <a:bodyPr anchor="ctr"/>
          <a:lstStyle/>
          <a:p>
            <a:pPr lvl="0">
              <a:defRPr sz="1800">
                <a:solidFill>
                  <a:srgbClr val="000000"/>
                </a:solidFill>
              </a:defRPr>
            </a:pPr>
            <a:r>
              <a:rPr sz="3600">
                <a:solidFill>
                  <a:srgbClr val="262626"/>
                </a:solidFill>
              </a:rPr>
              <a:t>Title Text</a:t>
            </a:r>
          </a:p>
        </p:txBody>
      </p:sp>
      <p:sp>
        <p:nvSpPr>
          <p:cNvPr id="320" name="Shape 320"/>
          <p:cNvSpPr>
            <a:spLocks noGrp="1"/>
          </p:cNvSpPr>
          <p:nvPr>
            <p:ph type="body" idx="1"/>
          </p:nvPr>
        </p:nvSpPr>
        <p:spPr>
          <a:xfrm>
            <a:off x="2589209" y="627405"/>
            <a:ext cx="6477006" cy="6230595"/>
          </a:xfrm>
          <a:prstGeom prst="rect">
            <a:avLst/>
          </a:prstGeom>
        </p:spPr>
        <p:txBody>
          <a:bodyPr/>
          <a:lstStyle/>
          <a:p>
            <a:pPr lvl="0">
              <a:defRPr>
                <a:solidFill>
                  <a:srgbClr val="000000"/>
                </a:solidFill>
              </a:defRPr>
            </a:pPr>
            <a:r>
              <a:rPr>
                <a:solidFill>
                  <a:srgbClr val="404040"/>
                </a:solidFill>
              </a:rPr>
              <a:t>Body Level One</a:t>
            </a:r>
          </a:p>
          <a:p>
            <a:pPr lvl="1">
              <a:defRPr>
                <a:solidFill>
                  <a:srgbClr val="000000"/>
                </a:solidFill>
              </a:defRPr>
            </a:pPr>
            <a:r>
              <a:rPr>
                <a:solidFill>
                  <a:srgbClr val="404040"/>
                </a:solidFill>
              </a:rPr>
              <a:t>Body Level Two</a:t>
            </a:r>
          </a:p>
          <a:p>
            <a:pPr lvl="2">
              <a:defRPr>
                <a:solidFill>
                  <a:srgbClr val="000000"/>
                </a:solidFill>
              </a:defRPr>
            </a:pPr>
            <a:r>
              <a:rPr>
                <a:solidFill>
                  <a:srgbClr val="404040"/>
                </a:solidFill>
              </a:rPr>
              <a:t>Body Level Three</a:t>
            </a:r>
          </a:p>
          <a:p>
            <a:pPr lvl="3">
              <a:defRPr>
                <a:solidFill>
                  <a:srgbClr val="000000"/>
                </a:solidFill>
              </a:defRPr>
            </a:pPr>
            <a:r>
              <a:rPr>
                <a:solidFill>
                  <a:srgbClr val="404040"/>
                </a:solidFill>
              </a:rPr>
              <a:t>Body Level Four</a:t>
            </a:r>
          </a:p>
          <a:p>
            <a:pPr lvl="4">
              <a:defRPr>
                <a:solidFill>
                  <a:srgbClr val="000000"/>
                </a:solidFill>
              </a:defRPr>
            </a:pPr>
            <a:r>
              <a:rPr>
                <a:solidFill>
                  <a:srgbClr val="404040"/>
                </a:solidFill>
              </a:rPr>
              <a:t>Body Level Five</a:t>
            </a:r>
          </a:p>
        </p:txBody>
      </p:sp>
      <p:sp>
        <p:nvSpPr>
          <p:cNvPr id="321" name="Shape 3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customXml" Target="../ink/ink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1/23/2022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January 23,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018454157"/>
      </p:ext>
    </p:extLst>
  </p:cSld>
  <p:clrMap bg1="lt1" tx1="dk1" bg2="lt2" tx2="dk2" accent1="accent1" accent2="accent2" accent3="accent3" accent4="accent4" accent5="accent5" accent6="accent6" hlink="hlink" folHlink="folHlink"/>
  <p:sldLayoutIdLst>
    <p:sldLayoutId id="2147483680" r:id="rId1"/>
    <p:sldLayoutId id="2147483693" r:id="rId2"/>
    <p:sldLayoutId id="2147483694" r:id="rId3"/>
    <p:sldLayoutId id="2147483665" r:id="rId4"/>
    <p:sldLayoutId id="2147483666" r:id="rId5"/>
    <p:sldLayoutId id="2147483679" r:id="rId6"/>
    <p:sldLayoutId id="2147483678" r:id="rId7"/>
    <p:sldLayoutId id="2147483677" r:id="rId8"/>
    <p:sldLayoutId id="2147483676" r:id="rId9"/>
    <p:sldLayoutId id="2147483671" r:id="rId10"/>
    <p:sldLayoutId id="2147483675"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4" name="Group 14"/>
          <p:cNvGrpSpPr/>
          <p:nvPr/>
        </p:nvGrpSpPr>
        <p:grpSpPr>
          <a:xfrm>
            <a:off x="-6" y="228596"/>
            <a:ext cx="2851527" cy="6638637"/>
            <a:chOff x="0" y="0"/>
            <a:chExt cx="2851526" cy="6638636"/>
          </a:xfrm>
        </p:grpSpPr>
        <p:sp>
          <p:nvSpPr>
            <p:cNvPr id="2" name="Shape 2"/>
            <p:cNvSpPr/>
            <p:nvPr/>
          </p:nvSpPr>
          <p:spPr>
            <a:xfrm>
              <a:off x="-1" y="2346443"/>
              <a:ext cx="100649" cy="6262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3" name="Shape 3"/>
            <p:cNvSpPr/>
            <p:nvPr/>
          </p:nvSpPr>
          <p:spPr>
            <a:xfrm>
              <a:off x="128599" y="2927929"/>
              <a:ext cx="646723" cy="2322223"/>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4" name="Shape 4"/>
            <p:cNvSpPr/>
            <p:nvPr/>
          </p:nvSpPr>
          <p:spPr>
            <a:xfrm>
              <a:off x="806999" y="5218462"/>
              <a:ext cx="609448" cy="142017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5" name="Shape 5"/>
            <p:cNvSpPr/>
            <p:nvPr/>
          </p:nvSpPr>
          <p:spPr>
            <a:xfrm>
              <a:off x="959825" y="6275200"/>
              <a:ext cx="171470" cy="363436"/>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6" name="Shape 6"/>
            <p:cNvSpPr/>
            <p:nvPr/>
          </p:nvSpPr>
          <p:spPr>
            <a:xfrm>
              <a:off x="100641" y="2972659"/>
              <a:ext cx="821915" cy="3328641"/>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7" name="Shape 7"/>
            <p:cNvSpPr/>
            <p:nvPr/>
          </p:nvSpPr>
          <p:spPr>
            <a:xfrm>
              <a:off x="26117" y="-1"/>
              <a:ext cx="102488" cy="2927936"/>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8" name="Shape 8"/>
            <p:cNvSpPr/>
            <p:nvPr/>
          </p:nvSpPr>
          <p:spPr>
            <a:xfrm>
              <a:off x="78277" y="2715463"/>
              <a:ext cx="78283" cy="4938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9" name="Shape 9"/>
            <p:cNvSpPr/>
            <p:nvPr/>
          </p:nvSpPr>
          <p:spPr>
            <a:xfrm>
              <a:off x="769724" y="5250146"/>
              <a:ext cx="190107" cy="1025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0" name="Shape 10"/>
            <p:cNvSpPr/>
            <p:nvPr/>
          </p:nvSpPr>
          <p:spPr>
            <a:xfrm>
              <a:off x="775315" y="1170426"/>
              <a:ext cx="2076211" cy="4048041"/>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1" name="Shape 11"/>
            <p:cNvSpPr/>
            <p:nvPr/>
          </p:nvSpPr>
          <p:spPr>
            <a:xfrm>
              <a:off x="922550" y="6301293"/>
              <a:ext cx="162152" cy="337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2" name="Shape 12"/>
            <p:cNvSpPr/>
            <p:nvPr/>
          </p:nvSpPr>
          <p:spPr>
            <a:xfrm>
              <a:off x="769724" y="5130867"/>
              <a:ext cx="37281" cy="221791"/>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3" name="Shape 13"/>
            <p:cNvSpPr/>
            <p:nvPr/>
          </p:nvSpPr>
          <p:spPr>
            <a:xfrm>
              <a:off x="849864" y="6016141"/>
              <a:ext cx="238564" cy="62249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grpSp>
        <p:nvGrpSpPr>
          <p:cNvPr id="27" name="Group 27"/>
          <p:cNvGrpSpPr/>
          <p:nvPr/>
        </p:nvGrpSpPr>
        <p:grpSpPr>
          <a:xfrm>
            <a:off x="27217" y="-793"/>
            <a:ext cx="2356682" cy="6854053"/>
            <a:chOff x="0" y="-1"/>
            <a:chExt cx="2356681" cy="6854051"/>
          </a:xfrm>
        </p:grpSpPr>
        <p:sp>
          <p:nvSpPr>
            <p:cNvPr id="15" name="Shape 15"/>
            <p:cNvSpPr/>
            <p:nvPr/>
          </p:nvSpPr>
          <p:spPr>
            <a:xfrm>
              <a:off x="-1" y="-2"/>
              <a:ext cx="494333" cy="4401055"/>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6" name="Shape 16"/>
            <p:cNvSpPr/>
            <p:nvPr/>
          </p:nvSpPr>
          <p:spPr>
            <a:xfrm>
              <a:off x="523067" y="4317261"/>
              <a:ext cx="423441" cy="1580705"/>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7" name="Shape 17"/>
            <p:cNvSpPr/>
            <p:nvPr/>
          </p:nvSpPr>
          <p:spPr>
            <a:xfrm>
              <a:off x="979074" y="5863472"/>
              <a:ext cx="431106" cy="990578"/>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8" name="Shape 18"/>
            <p:cNvSpPr/>
            <p:nvPr/>
          </p:nvSpPr>
          <p:spPr>
            <a:xfrm>
              <a:off x="494326" y="4365161"/>
              <a:ext cx="551813" cy="223597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19" name="Shape 19"/>
            <p:cNvSpPr/>
            <p:nvPr/>
          </p:nvSpPr>
          <p:spPr>
            <a:xfrm>
              <a:off x="444311" y="1289984"/>
              <a:ext cx="170730" cy="302728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0" name="Shape 20"/>
            <p:cNvSpPr/>
            <p:nvPr/>
          </p:nvSpPr>
          <p:spPr>
            <a:xfrm>
              <a:off x="1084453" y="6572391"/>
              <a:ext cx="134126" cy="281659"/>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1" name="Shape 21"/>
            <p:cNvSpPr/>
            <p:nvPr/>
          </p:nvSpPr>
          <p:spPr>
            <a:xfrm>
              <a:off x="475166" y="4108418"/>
              <a:ext cx="82395" cy="511578"/>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2" name="Shape 22"/>
            <p:cNvSpPr/>
            <p:nvPr/>
          </p:nvSpPr>
          <p:spPr>
            <a:xfrm>
              <a:off x="946501" y="3146587"/>
              <a:ext cx="1410180" cy="2716890"/>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3" name="Shape 23"/>
            <p:cNvSpPr/>
            <p:nvPr/>
          </p:nvSpPr>
          <p:spPr>
            <a:xfrm>
              <a:off x="1046133" y="6601131"/>
              <a:ext cx="120715" cy="252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4" name="Shape 24"/>
            <p:cNvSpPr/>
            <p:nvPr/>
          </p:nvSpPr>
          <p:spPr>
            <a:xfrm>
              <a:off x="946501" y="5897960"/>
              <a:ext cx="137958" cy="674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5" name="Shape 25"/>
            <p:cNvSpPr/>
            <p:nvPr/>
          </p:nvSpPr>
          <p:spPr>
            <a:xfrm>
              <a:off x="946501" y="5773419"/>
              <a:ext cx="38326" cy="228011"/>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sp>
          <p:nvSpPr>
            <p:cNvPr id="26" name="Shape 26"/>
            <p:cNvSpPr/>
            <p:nvPr/>
          </p:nvSpPr>
          <p:spPr>
            <a:xfrm>
              <a:off x="979074" y="6323312"/>
              <a:ext cx="210766" cy="530739"/>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endParaRPr/>
            </a:p>
          </p:txBody>
        </p:sp>
      </p:grpSp>
      <p:sp>
        <p:nvSpPr>
          <p:cNvPr id="28" name="Shape 28"/>
          <p:cNvSpPr/>
          <p:nvPr/>
        </p:nvSpPr>
        <p:spPr>
          <a:xfrm>
            <a:off x="-5" y="0"/>
            <a:ext cx="182890"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29" name="Shape 29"/>
          <p:cNvSpPr/>
          <p:nvPr/>
        </p:nvSpPr>
        <p:spPr>
          <a:xfrm flipV="1">
            <a:off x="-4192" y="714375"/>
            <a:ext cx="1595620"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endParaRPr/>
          </a:p>
        </p:txBody>
      </p:sp>
      <p:sp>
        <p:nvSpPr>
          <p:cNvPr id="30" name="Shape 30"/>
          <p:cNvSpPr>
            <a:spLocks noGrp="1"/>
          </p:cNvSpPr>
          <p:nvPr>
            <p:ph type="title"/>
          </p:nvPr>
        </p:nvSpPr>
        <p:spPr>
          <a:xfrm>
            <a:off x="2592925" y="624110"/>
            <a:ext cx="8911688" cy="150949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solidFill>
                  <a:srgbClr val="000000"/>
                </a:solidFill>
              </a:defRPr>
            </a:pPr>
            <a:r>
              <a:rPr sz="3600">
                <a:solidFill>
                  <a:srgbClr val="262626"/>
                </a:solidFill>
              </a:rPr>
              <a:t>Title Text</a:t>
            </a:r>
          </a:p>
        </p:txBody>
      </p:sp>
      <p:sp>
        <p:nvSpPr>
          <p:cNvPr id="31" name="Shape 31"/>
          <p:cNvSpPr>
            <a:spLocks noGrp="1"/>
          </p:cNvSpPr>
          <p:nvPr>
            <p:ph type="body" idx="1"/>
          </p:nvPr>
        </p:nvSpPr>
        <p:spPr>
          <a:xfrm>
            <a:off x="2589209" y="2133600"/>
            <a:ext cx="8915404" cy="47244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a:solidFill>
                  <a:srgbClr val="000000"/>
                </a:solidFill>
              </a:defRPr>
            </a:pPr>
            <a:r>
              <a:rPr>
                <a:solidFill>
                  <a:srgbClr val="404040"/>
                </a:solidFill>
              </a:rPr>
              <a:t>Body Level One</a:t>
            </a:r>
          </a:p>
          <a:p>
            <a:pPr lvl="1">
              <a:defRPr>
                <a:solidFill>
                  <a:srgbClr val="000000"/>
                </a:solidFill>
              </a:defRPr>
            </a:pPr>
            <a:r>
              <a:rPr>
                <a:solidFill>
                  <a:srgbClr val="404040"/>
                </a:solidFill>
              </a:rPr>
              <a:t>Body Level Two</a:t>
            </a:r>
          </a:p>
          <a:p>
            <a:pPr lvl="2">
              <a:defRPr>
                <a:solidFill>
                  <a:srgbClr val="000000"/>
                </a:solidFill>
              </a:defRPr>
            </a:pPr>
            <a:r>
              <a:rPr>
                <a:solidFill>
                  <a:srgbClr val="404040"/>
                </a:solidFill>
              </a:rPr>
              <a:t>Body Level Three</a:t>
            </a:r>
          </a:p>
          <a:p>
            <a:pPr lvl="3">
              <a:defRPr>
                <a:solidFill>
                  <a:srgbClr val="000000"/>
                </a:solidFill>
              </a:defRPr>
            </a:pPr>
            <a:r>
              <a:rPr>
                <a:solidFill>
                  <a:srgbClr val="404040"/>
                </a:solidFill>
              </a:rPr>
              <a:t>Body Level Four</a:t>
            </a:r>
          </a:p>
          <a:p>
            <a:pPr lvl="4">
              <a:defRPr>
                <a:solidFill>
                  <a:srgbClr val="000000"/>
                </a:solidFill>
              </a:defRPr>
            </a:pPr>
            <a:r>
              <a:rPr>
                <a:solidFill>
                  <a:srgbClr val="404040"/>
                </a:solidFill>
              </a:rPr>
              <a:t>Body Level Five</a:t>
            </a:r>
          </a:p>
        </p:txBody>
      </p:sp>
      <p:sp>
        <p:nvSpPr>
          <p:cNvPr id="32" name="Shape 32"/>
          <p:cNvSpPr>
            <a:spLocks noGrp="1"/>
          </p:cNvSpPr>
          <p:nvPr>
            <p:ph type="sldNum" sz="quarter" idx="2"/>
          </p:nvPr>
        </p:nvSpPr>
        <p:spPr>
          <a:xfrm>
            <a:off x="531812" y="772223"/>
            <a:ext cx="779772" cy="396237"/>
          </a:xfrm>
          <a:prstGeom prst="rect">
            <a:avLst/>
          </a:prstGeom>
          <a:ln w="12700">
            <a:miter lim="400000"/>
          </a:ln>
        </p:spPr>
        <p:txBody>
          <a:bodyPr lIns="45718" tIns="45718" rIns="45718" bIns="45718" anchor="ctr">
            <a:spAutoFit/>
          </a:bodyPr>
          <a:lstStyle>
            <a:lvl1pPr algn="r">
              <a:defRPr sz="2000">
                <a:solidFill>
                  <a:srgbClr val="FEFFFF"/>
                </a:solidFill>
                <a:latin typeface="Century Gothic"/>
                <a:ea typeface="Century Gothic"/>
                <a:cs typeface="Century Gothic"/>
                <a:sym typeface="Century Gothic"/>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60" r:id="rId12"/>
    <p:sldLayoutId id="2147483661" r:id="rId13"/>
    <p:sldLayoutId id="2147483662" r:id="rId14"/>
    <p:sldLayoutId id="2147483663" r:id="rId15"/>
    <p:sldLayoutId id="2147483664" r:id="rId16"/>
  </p:sldLayoutIdLst>
  <p:transition spd="med"/>
  <p:txStyles>
    <p:titleStyle>
      <a:lvl1pPr defTabSz="457200">
        <a:defRPr sz="3600">
          <a:solidFill>
            <a:srgbClr val="262626"/>
          </a:solidFill>
          <a:latin typeface="Century Gothic"/>
          <a:ea typeface="Century Gothic"/>
          <a:cs typeface="Century Gothic"/>
          <a:sym typeface="Century Gothic"/>
        </a:defRPr>
      </a:lvl1pPr>
      <a:lvl2pPr defTabSz="457200">
        <a:defRPr sz="3600">
          <a:solidFill>
            <a:srgbClr val="262626"/>
          </a:solidFill>
          <a:latin typeface="Century Gothic"/>
          <a:ea typeface="Century Gothic"/>
          <a:cs typeface="Century Gothic"/>
          <a:sym typeface="Century Gothic"/>
        </a:defRPr>
      </a:lvl2pPr>
      <a:lvl3pPr defTabSz="457200">
        <a:defRPr sz="3600">
          <a:solidFill>
            <a:srgbClr val="262626"/>
          </a:solidFill>
          <a:latin typeface="Century Gothic"/>
          <a:ea typeface="Century Gothic"/>
          <a:cs typeface="Century Gothic"/>
          <a:sym typeface="Century Gothic"/>
        </a:defRPr>
      </a:lvl3pPr>
      <a:lvl4pPr defTabSz="457200">
        <a:defRPr sz="3600">
          <a:solidFill>
            <a:srgbClr val="262626"/>
          </a:solidFill>
          <a:latin typeface="Century Gothic"/>
          <a:ea typeface="Century Gothic"/>
          <a:cs typeface="Century Gothic"/>
          <a:sym typeface="Century Gothic"/>
        </a:defRPr>
      </a:lvl4pPr>
      <a:lvl5pPr defTabSz="457200">
        <a:defRPr sz="3600">
          <a:solidFill>
            <a:srgbClr val="262626"/>
          </a:solidFill>
          <a:latin typeface="Century Gothic"/>
          <a:ea typeface="Century Gothic"/>
          <a:cs typeface="Century Gothic"/>
          <a:sym typeface="Century Gothic"/>
        </a:defRPr>
      </a:lvl5pPr>
      <a:lvl6pPr defTabSz="457200">
        <a:defRPr sz="3600">
          <a:solidFill>
            <a:srgbClr val="262626"/>
          </a:solidFill>
          <a:latin typeface="Century Gothic"/>
          <a:ea typeface="Century Gothic"/>
          <a:cs typeface="Century Gothic"/>
          <a:sym typeface="Century Gothic"/>
        </a:defRPr>
      </a:lvl6pPr>
      <a:lvl7pPr defTabSz="457200">
        <a:defRPr sz="3600">
          <a:solidFill>
            <a:srgbClr val="262626"/>
          </a:solidFill>
          <a:latin typeface="Century Gothic"/>
          <a:ea typeface="Century Gothic"/>
          <a:cs typeface="Century Gothic"/>
          <a:sym typeface="Century Gothic"/>
        </a:defRPr>
      </a:lvl7pPr>
      <a:lvl8pPr defTabSz="457200">
        <a:defRPr sz="3600">
          <a:solidFill>
            <a:srgbClr val="262626"/>
          </a:solidFill>
          <a:latin typeface="Century Gothic"/>
          <a:ea typeface="Century Gothic"/>
          <a:cs typeface="Century Gothic"/>
          <a:sym typeface="Century Gothic"/>
        </a:defRPr>
      </a:lvl8pPr>
      <a:lvl9pPr defTabSz="457200">
        <a:defRPr sz="3600">
          <a:solidFill>
            <a:srgbClr val="262626"/>
          </a:solidFill>
          <a:latin typeface="Century Gothic"/>
          <a:ea typeface="Century Gothic"/>
          <a:cs typeface="Century Gothic"/>
          <a:sym typeface="Century Gothic"/>
        </a:defRPr>
      </a:lvl9pPr>
    </p:titleStyle>
    <p:bodyStyle>
      <a:lvl1pPr marL="3429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1pPr>
      <a:lvl2pPr marL="778668" indent="-321468"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2pPr>
      <a:lvl3pPr marL="1208314" indent="-293914"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3pPr>
      <a:lvl4pPr marL="17145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4pPr>
      <a:lvl5pPr marL="21717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5pPr>
      <a:lvl6pPr marL="26289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6pPr>
      <a:lvl7pPr marL="30861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7pPr>
      <a:lvl8pPr marL="35433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8pPr>
      <a:lvl9pPr marL="40005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9pPr>
    </p:bodyStyle>
    <p:otherStyle>
      <a:lvl1pPr algn="r" defTabSz="457200">
        <a:defRPr sz="2000">
          <a:solidFill>
            <a:schemeClr val="tx1"/>
          </a:solidFill>
          <a:latin typeface="+mn-lt"/>
          <a:ea typeface="+mn-ea"/>
          <a:cs typeface="+mn-cs"/>
          <a:sym typeface="Century Gothic"/>
        </a:defRPr>
      </a:lvl1pPr>
      <a:lvl2pPr algn="r" defTabSz="457200">
        <a:defRPr sz="2000">
          <a:solidFill>
            <a:schemeClr val="tx1"/>
          </a:solidFill>
          <a:latin typeface="+mn-lt"/>
          <a:ea typeface="+mn-ea"/>
          <a:cs typeface="+mn-cs"/>
          <a:sym typeface="Century Gothic"/>
        </a:defRPr>
      </a:lvl2pPr>
      <a:lvl3pPr algn="r" defTabSz="457200">
        <a:defRPr sz="2000">
          <a:solidFill>
            <a:schemeClr val="tx1"/>
          </a:solidFill>
          <a:latin typeface="+mn-lt"/>
          <a:ea typeface="+mn-ea"/>
          <a:cs typeface="+mn-cs"/>
          <a:sym typeface="Century Gothic"/>
        </a:defRPr>
      </a:lvl3pPr>
      <a:lvl4pPr algn="r" defTabSz="457200">
        <a:defRPr sz="2000">
          <a:solidFill>
            <a:schemeClr val="tx1"/>
          </a:solidFill>
          <a:latin typeface="+mn-lt"/>
          <a:ea typeface="+mn-ea"/>
          <a:cs typeface="+mn-cs"/>
          <a:sym typeface="Century Gothic"/>
        </a:defRPr>
      </a:lvl4pPr>
      <a:lvl5pPr algn="r" defTabSz="457200">
        <a:defRPr sz="2000">
          <a:solidFill>
            <a:schemeClr val="tx1"/>
          </a:solidFill>
          <a:latin typeface="+mn-lt"/>
          <a:ea typeface="+mn-ea"/>
          <a:cs typeface="+mn-cs"/>
          <a:sym typeface="Century Gothic"/>
        </a:defRPr>
      </a:lvl5pPr>
      <a:lvl6pPr algn="r" defTabSz="457200">
        <a:defRPr sz="2000">
          <a:solidFill>
            <a:schemeClr val="tx1"/>
          </a:solidFill>
          <a:latin typeface="+mn-lt"/>
          <a:ea typeface="+mn-ea"/>
          <a:cs typeface="+mn-cs"/>
          <a:sym typeface="Century Gothic"/>
        </a:defRPr>
      </a:lvl6pPr>
      <a:lvl7pPr algn="r" defTabSz="457200">
        <a:defRPr sz="2000">
          <a:solidFill>
            <a:schemeClr val="tx1"/>
          </a:solidFill>
          <a:latin typeface="+mn-lt"/>
          <a:ea typeface="+mn-ea"/>
          <a:cs typeface="+mn-cs"/>
          <a:sym typeface="Century Gothic"/>
        </a:defRPr>
      </a:lvl7pPr>
      <a:lvl8pPr algn="r" defTabSz="457200">
        <a:defRPr sz="2000">
          <a:solidFill>
            <a:schemeClr val="tx1"/>
          </a:solidFill>
          <a:latin typeface="+mn-lt"/>
          <a:ea typeface="+mn-ea"/>
          <a:cs typeface="+mn-cs"/>
          <a:sym typeface="Century Gothic"/>
        </a:defRPr>
      </a:lvl8pPr>
      <a:lvl9pPr algn="r" defTabSz="457200">
        <a:defRPr sz="2000">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faria.org/Zechariah.9.9" TargetMode="External"/><Relationship Id="rId2" Type="http://schemas.openxmlformats.org/officeDocument/2006/relationships/hyperlink" Target="https://www.sefaria.org/Daniel.7.13-14"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John 12</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108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xfrm>
            <a:off x="2592925" y="624107"/>
            <a:ext cx="8911688" cy="1280895"/>
          </a:xfrm>
          <a:prstGeom prst="rect">
            <a:avLst/>
          </a:prstGeom>
        </p:spPr>
        <p:txBody>
          <a:bodyPr lIns="0" tIns="0" rIns="0" bIns="0"/>
          <a:lstStyle>
            <a:lvl1pPr algn="ctr">
              <a:defRPr>
                <a:solidFill>
                  <a:srgbClr val="000000"/>
                </a:solidFill>
              </a:defRPr>
            </a:lvl1pPr>
          </a:lstStyle>
          <a:p>
            <a:pPr lvl="0">
              <a:defRPr sz="1800"/>
            </a:pPr>
            <a:r>
              <a:rPr sz="3600"/>
              <a:t>The Triumphal Entry</a:t>
            </a:r>
          </a:p>
        </p:txBody>
      </p:sp>
      <p:sp>
        <p:nvSpPr>
          <p:cNvPr id="349" name="Shape 349"/>
          <p:cNvSpPr>
            <a:spLocks noGrp="1"/>
          </p:cNvSpPr>
          <p:nvPr>
            <p:ph type="body" idx="1"/>
          </p:nvPr>
        </p:nvSpPr>
        <p:spPr>
          <a:xfrm>
            <a:off x="2298301" y="1640033"/>
            <a:ext cx="9206311" cy="4955058"/>
          </a:xfrm>
          <a:prstGeom prst="rect">
            <a:avLst/>
          </a:prstGeom>
        </p:spPr>
        <p:txBody>
          <a:bodyPr lIns="45718" tIns="45718" rIns="45718" bIns="45718" anchor="t">
            <a:normAutofit/>
          </a:bodyPr>
          <a:lstStyle/>
          <a:p>
            <a:pPr marL="0" lvl="0" indent="0">
              <a:spcBef>
                <a:spcPts val="0"/>
              </a:spcBef>
              <a:buSzTx/>
              <a:buNone/>
              <a:defRPr>
                <a:solidFill>
                  <a:srgbClr val="000000"/>
                </a:solidFill>
              </a:defRPr>
            </a:pPr>
            <a:r>
              <a:rPr sz="2300" dirty="0">
                <a:solidFill>
                  <a:schemeClr val="tx1"/>
                </a:solidFill>
                <a:latin typeface="+mj-lt"/>
                <a:ea typeface="+mj-ea"/>
                <a:cs typeface="+mj-cs"/>
                <a:sym typeface="Helvetica"/>
              </a:rPr>
              <a:t>“Rabbi </a:t>
            </a:r>
            <a:r>
              <a:rPr sz="2300" dirty="0" err="1">
                <a:solidFill>
                  <a:schemeClr val="tx1"/>
                </a:solidFill>
                <a:latin typeface="+mj-lt"/>
                <a:ea typeface="+mj-ea"/>
                <a:cs typeface="+mj-cs"/>
                <a:sym typeface="Helvetica"/>
              </a:rPr>
              <a:t>Alexandri</a:t>
            </a:r>
            <a:r>
              <a:rPr sz="2300" dirty="0">
                <a:solidFill>
                  <a:schemeClr val="tx1"/>
                </a:solidFill>
                <a:latin typeface="+mj-lt"/>
                <a:ea typeface="+mj-ea"/>
                <a:cs typeface="+mj-cs"/>
                <a:sym typeface="Helvetica"/>
              </a:rPr>
              <a:t> says: Rabbi Yehoshua ben Levi raises a contradiction between two depictions of the coming of the Messiah. It is written: “There came with the clouds of heaven, one like unto a son of man…and there was given him dominion and glory and a kingdom…his dominion is an everlasting dominion” (</a:t>
            </a:r>
            <a:r>
              <a:rPr sz="2300" dirty="0">
                <a:solidFill>
                  <a:schemeClr val="tx1"/>
                </a:solidFill>
                <a:latin typeface="+mj-lt"/>
                <a:ea typeface="+mj-ea"/>
                <a:cs typeface="+mj-cs"/>
                <a:sym typeface="Helvetica"/>
                <a:hlinkClick r:id="rId2">
                  <a:extLst>
                    <a:ext uri="{A12FA001-AC4F-418D-AE19-62706E023703}">
                      <ahyp:hlinkClr xmlns:ahyp="http://schemas.microsoft.com/office/drawing/2018/hyperlinkcolor" val="tx"/>
                    </a:ext>
                  </a:extLst>
                </a:hlinkClick>
              </a:rPr>
              <a:t>Daniel 7:13–14</a:t>
            </a:r>
            <a:r>
              <a:rPr sz="2300" dirty="0">
                <a:solidFill>
                  <a:schemeClr val="tx1"/>
                </a:solidFill>
                <a:latin typeface="+mj-lt"/>
                <a:ea typeface="+mj-ea"/>
                <a:cs typeface="+mj-cs"/>
                <a:sym typeface="Helvetica"/>
              </a:rPr>
              <a:t>). And it is written: “Behold, your king will come to you; he is just and victorious; lowly and riding upon a donkey and upon a colt, the foal of a donkey” (</a:t>
            </a:r>
            <a:r>
              <a:rPr sz="2300" dirty="0">
                <a:solidFill>
                  <a:schemeClr val="tx1"/>
                </a:solidFill>
                <a:latin typeface="+mj-lt"/>
                <a:ea typeface="+mj-ea"/>
                <a:cs typeface="+mj-cs"/>
                <a:sym typeface="Helvetica"/>
                <a:hlinkClick r:id="rId3">
                  <a:extLst>
                    <a:ext uri="{A12FA001-AC4F-418D-AE19-62706E023703}">
                      <ahyp:hlinkClr xmlns:ahyp="http://schemas.microsoft.com/office/drawing/2018/hyperlinkcolor" val="tx"/>
                    </a:ext>
                  </a:extLst>
                </a:hlinkClick>
              </a:rPr>
              <a:t>Zechariah 9:9</a:t>
            </a:r>
            <a:r>
              <a:rPr sz="2300" dirty="0">
                <a:solidFill>
                  <a:schemeClr val="tx1"/>
                </a:solidFill>
                <a:latin typeface="+mj-lt"/>
                <a:ea typeface="+mj-ea"/>
                <a:cs typeface="+mj-cs"/>
                <a:sym typeface="Helvetica"/>
              </a:rPr>
              <a:t>). Rabbi </a:t>
            </a:r>
            <a:r>
              <a:rPr sz="2300" dirty="0" err="1">
                <a:solidFill>
                  <a:schemeClr val="tx1"/>
                </a:solidFill>
                <a:latin typeface="+mj-lt"/>
                <a:ea typeface="+mj-ea"/>
                <a:cs typeface="+mj-cs"/>
                <a:sym typeface="Helvetica"/>
              </a:rPr>
              <a:t>Alexandri</a:t>
            </a:r>
            <a:r>
              <a:rPr sz="2300" dirty="0">
                <a:solidFill>
                  <a:schemeClr val="tx1"/>
                </a:solidFill>
                <a:latin typeface="+mj-lt"/>
                <a:ea typeface="+mj-ea"/>
                <a:cs typeface="+mj-cs"/>
                <a:sym typeface="Helvetica"/>
              </a:rPr>
              <a:t> explains: </a:t>
            </a:r>
            <a:r>
              <a:rPr sz="2300" u="sng" dirty="0">
                <a:solidFill>
                  <a:schemeClr val="tx1"/>
                </a:solidFill>
                <a:latin typeface="+mj-lt"/>
                <a:ea typeface="+mj-ea"/>
                <a:cs typeface="+mj-cs"/>
                <a:sym typeface="Helvetica"/>
              </a:rPr>
              <a:t>If the Jewish people merit redemption, the Messiah will come in a miraculous manner with the clouds of heaven. If they do not merit redemption, the Messiah will come lowly and riding upon a donkey</a:t>
            </a:r>
            <a:r>
              <a:rPr sz="2300" dirty="0">
                <a:solidFill>
                  <a:schemeClr val="tx1"/>
                </a:solidFill>
                <a:latin typeface="+mj-lt"/>
                <a:ea typeface="+mj-ea"/>
                <a:cs typeface="+mj-cs"/>
                <a:sym typeface="Helvetica"/>
              </a:rPr>
              <a:t>,” </a:t>
            </a:r>
            <a:r>
              <a:rPr lang="en-US" sz="2300" dirty="0" err="1">
                <a:solidFill>
                  <a:schemeClr val="tx1"/>
                </a:solidFill>
                <a:latin typeface="+mj-lt"/>
                <a:ea typeface="+mj-ea"/>
                <a:cs typeface="+mj-cs"/>
                <a:sym typeface="Helvetica"/>
              </a:rPr>
              <a:t>b.</a:t>
            </a:r>
            <a:r>
              <a:rPr sz="2300" i="1" dirty="0" err="1">
                <a:solidFill>
                  <a:schemeClr val="tx1"/>
                </a:solidFill>
                <a:latin typeface="+mj-lt"/>
                <a:ea typeface="+mj-ea"/>
                <a:cs typeface="+mj-cs"/>
                <a:sym typeface="Helvetica"/>
              </a:rPr>
              <a:t>Sanhedrin</a:t>
            </a:r>
            <a:r>
              <a:rPr sz="2300" dirty="0">
                <a:solidFill>
                  <a:schemeClr val="tx1"/>
                </a:solidFill>
                <a:latin typeface="+mj-lt"/>
                <a:ea typeface="+mj-ea"/>
                <a:cs typeface="+mj-cs"/>
                <a:sym typeface="Helvetica"/>
              </a:rPr>
              <a:t> 98a</a:t>
            </a:r>
            <a:r>
              <a:rPr sz="2300" dirty="0">
                <a:solidFill>
                  <a:srgbClr val="333333"/>
                </a:solidFill>
                <a:latin typeface="+mj-lt"/>
                <a:ea typeface="+mj-ea"/>
                <a:cs typeface="+mj-cs"/>
                <a:sym typeface="Helvetica"/>
              </a:rPr>
              <a:t>.</a:t>
            </a:r>
          </a:p>
        </p:txBody>
      </p:sp>
    </p:spTree>
    <p:extLst>
      <p:ext uri="{BB962C8B-B14F-4D97-AF65-F5344CB8AC3E}">
        <p14:creationId xmlns:p14="http://schemas.microsoft.com/office/powerpoint/2010/main" val="1356629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0496-688B-401E-ACE2-06F144994C40}"/>
              </a:ext>
            </a:extLst>
          </p:cNvPr>
          <p:cNvSpPr>
            <a:spLocks noGrp="1"/>
          </p:cNvSpPr>
          <p:nvPr>
            <p:ph type="title"/>
          </p:nvPr>
        </p:nvSpPr>
        <p:spPr/>
        <p:txBody>
          <a:bodyPr/>
          <a:lstStyle/>
          <a:p>
            <a:r>
              <a:rPr lang="en-US" dirty="0"/>
              <a:t>The hour has come</a:t>
            </a:r>
          </a:p>
        </p:txBody>
      </p:sp>
      <p:sp>
        <p:nvSpPr>
          <p:cNvPr id="3" name="Content Placeholder 2">
            <a:extLst>
              <a:ext uri="{FF2B5EF4-FFF2-40B4-BE49-F238E27FC236}">
                <a16:creationId xmlns:a16="http://schemas.microsoft.com/office/drawing/2014/main" id="{7AA1F569-B57A-4778-98B8-F8FDDDA0479A}"/>
              </a:ext>
            </a:extLst>
          </p:cNvPr>
          <p:cNvSpPr>
            <a:spLocks noGrp="1"/>
          </p:cNvSpPr>
          <p:nvPr>
            <p:ph idx="1"/>
          </p:nvPr>
        </p:nvSpPr>
        <p:spPr/>
        <p:txBody>
          <a:bodyPr vert="horz" lIns="91440" tIns="45720" rIns="91440" bIns="45720" rtlCol="0" anchor="t">
            <a:noAutofit/>
          </a:bodyPr>
          <a:lstStyle/>
          <a:p>
            <a:pPr marL="383540" indent="-383540"/>
            <a:r>
              <a:rPr lang="en-US" sz="2400" b="1" baseline="30000" dirty="0">
                <a:ea typeface="+mn-lt"/>
                <a:cs typeface="+mn-lt"/>
              </a:rPr>
              <a:t>20 </a:t>
            </a:r>
            <a:r>
              <a:rPr lang="en-US" sz="2400" dirty="0">
                <a:ea typeface="+mn-lt"/>
                <a:cs typeface="+mn-lt"/>
              </a:rPr>
              <a:t>Now among those who went up to worship at the festival were some Greeks. </a:t>
            </a:r>
            <a:r>
              <a:rPr lang="en-US" sz="2400" b="1" baseline="30000" dirty="0">
                <a:ea typeface="+mn-lt"/>
                <a:cs typeface="+mn-lt"/>
              </a:rPr>
              <a:t>21 </a:t>
            </a:r>
            <a:r>
              <a:rPr lang="en-US" sz="2400" dirty="0">
                <a:ea typeface="+mn-lt"/>
                <a:cs typeface="+mn-lt"/>
              </a:rPr>
              <a:t>They came to Philip, who was from Bethsaida in Galilee, and said to him, “Sir, we wish to see Jesus.” </a:t>
            </a:r>
            <a:r>
              <a:rPr lang="en-US" sz="2400" b="1" baseline="30000" dirty="0">
                <a:ea typeface="+mn-lt"/>
                <a:cs typeface="+mn-lt"/>
              </a:rPr>
              <a:t>22 </a:t>
            </a:r>
            <a:r>
              <a:rPr lang="en-US" sz="2400" dirty="0">
                <a:ea typeface="+mn-lt"/>
                <a:cs typeface="+mn-lt"/>
              </a:rPr>
              <a:t>Philip went and told Andrew; then Andrew and Philip went and told Jesus. </a:t>
            </a:r>
            <a:r>
              <a:rPr lang="en-US" sz="2400" b="1" baseline="30000" dirty="0">
                <a:ea typeface="+mn-lt"/>
                <a:cs typeface="+mn-lt"/>
              </a:rPr>
              <a:t>23 </a:t>
            </a:r>
            <a:r>
              <a:rPr lang="en-US" sz="2400" dirty="0">
                <a:ea typeface="+mn-lt"/>
                <a:cs typeface="+mn-lt"/>
              </a:rPr>
              <a:t>Jesus answered them, “</a:t>
            </a:r>
            <a:r>
              <a:rPr lang="en-US" sz="2400" u="sng" dirty="0">
                <a:ea typeface="+mn-lt"/>
                <a:cs typeface="+mn-lt"/>
              </a:rPr>
              <a:t>The hour has come for the Son of Man to be glorified.</a:t>
            </a:r>
            <a:r>
              <a:rPr lang="en-US" sz="2400" dirty="0">
                <a:ea typeface="+mn-lt"/>
                <a:cs typeface="+mn-lt"/>
              </a:rPr>
              <a:t> </a:t>
            </a:r>
            <a:r>
              <a:rPr lang="en-US" sz="2400" b="1" baseline="30000" dirty="0">
                <a:ea typeface="+mn-lt"/>
                <a:cs typeface="+mn-lt"/>
              </a:rPr>
              <a:t>24 </a:t>
            </a:r>
            <a:r>
              <a:rPr lang="en-US" sz="2400" dirty="0">
                <a:ea typeface="+mn-lt"/>
                <a:cs typeface="+mn-lt"/>
              </a:rPr>
              <a:t>Very truly, I tell you, unless a grain of wheat falls into the earth and dies, it remains just a single grain; but if it dies, it bears much fruit. </a:t>
            </a:r>
            <a:r>
              <a:rPr lang="en-US" sz="2400" b="1" baseline="30000" dirty="0">
                <a:ea typeface="+mn-lt"/>
                <a:cs typeface="+mn-lt"/>
              </a:rPr>
              <a:t>25 </a:t>
            </a:r>
            <a:r>
              <a:rPr lang="en-US" sz="2400" dirty="0">
                <a:ea typeface="+mn-lt"/>
                <a:cs typeface="+mn-lt"/>
              </a:rPr>
              <a:t>Those who love their life lose it, and those who hate their life in this world will keep it for eternal life. </a:t>
            </a:r>
            <a:r>
              <a:rPr lang="en-US" sz="2400" b="1" baseline="30000" dirty="0">
                <a:ea typeface="+mn-lt"/>
                <a:cs typeface="+mn-lt"/>
              </a:rPr>
              <a:t>26 </a:t>
            </a:r>
            <a:r>
              <a:rPr lang="en-US" sz="2400" dirty="0">
                <a:ea typeface="+mn-lt"/>
                <a:cs typeface="+mn-lt"/>
              </a:rPr>
              <a:t>Whoever serves me must follow me, and where I am, there will my servant be also. Whoever serves me, the Father will honor.</a:t>
            </a:r>
            <a:endParaRPr lang="en-US" sz="2400" dirty="0"/>
          </a:p>
        </p:txBody>
      </p:sp>
    </p:spTree>
    <p:extLst>
      <p:ext uri="{BB962C8B-B14F-4D97-AF65-F5344CB8AC3E}">
        <p14:creationId xmlns:p14="http://schemas.microsoft.com/office/powerpoint/2010/main" val="327772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AFB6-447F-4E4C-8363-C2D9EB5981F1}"/>
              </a:ext>
            </a:extLst>
          </p:cNvPr>
          <p:cNvSpPr>
            <a:spLocks noGrp="1"/>
          </p:cNvSpPr>
          <p:nvPr>
            <p:ph type="title"/>
          </p:nvPr>
        </p:nvSpPr>
        <p:spPr/>
        <p:txBody>
          <a:bodyPr/>
          <a:lstStyle/>
          <a:p>
            <a:r>
              <a:rPr lang="en-US" dirty="0"/>
              <a:t>The voice from heaven</a:t>
            </a:r>
          </a:p>
        </p:txBody>
      </p:sp>
      <p:sp>
        <p:nvSpPr>
          <p:cNvPr id="3" name="Content Placeholder 2">
            <a:extLst>
              <a:ext uri="{FF2B5EF4-FFF2-40B4-BE49-F238E27FC236}">
                <a16:creationId xmlns:a16="http://schemas.microsoft.com/office/drawing/2014/main" id="{E5CBDCC3-F24F-4712-A3F8-BB7CFCC8F6A9}"/>
              </a:ext>
            </a:extLst>
          </p:cNvPr>
          <p:cNvSpPr>
            <a:spLocks noGrp="1"/>
          </p:cNvSpPr>
          <p:nvPr>
            <p:ph idx="1"/>
          </p:nvPr>
        </p:nvSpPr>
        <p:spPr/>
        <p:txBody>
          <a:bodyPr vert="horz" lIns="91440" tIns="45720" rIns="91440" bIns="45720" rtlCol="0" anchor="t">
            <a:normAutofit/>
          </a:bodyPr>
          <a:lstStyle/>
          <a:p>
            <a:pPr marL="383540" indent="-383540"/>
            <a:r>
              <a:rPr lang="en-US" sz="2400" dirty="0">
                <a:ea typeface="+mn-lt"/>
                <a:cs typeface="+mn-lt"/>
              </a:rPr>
              <a:t>“Now my soul is troubled. And what should I say—‘Father, save me from this hour’? No, it is for this reason that I have come to this hour. </a:t>
            </a:r>
            <a:r>
              <a:rPr lang="en-US" sz="2400" b="1" baseline="30000" dirty="0">
                <a:ea typeface="+mn-lt"/>
                <a:cs typeface="+mn-lt"/>
              </a:rPr>
              <a:t>28 </a:t>
            </a:r>
            <a:r>
              <a:rPr lang="en-US" sz="2400" dirty="0">
                <a:ea typeface="+mn-lt"/>
                <a:cs typeface="+mn-lt"/>
              </a:rPr>
              <a:t>Father, glorify your name.” Then a voice came from heaven, “I have glorified it, and I will glorify it again.” </a:t>
            </a:r>
            <a:r>
              <a:rPr lang="en-US" sz="2400" b="1" baseline="30000" dirty="0">
                <a:ea typeface="+mn-lt"/>
                <a:cs typeface="+mn-lt"/>
              </a:rPr>
              <a:t>29 </a:t>
            </a:r>
            <a:r>
              <a:rPr lang="en-US" sz="2400" dirty="0">
                <a:ea typeface="+mn-lt"/>
                <a:cs typeface="+mn-lt"/>
              </a:rPr>
              <a:t>The crowd standing there heard it and said that it was thunder. Others said, “An angel has spoken to him.” </a:t>
            </a:r>
            <a:r>
              <a:rPr lang="en-US" sz="2400" b="1" baseline="30000" dirty="0">
                <a:ea typeface="+mn-lt"/>
                <a:cs typeface="+mn-lt"/>
              </a:rPr>
              <a:t>30 </a:t>
            </a:r>
            <a:r>
              <a:rPr lang="en-US" sz="2400" dirty="0">
                <a:ea typeface="+mn-lt"/>
                <a:cs typeface="+mn-lt"/>
              </a:rPr>
              <a:t>Jesus answered, “This voice has come for your sake, not for mine. </a:t>
            </a:r>
            <a:r>
              <a:rPr lang="en-US" sz="2400" b="1" baseline="30000" dirty="0">
                <a:ea typeface="+mn-lt"/>
                <a:cs typeface="+mn-lt"/>
              </a:rPr>
              <a:t>31 </a:t>
            </a:r>
            <a:r>
              <a:rPr lang="en-US" sz="2400" dirty="0">
                <a:ea typeface="+mn-lt"/>
                <a:cs typeface="+mn-lt"/>
              </a:rPr>
              <a:t>Now is the judgment of this world; now the ruler of this world will be driven out. </a:t>
            </a:r>
            <a:r>
              <a:rPr lang="en-US" sz="2400" b="1" baseline="30000" dirty="0">
                <a:ea typeface="+mn-lt"/>
                <a:cs typeface="+mn-lt"/>
              </a:rPr>
              <a:t>32 </a:t>
            </a:r>
            <a:r>
              <a:rPr lang="en-US" sz="2400" dirty="0">
                <a:ea typeface="+mn-lt"/>
                <a:cs typeface="+mn-lt"/>
              </a:rPr>
              <a:t>And I, when I am lifted up from the earth, will draw all people to myself.”</a:t>
            </a:r>
            <a:endParaRPr lang="en-US" sz="2400" dirty="0"/>
          </a:p>
        </p:txBody>
      </p:sp>
    </p:spTree>
    <p:extLst>
      <p:ext uri="{BB962C8B-B14F-4D97-AF65-F5344CB8AC3E}">
        <p14:creationId xmlns:p14="http://schemas.microsoft.com/office/powerpoint/2010/main" val="250430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B72B-E8E2-4641-A914-DA19B06C0136}"/>
              </a:ext>
            </a:extLst>
          </p:cNvPr>
          <p:cNvSpPr>
            <a:spLocks noGrp="1"/>
          </p:cNvSpPr>
          <p:nvPr>
            <p:ph type="title"/>
          </p:nvPr>
        </p:nvSpPr>
        <p:spPr/>
        <p:txBody>
          <a:bodyPr/>
          <a:lstStyle/>
          <a:p>
            <a:r>
              <a:rPr lang="en-US" dirty="0"/>
              <a:t>The Son of Man must die</a:t>
            </a:r>
          </a:p>
        </p:txBody>
      </p:sp>
      <p:sp>
        <p:nvSpPr>
          <p:cNvPr id="3" name="Content Placeholder 2">
            <a:extLst>
              <a:ext uri="{FF2B5EF4-FFF2-40B4-BE49-F238E27FC236}">
                <a16:creationId xmlns:a16="http://schemas.microsoft.com/office/drawing/2014/main" id="{4BB70A07-AF6B-4AD8-8549-0F025C98B91E}"/>
              </a:ext>
            </a:extLst>
          </p:cNvPr>
          <p:cNvSpPr>
            <a:spLocks noGrp="1"/>
          </p:cNvSpPr>
          <p:nvPr>
            <p:ph idx="1"/>
          </p:nvPr>
        </p:nvSpPr>
        <p:spPr/>
        <p:txBody>
          <a:bodyPr vert="horz" lIns="91440" tIns="45720" rIns="91440" bIns="45720" rtlCol="0" anchor="t">
            <a:normAutofit fontScale="92500" lnSpcReduction="10000"/>
          </a:bodyPr>
          <a:lstStyle/>
          <a:p>
            <a:pPr marL="383540" indent="-383540"/>
            <a:r>
              <a:rPr lang="en-US" sz="2800" dirty="0">
                <a:ea typeface="+mn-lt"/>
                <a:cs typeface="+mn-lt"/>
              </a:rPr>
              <a:t>He said this to indicate the kind of death he was to die. </a:t>
            </a:r>
            <a:r>
              <a:rPr lang="en-US" sz="2800" b="1" baseline="30000" dirty="0">
                <a:ea typeface="+mn-lt"/>
                <a:cs typeface="+mn-lt"/>
              </a:rPr>
              <a:t>34 </a:t>
            </a:r>
            <a:r>
              <a:rPr lang="en-US" sz="2800" dirty="0">
                <a:ea typeface="+mn-lt"/>
                <a:cs typeface="+mn-lt"/>
              </a:rPr>
              <a:t>The crowd answered him, “</a:t>
            </a:r>
            <a:r>
              <a:rPr lang="en-US" sz="2800" u="sng" dirty="0">
                <a:ea typeface="+mn-lt"/>
                <a:cs typeface="+mn-lt"/>
              </a:rPr>
              <a:t>We have heard from the law that the Messiah remains forever. How can you say that the Son of Man must be lifted up? Who is this Son of Man?”</a:t>
            </a:r>
            <a:r>
              <a:rPr lang="en-US" sz="2800" dirty="0">
                <a:ea typeface="+mn-lt"/>
                <a:cs typeface="+mn-lt"/>
              </a:rPr>
              <a:t> </a:t>
            </a:r>
            <a:r>
              <a:rPr lang="en-US" sz="2800" b="1" baseline="30000" dirty="0">
                <a:ea typeface="+mn-lt"/>
                <a:cs typeface="+mn-lt"/>
              </a:rPr>
              <a:t>35 </a:t>
            </a:r>
            <a:r>
              <a:rPr lang="en-US" sz="2800" dirty="0">
                <a:ea typeface="+mn-lt"/>
                <a:cs typeface="+mn-lt"/>
              </a:rPr>
              <a:t>Jesus said to them, “The light is with you for a little longer. Walk while you have the light, so that the darkness may not overtake you. If you walk in the darkness, you do not know where you are going. </a:t>
            </a:r>
            <a:r>
              <a:rPr lang="en-US" sz="2800" b="1" baseline="30000" dirty="0">
                <a:ea typeface="+mn-lt"/>
                <a:cs typeface="+mn-lt"/>
              </a:rPr>
              <a:t>36 </a:t>
            </a:r>
            <a:r>
              <a:rPr lang="en-US" sz="2800" dirty="0">
                <a:ea typeface="+mn-lt"/>
                <a:cs typeface="+mn-lt"/>
              </a:rPr>
              <a:t>While you have the light, believe in the light, so that you may become children of light.”</a:t>
            </a:r>
            <a:br>
              <a:rPr lang="en-US" dirty="0"/>
            </a:br>
            <a:endParaRPr lang="en-US" dirty="0"/>
          </a:p>
        </p:txBody>
      </p:sp>
    </p:spTree>
    <p:extLst>
      <p:ext uri="{BB962C8B-B14F-4D97-AF65-F5344CB8AC3E}">
        <p14:creationId xmlns:p14="http://schemas.microsoft.com/office/powerpoint/2010/main" val="324181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D399-E7D4-49A2-BF7D-A3A023489FF1}"/>
              </a:ext>
            </a:extLst>
          </p:cNvPr>
          <p:cNvSpPr>
            <a:spLocks noGrp="1"/>
          </p:cNvSpPr>
          <p:nvPr>
            <p:ph type="title"/>
          </p:nvPr>
        </p:nvSpPr>
        <p:spPr/>
        <p:txBody>
          <a:bodyPr/>
          <a:lstStyle/>
          <a:p>
            <a:r>
              <a:rPr lang="en-US" dirty="0"/>
              <a:t>The Messiah remains forever</a:t>
            </a:r>
          </a:p>
        </p:txBody>
      </p:sp>
      <p:sp>
        <p:nvSpPr>
          <p:cNvPr id="3" name="Content Placeholder 2">
            <a:extLst>
              <a:ext uri="{FF2B5EF4-FFF2-40B4-BE49-F238E27FC236}">
                <a16:creationId xmlns:a16="http://schemas.microsoft.com/office/drawing/2014/main" id="{844B1F24-61C1-4EF6-A00E-8325880B10AD}"/>
              </a:ext>
            </a:extLst>
          </p:cNvPr>
          <p:cNvSpPr>
            <a:spLocks noGrp="1"/>
          </p:cNvSpPr>
          <p:nvPr>
            <p:ph sz="half" idx="1"/>
          </p:nvPr>
        </p:nvSpPr>
        <p:spPr/>
        <p:txBody>
          <a:bodyPr vert="horz" lIns="91440" tIns="45720" rIns="91440" bIns="45720" rtlCol="0" anchor="t">
            <a:normAutofit/>
          </a:bodyPr>
          <a:lstStyle/>
          <a:p>
            <a:pPr marL="383540" indent="-383540"/>
            <a:r>
              <a:rPr lang="en-US" sz="2400" dirty="0"/>
              <a:t>Isaiah 9:6 </a:t>
            </a:r>
            <a:r>
              <a:rPr lang="en-US" sz="2400" dirty="0">
                <a:ea typeface="+mn-lt"/>
                <a:cs typeface="+mn-lt"/>
              </a:rPr>
              <a:t>For a child has been born for us,</a:t>
            </a:r>
            <a:br>
              <a:rPr lang="en-US" sz="2400" dirty="0">
                <a:ea typeface="+mn-lt"/>
                <a:cs typeface="+mn-lt"/>
              </a:rPr>
            </a:br>
            <a:r>
              <a:rPr lang="en-US" sz="2400" dirty="0">
                <a:ea typeface="+mn-lt"/>
                <a:cs typeface="+mn-lt"/>
              </a:rPr>
              <a:t>    a son given to us;</a:t>
            </a:r>
            <a:br>
              <a:rPr lang="en-US" sz="2400" dirty="0">
                <a:ea typeface="+mn-lt"/>
                <a:cs typeface="+mn-lt"/>
              </a:rPr>
            </a:br>
            <a:r>
              <a:rPr lang="en-US" sz="2400" dirty="0">
                <a:ea typeface="+mn-lt"/>
                <a:cs typeface="+mn-lt"/>
              </a:rPr>
              <a:t>authority rests upon his shoulders;</a:t>
            </a:r>
            <a:br>
              <a:rPr lang="en-US" sz="2400" dirty="0">
                <a:ea typeface="+mn-lt"/>
                <a:cs typeface="+mn-lt"/>
              </a:rPr>
            </a:br>
            <a:r>
              <a:rPr lang="en-US" sz="2400" dirty="0">
                <a:ea typeface="+mn-lt"/>
                <a:cs typeface="+mn-lt"/>
              </a:rPr>
              <a:t>    and he is named</a:t>
            </a:r>
            <a:br>
              <a:rPr lang="en-US" sz="2400" dirty="0">
                <a:ea typeface="+mn-lt"/>
                <a:cs typeface="+mn-lt"/>
              </a:rPr>
            </a:br>
            <a:r>
              <a:rPr lang="en-US" sz="2400" dirty="0">
                <a:ea typeface="+mn-lt"/>
                <a:cs typeface="+mn-lt"/>
              </a:rPr>
              <a:t>Wonderful Counselor, Mighty God,</a:t>
            </a:r>
            <a:br>
              <a:rPr lang="en-US" sz="2400" dirty="0">
                <a:ea typeface="+mn-lt"/>
                <a:cs typeface="+mn-lt"/>
              </a:rPr>
            </a:br>
            <a:r>
              <a:rPr lang="en-US" sz="2400" dirty="0">
                <a:ea typeface="+mn-lt"/>
                <a:cs typeface="+mn-lt"/>
              </a:rPr>
              <a:t>    </a:t>
            </a:r>
            <a:r>
              <a:rPr lang="en-US" sz="2400" u="sng" dirty="0">
                <a:ea typeface="+mn-lt"/>
                <a:cs typeface="+mn-lt"/>
              </a:rPr>
              <a:t>Everlasting Father</a:t>
            </a:r>
            <a:r>
              <a:rPr lang="en-US" sz="2400" dirty="0">
                <a:ea typeface="+mn-lt"/>
                <a:cs typeface="+mn-lt"/>
              </a:rPr>
              <a:t>, Prince of Peace.</a:t>
            </a:r>
            <a:endParaRPr lang="en-US" sz="2400" dirty="0"/>
          </a:p>
        </p:txBody>
      </p:sp>
      <p:sp>
        <p:nvSpPr>
          <p:cNvPr id="4" name="Content Placeholder 3">
            <a:extLst>
              <a:ext uri="{FF2B5EF4-FFF2-40B4-BE49-F238E27FC236}">
                <a16:creationId xmlns:a16="http://schemas.microsoft.com/office/drawing/2014/main" id="{D2000826-5793-4080-A619-EE2195E5BEE2}"/>
              </a:ext>
            </a:extLst>
          </p:cNvPr>
          <p:cNvSpPr>
            <a:spLocks noGrp="1"/>
          </p:cNvSpPr>
          <p:nvPr>
            <p:ph sz="half" idx="2"/>
          </p:nvPr>
        </p:nvSpPr>
        <p:spPr/>
        <p:txBody>
          <a:bodyPr vert="horz" lIns="91440" tIns="45720" rIns="91440" bIns="45720" rtlCol="0" anchor="t">
            <a:normAutofit/>
          </a:bodyPr>
          <a:lstStyle/>
          <a:p>
            <a:pPr marL="383540" indent="-383540"/>
            <a:r>
              <a:rPr lang="en-US" sz="2800" dirty="0"/>
              <a:t>Psalm 110:4 </a:t>
            </a:r>
            <a:r>
              <a:rPr lang="en-US" sz="2800" dirty="0">
                <a:ea typeface="+mn-lt"/>
                <a:cs typeface="+mn-lt"/>
              </a:rPr>
              <a:t>The </a:t>
            </a:r>
            <a:r>
              <a:rPr lang="en-US" sz="2800" cap="small" dirty="0">
                <a:ea typeface="+mn-lt"/>
                <a:cs typeface="+mn-lt"/>
              </a:rPr>
              <a:t>Lord</a:t>
            </a:r>
            <a:r>
              <a:rPr lang="en-US" sz="2800" dirty="0">
                <a:ea typeface="+mn-lt"/>
                <a:cs typeface="+mn-lt"/>
              </a:rPr>
              <a:t> has sworn and will not change his mind,</a:t>
            </a:r>
            <a:br>
              <a:rPr lang="en-US" sz="2800" dirty="0">
                <a:ea typeface="+mn-lt"/>
                <a:cs typeface="+mn-lt"/>
              </a:rPr>
            </a:br>
            <a:r>
              <a:rPr lang="en-US" sz="2800" dirty="0">
                <a:ea typeface="+mn-lt"/>
                <a:cs typeface="+mn-lt"/>
              </a:rPr>
              <a:t>    “You are a priest forever according to the order of Melchizedek.”</a:t>
            </a:r>
            <a:endParaRPr lang="en-US" sz="2800" dirty="0"/>
          </a:p>
        </p:txBody>
      </p:sp>
    </p:spTree>
    <p:extLst>
      <p:ext uri="{BB962C8B-B14F-4D97-AF65-F5344CB8AC3E}">
        <p14:creationId xmlns:p14="http://schemas.microsoft.com/office/powerpoint/2010/main" val="3989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AB9B-6BF4-4DC3-A80B-3C89B723581A}"/>
              </a:ext>
            </a:extLst>
          </p:cNvPr>
          <p:cNvSpPr>
            <a:spLocks noGrp="1"/>
          </p:cNvSpPr>
          <p:nvPr>
            <p:ph type="title"/>
          </p:nvPr>
        </p:nvSpPr>
        <p:spPr/>
        <p:txBody>
          <a:bodyPr/>
          <a:lstStyle/>
          <a:p>
            <a:r>
              <a:rPr lang="en-US" dirty="0"/>
              <a:t>"He saw his glory"</a:t>
            </a:r>
          </a:p>
        </p:txBody>
      </p:sp>
      <p:sp>
        <p:nvSpPr>
          <p:cNvPr id="3" name="Content Placeholder 2">
            <a:extLst>
              <a:ext uri="{FF2B5EF4-FFF2-40B4-BE49-F238E27FC236}">
                <a16:creationId xmlns:a16="http://schemas.microsoft.com/office/drawing/2014/main" id="{AA0AAA25-1648-4B39-BD5F-DF5E6F1A274A}"/>
              </a:ext>
            </a:extLst>
          </p:cNvPr>
          <p:cNvSpPr>
            <a:spLocks noGrp="1"/>
          </p:cNvSpPr>
          <p:nvPr>
            <p:ph idx="1"/>
          </p:nvPr>
        </p:nvSpPr>
        <p:spPr/>
        <p:txBody>
          <a:bodyPr vert="horz" lIns="91440" tIns="45720" rIns="91440" bIns="45720" rtlCol="0" anchor="t">
            <a:normAutofit/>
          </a:bodyPr>
          <a:lstStyle/>
          <a:p>
            <a:pPr marL="383540" indent="-383540"/>
            <a:r>
              <a:rPr lang="en-US" dirty="0">
                <a:ea typeface="+mn-lt"/>
                <a:cs typeface="+mn-lt"/>
              </a:rPr>
              <a:t>And so they could not believe, because Isaiah also said,</a:t>
            </a:r>
            <a:r>
              <a:rPr lang="en-US" b="1" baseline="30000" dirty="0">
                <a:ea typeface="+mn-lt"/>
                <a:cs typeface="+mn-lt"/>
              </a:rPr>
              <a:t>40 </a:t>
            </a:r>
            <a:r>
              <a:rPr lang="en-US" dirty="0">
                <a:ea typeface="+mn-lt"/>
                <a:cs typeface="+mn-lt"/>
              </a:rPr>
              <a:t>“He has blinded their eyes</a:t>
            </a:r>
            <a:br>
              <a:rPr lang="en-US" dirty="0">
                <a:ea typeface="+mn-lt"/>
                <a:cs typeface="+mn-lt"/>
              </a:rPr>
            </a:br>
            <a:r>
              <a:rPr lang="en-US" dirty="0">
                <a:ea typeface="+mn-lt"/>
                <a:cs typeface="+mn-lt"/>
              </a:rPr>
              <a:t>    and hardened their heart,</a:t>
            </a:r>
            <a:br>
              <a:rPr lang="en-US" dirty="0">
                <a:ea typeface="+mn-lt"/>
                <a:cs typeface="+mn-lt"/>
              </a:rPr>
            </a:br>
            <a:r>
              <a:rPr lang="en-US" dirty="0">
                <a:ea typeface="+mn-lt"/>
                <a:cs typeface="+mn-lt"/>
              </a:rPr>
              <a:t>so that they might not look with their eyes,</a:t>
            </a:r>
            <a:br>
              <a:rPr lang="en-US" dirty="0">
                <a:ea typeface="+mn-lt"/>
                <a:cs typeface="+mn-lt"/>
              </a:rPr>
            </a:br>
            <a:r>
              <a:rPr lang="en-US" dirty="0">
                <a:ea typeface="+mn-lt"/>
                <a:cs typeface="+mn-lt"/>
              </a:rPr>
              <a:t>    and understand with their heart and turn—</a:t>
            </a:r>
            <a:br>
              <a:rPr lang="en-US" dirty="0">
                <a:ea typeface="+mn-lt"/>
                <a:cs typeface="+mn-lt"/>
              </a:rPr>
            </a:br>
            <a:r>
              <a:rPr lang="en-US" dirty="0">
                <a:ea typeface="+mn-lt"/>
                <a:cs typeface="+mn-lt"/>
              </a:rPr>
              <a:t>    and I would heal them.”</a:t>
            </a:r>
            <a:r>
              <a:rPr lang="en-US" b="1" baseline="30000" dirty="0">
                <a:ea typeface="+mn-lt"/>
                <a:cs typeface="+mn-lt"/>
              </a:rPr>
              <a:t>41 </a:t>
            </a:r>
            <a:r>
              <a:rPr lang="en-US" dirty="0">
                <a:ea typeface="+mn-lt"/>
                <a:cs typeface="+mn-lt"/>
              </a:rPr>
              <a:t>Isaiah said this because he saw his glory and spoke about him. </a:t>
            </a:r>
            <a:r>
              <a:rPr lang="en-US" b="1" baseline="30000" dirty="0">
                <a:ea typeface="+mn-lt"/>
                <a:cs typeface="+mn-lt"/>
              </a:rPr>
              <a:t>42 </a:t>
            </a:r>
            <a:r>
              <a:rPr lang="en-US" dirty="0">
                <a:ea typeface="+mn-lt"/>
                <a:cs typeface="+mn-lt"/>
              </a:rPr>
              <a:t>Nevertheless many, even of the authorities, believed in him. But because of the Pharisees they did not confess it, for fear that they would be put out of the synagogue; </a:t>
            </a:r>
            <a:r>
              <a:rPr lang="en-US" b="1" baseline="30000" dirty="0">
                <a:ea typeface="+mn-lt"/>
                <a:cs typeface="+mn-lt"/>
              </a:rPr>
              <a:t>43 </a:t>
            </a:r>
            <a:r>
              <a:rPr lang="en-US" dirty="0">
                <a:ea typeface="+mn-lt"/>
                <a:cs typeface="+mn-lt"/>
              </a:rPr>
              <a:t>for they loved human glory more than the glory that comes from God.</a:t>
            </a:r>
            <a:endParaRPr lang="en-US" dirty="0"/>
          </a:p>
          <a:p>
            <a:pPr marL="383540" indent="-383540"/>
            <a:endParaRPr lang="en-US" dirty="0"/>
          </a:p>
        </p:txBody>
      </p:sp>
    </p:spTree>
    <p:extLst>
      <p:ext uri="{BB962C8B-B14F-4D97-AF65-F5344CB8AC3E}">
        <p14:creationId xmlns:p14="http://schemas.microsoft.com/office/powerpoint/2010/main" val="197439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C0DD-A1E7-43A7-AD5F-194186756D40}"/>
              </a:ext>
            </a:extLst>
          </p:cNvPr>
          <p:cNvSpPr>
            <a:spLocks noGrp="1"/>
          </p:cNvSpPr>
          <p:nvPr>
            <p:ph type="title"/>
          </p:nvPr>
        </p:nvSpPr>
        <p:spPr/>
        <p:txBody>
          <a:bodyPr/>
          <a:lstStyle/>
          <a:p>
            <a:r>
              <a:rPr lang="en-US" dirty="0"/>
              <a:t>A summary</a:t>
            </a:r>
          </a:p>
        </p:txBody>
      </p:sp>
      <p:sp>
        <p:nvSpPr>
          <p:cNvPr id="3" name="Content Placeholder 2">
            <a:extLst>
              <a:ext uri="{FF2B5EF4-FFF2-40B4-BE49-F238E27FC236}">
                <a16:creationId xmlns:a16="http://schemas.microsoft.com/office/drawing/2014/main" id="{89D30FF6-156A-442E-B91D-41549DFBAB56}"/>
              </a:ext>
            </a:extLst>
          </p:cNvPr>
          <p:cNvSpPr>
            <a:spLocks noGrp="1"/>
          </p:cNvSpPr>
          <p:nvPr>
            <p:ph idx="1"/>
          </p:nvPr>
        </p:nvSpPr>
        <p:spPr/>
        <p:txBody>
          <a:bodyPr vert="horz" lIns="91440" tIns="45720" rIns="91440" bIns="45720" rtlCol="0" anchor="t">
            <a:normAutofit/>
          </a:bodyPr>
          <a:lstStyle/>
          <a:p>
            <a:pPr marL="383540" indent="-383540"/>
            <a:r>
              <a:rPr lang="en-US" b="1" baseline="30000" dirty="0">
                <a:ea typeface="+mn-lt"/>
                <a:cs typeface="+mn-lt"/>
              </a:rPr>
              <a:t> </a:t>
            </a:r>
            <a:r>
              <a:rPr lang="en-US" dirty="0">
                <a:ea typeface="+mn-lt"/>
                <a:cs typeface="+mn-lt"/>
              </a:rPr>
              <a:t>Then Jesus cried aloud: “Whoever believes in me believes not in me but in him who sent me. </a:t>
            </a:r>
            <a:r>
              <a:rPr lang="en-US" b="1" baseline="30000" dirty="0">
                <a:ea typeface="+mn-lt"/>
                <a:cs typeface="+mn-lt"/>
              </a:rPr>
              <a:t>45 </a:t>
            </a:r>
            <a:r>
              <a:rPr lang="en-US" dirty="0">
                <a:ea typeface="+mn-lt"/>
                <a:cs typeface="+mn-lt"/>
              </a:rPr>
              <a:t>And whoever sees me sees him who sent me. </a:t>
            </a:r>
            <a:r>
              <a:rPr lang="en-US" b="1" baseline="30000" dirty="0">
                <a:ea typeface="+mn-lt"/>
                <a:cs typeface="+mn-lt"/>
              </a:rPr>
              <a:t>46 </a:t>
            </a:r>
            <a:r>
              <a:rPr lang="en-US" dirty="0">
                <a:ea typeface="+mn-lt"/>
                <a:cs typeface="+mn-lt"/>
              </a:rPr>
              <a:t>I have come as light into the world, so that everyone who believes in me should not remain in the darkness. </a:t>
            </a:r>
            <a:r>
              <a:rPr lang="en-US" b="1" baseline="30000" dirty="0">
                <a:ea typeface="+mn-lt"/>
                <a:cs typeface="+mn-lt"/>
              </a:rPr>
              <a:t>47 </a:t>
            </a:r>
            <a:r>
              <a:rPr lang="en-US" dirty="0">
                <a:ea typeface="+mn-lt"/>
                <a:cs typeface="+mn-lt"/>
              </a:rPr>
              <a:t>I do not judge anyone who hears my words and does not keep them, for I came not to judge the world, but to save the world. </a:t>
            </a:r>
            <a:r>
              <a:rPr lang="en-US" b="1" baseline="30000" dirty="0">
                <a:ea typeface="+mn-lt"/>
                <a:cs typeface="+mn-lt"/>
              </a:rPr>
              <a:t>48 </a:t>
            </a:r>
            <a:r>
              <a:rPr lang="en-US" dirty="0">
                <a:ea typeface="+mn-lt"/>
                <a:cs typeface="+mn-lt"/>
              </a:rPr>
              <a:t>The one who rejects me and does not receive my word has a judge; on the last day the word that I have spoken will serve as judge, </a:t>
            </a:r>
            <a:r>
              <a:rPr lang="en-US" b="1" baseline="30000" dirty="0">
                <a:ea typeface="+mn-lt"/>
                <a:cs typeface="+mn-lt"/>
              </a:rPr>
              <a:t>49 </a:t>
            </a:r>
            <a:r>
              <a:rPr lang="en-US" dirty="0">
                <a:ea typeface="+mn-lt"/>
                <a:cs typeface="+mn-lt"/>
              </a:rPr>
              <a:t>for I have not spoken on my own, but the Father who sent me has himself given me a commandment about what to say and what to speak. </a:t>
            </a:r>
            <a:r>
              <a:rPr lang="en-US" b="1" baseline="30000" dirty="0">
                <a:ea typeface="+mn-lt"/>
                <a:cs typeface="+mn-lt"/>
              </a:rPr>
              <a:t>50 </a:t>
            </a:r>
            <a:r>
              <a:rPr lang="en-US" dirty="0">
                <a:ea typeface="+mn-lt"/>
                <a:cs typeface="+mn-lt"/>
              </a:rPr>
              <a:t>And I know that his commandment is eternal life. What I speak, therefore, I speak just as the Father has told me.”</a:t>
            </a:r>
            <a:endParaRPr lang="en-US" dirty="0"/>
          </a:p>
        </p:txBody>
      </p:sp>
    </p:spTree>
    <p:extLst>
      <p:ext uri="{BB962C8B-B14F-4D97-AF65-F5344CB8AC3E}">
        <p14:creationId xmlns:p14="http://schemas.microsoft.com/office/powerpoint/2010/main" val="211862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5725-789B-4967-8803-E1220DA1327D}"/>
              </a:ext>
            </a:extLst>
          </p:cNvPr>
          <p:cNvSpPr>
            <a:spLocks noGrp="1"/>
          </p:cNvSpPr>
          <p:nvPr>
            <p:ph type="title"/>
          </p:nvPr>
        </p:nvSpPr>
        <p:spPr/>
        <p:txBody>
          <a:bodyPr/>
          <a:lstStyle/>
          <a:p>
            <a:r>
              <a:rPr lang="en-US" dirty="0">
                <a:solidFill>
                  <a:srgbClr val="FF0000"/>
                </a:solidFill>
                <a:ea typeface="Batang"/>
              </a:rPr>
              <a:t>"They planned to put him to death"</a:t>
            </a:r>
            <a:endParaRPr lang="en-US" dirty="0">
              <a:solidFill>
                <a:srgbClr val="FF0000"/>
              </a:solidFill>
            </a:endParaRPr>
          </a:p>
        </p:txBody>
      </p:sp>
      <p:sp>
        <p:nvSpPr>
          <p:cNvPr id="3" name="Content Placeholder 2">
            <a:extLst>
              <a:ext uri="{FF2B5EF4-FFF2-40B4-BE49-F238E27FC236}">
                <a16:creationId xmlns:a16="http://schemas.microsoft.com/office/drawing/2014/main" id="{F5FAAB3C-761E-40F6-A7BB-051B07450281}"/>
              </a:ext>
            </a:extLst>
          </p:cNvPr>
          <p:cNvSpPr>
            <a:spLocks noGrp="1"/>
          </p:cNvSpPr>
          <p:nvPr>
            <p:ph idx="1"/>
          </p:nvPr>
        </p:nvSpPr>
        <p:spPr/>
        <p:txBody>
          <a:bodyPr vert="horz" lIns="91440" tIns="45720" rIns="91440" bIns="45720" rtlCol="0" anchor="t">
            <a:normAutofit/>
          </a:bodyPr>
          <a:lstStyle/>
          <a:p>
            <a:r>
              <a:rPr lang="en-US" dirty="0">
                <a:ea typeface="+mn-lt"/>
                <a:cs typeface="+mn-lt"/>
              </a:rPr>
              <a:t>Many of the Jews therefore, who had come with Mary and had seen what Jesus did, believed in him. </a:t>
            </a:r>
            <a:r>
              <a:rPr lang="en-US" b="1" baseline="30000" dirty="0">
                <a:ea typeface="+mn-lt"/>
                <a:cs typeface="+mn-lt"/>
              </a:rPr>
              <a:t>46 </a:t>
            </a:r>
            <a:r>
              <a:rPr lang="en-US" u="sng" dirty="0">
                <a:ea typeface="+mn-lt"/>
                <a:cs typeface="+mn-lt"/>
              </a:rPr>
              <a:t>But some of them went to the Pharisees and told them what he had done.</a:t>
            </a:r>
            <a:r>
              <a:rPr lang="en-US" dirty="0">
                <a:ea typeface="+mn-lt"/>
                <a:cs typeface="+mn-lt"/>
              </a:rPr>
              <a:t> </a:t>
            </a:r>
            <a:r>
              <a:rPr lang="en-US" b="1" baseline="30000" dirty="0">
                <a:ea typeface="+mn-lt"/>
                <a:cs typeface="+mn-lt"/>
              </a:rPr>
              <a:t>47 </a:t>
            </a:r>
            <a:r>
              <a:rPr lang="en-US" dirty="0">
                <a:ea typeface="+mn-lt"/>
                <a:cs typeface="+mn-lt"/>
              </a:rPr>
              <a:t>So the chief priests and the Pharisees called a meeting of the council, and said, “What are we to do? This man is performing many signs. </a:t>
            </a:r>
            <a:r>
              <a:rPr lang="en-US" b="1" baseline="30000" dirty="0">
                <a:ea typeface="+mn-lt"/>
                <a:cs typeface="+mn-lt"/>
              </a:rPr>
              <a:t>48 </a:t>
            </a:r>
            <a:r>
              <a:rPr lang="en-US" dirty="0">
                <a:ea typeface="+mn-lt"/>
                <a:cs typeface="+mn-lt"/>
              </a:rPr>
              <a:t>If we let him go on like this, everyone will believe in him, and the Romans will come and destroy both our holy place and our nation.” </a:t>
            </a:r>
            <a:r>
              <a:rPr lang="en-US" b="1" baseline="30000" dirty="0">
                <a:ea typeface="+mn-lt"/>
                <a:cs typeface="+mn-lt"/>
              </a:rPr>
              <a:t>49 </a:t>
            </a:r>
            <a:r>
              <a:rPr lang="en-US" dirty="0">
                <a:ea typeface="+mn-lt"/>
                <a:cs typeface="+mn-lt"/>
              </a:rPr>
              <a:t>But one of them, Caiaphas, who was high priest that year, said to them, “You know nothing at all! </a:t>
            </a:r>
            <a:r>
              <a:rPr lang="en-US" b="1" baseline="30000" dirty="0">
                <a:ea typeface="+mn-lt"/>
                <a:cs typeface="+mn-lt"/>
              </a:rPr>
              <a:t>50 </a:t>
            </a:r>
            <a:r>
              <a:rPr lang="en-US" dirty="0">
                <a:ea typeface="+mn-lt"/>
                <a:cs typeface="+mn-lt"/>
              </a:rPr>
              <a:t>You do not understand that it is better for you to have one man die for the people than to have the whole nation destroyed.” </a:t>
            </a:r>
            <a:r>
              <a:rPr lang="en-US" b="1" baseline="30000" dirty="0">
                <a:ea typeface="+mn-lt"/>
                <a:cs typeface="+mn-lt"/>
              </a:rPr>
              <a:t>51 </a:t>
            </a:r>
            <a:r>
              <a:rPr lang="en-US" dirty="0">
                <a:ea typeface="+mn-lt"/>
                <a:cs typeface="+mn-lt"/>
              </a:rPr>
              <a:t>He did not say this on his own, but being high priest that year he prophesied that Jesus was about to die for the nation, </a:t>
            </a:r>
            <a:r>
              <a:rPr lang="en-US" b="1" baseline="30000" dirty="0">
                <a:ea typeface="+mn-lt"/>
                <a:cs typeface="+mn-lt"/>
              </a:rPr>
              <a:t>52 </a:t>
            </a:r>
            <a:r>
              <a:rPr lang="en-US" dirty="0">
                <a:ea typeface="+mn-lt"/>
                <a:cs typeface="+mn-lt"/>
              </a:rPr>
              <a:t>and not for the nation only, but to gather into one the dispersed children of God. </a:t>
            </a:r>
            <a:r>
              <a:rPr lang="en-US" b="1" baseline="30000" dirty="0">
                <a:ea typeface="+mn-lt"/>
                <a:cs typeface="+mn-lt"/>
              </a:rPr>
              <a:t>53 </a:t>
            </a:r>
            <a:r>
              <a:rPr lang="en-US" dirty="0">
                <a:ea typeface="+mn-lt"/>
                <a:cs typeface="+mn-lt"/>
              </a:rPr>
              <a:t>So from that day on they planned to put him to death.</a:t>
            </a:r>
          </a:p>
        </p:txBody>
      </p:sp>
    </p:spTree>
    <p:extLst>
      <p:ext uri="{BB962C8B-B14F-4D97-AF65-F5344CB8AC3E}">
        <p14:creationId xmlns:p14="http://schemas.microsoft.com/office/powerpoint/2010/main" val="209068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138E-1D33-4D8B-9E26-43F902ABCA0A}"/>
              </a:ext>
            </a:extLst>
          </p:cNvPr>
          <p:cNvSpPr>
            <a:spLocks noGrp="1"/>
          </p:cNvSpPr>
          <p:nvPr>
            <p:ph type="title"/>
          </p:nvPr>
        </p:nvSpPr>
        <p:spPr/>
        <p:txBody>
          <a:bodyPr/>
          <a:lstStyle/>
          <a:p>
            <a:r>
              <a:rPr lang="en-US" dirty="0">
                <a:solidFill>
                  <a:srgbClr val="FF0000"/>
                </a:solidFill>
                <a:ea typeface="Batang"/>
              </a:rPr>
              <a:t>Mary anoints </a:t>
            </a:r>
            <a:r>
              <a:rPr lang="en-US" dirty="0" err="1">
                <a:solidFill>
                  <a:srgbClr val="FF0000"/>
                </a:solidFill>
                <a:ea typeface="Batang"/>
              </a:rPr>
              <a:t>jesus</a:t>
            </a:r>
            <a:endParaRPr lang="en-US" dirty="0" err="1">
              <a:solidFill>
                <a:srgbClr val="FF0000"/>
              </a:solidFill>
            </a:endParaRPr>
          </a:p>
        </p:txBody>
      </p:sp>
      <p:sp>
        <p:nvSpPr>
          <p:cNvPr id="3" name="Content Placeholder 2">
            <a:extLst>
              <a:ext uri="{FF2B5EF4-FFF2-40B4-BE49-F238E27FC236}">
                <a16:creationId xmlns:a16="http://schemas.microsoft.com/office/drawing/2014/main" id="{83911889-E9EE-4495-84B1-F20FC5BE4A01}"/>
              </a:ext>
            </a:extLst>
          </p:cNvPr>
          <p:cNvSpPr>
            <a:spLocks noGrp="1"/>
          </p:cNvSpPr>
          <p:nvPr>
            <p:ph idx="1"/>
          </p:nvPr>
        </p:nvSpPr>
        <p:spPr/>
        <p:txBody>
          <a:bodyPr vert="horz" lIns="91440" tIns="45720" rIns="91440" bIns="45720" rtlCol="0" anchor="t">
            <a:normAutofit/>
          </a:bodyPr>
          <a:lstStyle/>
          <a:p>
            <a:r>
              <a:rPr lang="en-US" dirty="0">
                <a:ea typeface="+mn-lt"/>
                <a:cs typeface="+mn-lt"/>
              </a:rPr>
              <a:t>Six days before the Passover Jesus came to Bethany, the home of Lazarus, whom he had raised from the dead. </a:t>
            </a:r>
            <a:r>
              <a:rPr lang="en-US" b="1" baseline="30000" dirty="0">
                <a:ea typeface="+mn-lt"/>
                <a:cs typeface="+mn-lt"/>
              </a:rPr>
              <a:t>2 </a:t>
            </a:r>
            <a:r>
              <a:rPr lang="en-US" dirty="0">
                <a:ea typeface="+mn-lt"/>
                <a:cs typeface="+mn-lt"/>
              </a:rPr>
              <a:t>There they gave a dinner for him. Martha served, and Lazarus was one of those at the table with him. </a:t>
            </a:r>
            <a:r>
              <a:rPr lang="en-US" b="1" baseline="30000" dirty="0">
                <a:ea typeface="+mn-lt"/>
                <a:cs typeface="+mn-lt"/>
              </a:rPr>
              <a:t>3 </a:t>
            </a:r>
            <a:r>
              <a:rPr lang="en-US" dirty="0">
                <a:ea typeface="+mn-lt"/>
                <a:cs typeface="+mn-lt"/>
              </a:rPr>
              <a:t>Mary took a pound of costly perfume made of pure nard, anointed Jesus’ feet, and wiped them with her hair. The house was filled with the fragrance of the perfume. </a:t>
            </a:r>
            <a:r>
              <a:rPr lang="en-US" b="1" baseline="30000" dirty="0">
                <a:ea typeface="+mn-lt"/>
                <a:cs typeface="+mn-lt"/>
              </a:rPr>
              <a:t>4 </a:t>
            </a:r>
            <a:r>
              <a:rPr lang="en-US" dirty="0">
                <a:ea typeface="+mn-lt"/>
                <a:cs typeface="+mn-lt"/>
              </a:rPr>
              <a:t>But Judas Iscariot, one of his disciples (the one who was about to betray him), said, </a:t>
            </a:r>
            <a:r>
              <a:rPr lang="en-US" b="1" baseline="30000" dirty="0">
                <a:ea typeface="+mn-lt"/>
                <a:cs typeface="+mn-lt"/>
              </a:rPr>
              <a:t>5 </a:t>
            </a:r>
            <a:r>
              <a:rPr lang="en-US" u="sng" dirty="0">
                <a:ea typeface="+mn-lt"/>
                <a:cs typeface="+mn-lt"/>
              </a:rPr>
              <a:t>“Why was this perfume not sold for three hundred denarii and the money given to the poor?” </a:t>
            </a:r>
            <a:r>
              <a:rPr lang="en-US" b="1" u="sng" baseline="30000" dirty="0">
                <a:ea typeface="+mn-lt"/>
                <a:cs typeface="+mn-lt"/>
              </a:rPr>
              <a:t>6 </a:t>
            </a:r>
            <a:r>
              <a:rPr lang="en-US" u="sng" dirty="0">
                <a:ea typeface="+mn-lt"/>
                <a:cs typeface="+mn-lt"/>
              </a:rPr>
              <a:t>(He said this not because he cared about the poor, but because he was a thief; he kept the common purse and used to steal what was put into it.)</a:t>
            </a:r>
            <a:r>
              <a:rPr lang="en-US" dirty="0">
                <a:ea typeface="+mn-lt"/>
                <a:cs typeface="+mn-lt"/>
              </a:rPr>
              <a:t> </a:t>
            </a:r>
            <a:r>
              <a:rPr lang="en-US" b="1" baseline="30000" dirty="0">
                <a:ea typeface="+mn-lt"/>
                <a:cs typeface="+mn-lt"/>
              </a:rPr>
              <a:t>7 </a:t>
            </a:r>
            <a:r>
              <a:rPr lang="en-US" dirty="0">
                <a:ea typeface="+mn-lt"/>
                <a:cs typeface="+mn-lt"/>
              </a:rPr>
              <a:t>Jesus said, “Leave her alone. She bought it so that she might keep it for the day of my burial. </a:t>
            </a:r>
            <a:r>
              <a:rPr lang="en-US" b="1" baseline="30000" dirty="0">
                <a:ea typeface="+mn-lt"/>
                <a:cs typeface="+mn-lt"/>
              </a:rPr>
              <a:t>8 </a:t>
            </a:r>
            <a:r>
              <a:rPr lang="en-US" dirty="0">
                <a:ea typeface="+mn-lt"/>
                <a:cs typeface="+mn-lt"/>
              </a:rPr>
              <a:t>You always have the poor with you, but you do not always have me.”</a:t>
            </a:r>
            <a:endParaRPr lang="en-US" dirty="0"/>
          </a:p>
        </p:txBody>
      </p:sp>
    </p:spTree>
    <p:extLst>
      <p:ext uri="{BB962C8B-B14F-4D97-AF65-F5344CB8AC3E}">
        <p14:creationId xmlns:p14="http://schemas.microsoft.com/office/powerpoint/2010/main" val="105621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1E835-2FF9-48DF-9FB9-C2E5151A7F01}"/>
              </a:ext>
            </a:extLst>
          </p:cNvPr>
          <p:cNvSpPr>
            <a:spLocks noGrp="1"/>
          </p:cNvSpPr>
          <p:nvPr>
            <p:ph type="title"/>
          </p:nvPr>
        </p:nvSpPr>
        <p:spPr>
          <a:xfrm>
            <a:off x="1050879" y="609601"/>
            <a:ext cx="4476464" cy="1216024"/>
          </a:xfrm>
        </p:spPr>
        <p:txBody>
          <a:bodyPr vert="horz" lIns="91440" tIns="45720" rIns="91440" bIns="45720" rtlCol="0" anchor="ctr">
            <a:normAutofit/>
          </a:bodyPr>
          <a:lstStyle/>
          <a:p>
            <a:r>
              <a:rPr lang="en-US"/>
              <a:t>Judas Iscariot</a:t>
            </a:r>
            <a:endParaRPr lang="en-US" dirty="0"/>
          </a:p>
        </p:txBody>
      </p:sp>
      <p:sp>
        <p:nvSpPr>
          <p:cNvPr id="3" name="Content Placeholder 2">
            <a:extLst>
              <a:ext uri="{FF2B5EF4-FFF2-40B4-BE49-F238E27FC236}">
                <a16:creationId xmlns:a16="http://schemas.microsoft.com/office/drawing/2014/main" id="{A8E453DB-0039-4425-8DF0-7194BC25CE49}"/>
              </a:ext>
            </a:extLst>
          </p:cNvPr>
          <p:cNvSpPr>
            <a:spLocks noGrp="1"/>
          </p:cNvSpPr>
          <p:nvPr>
            <p:ph sz="half" idx="1"/>
          </p:nvPr>
        </p:nvSpPr>
        <p:spPr>
          <a:xfrm>
            <a:off x="605181" y="1717987"/>
            <a:ext cx="3875963" cy="4107020"/>
          </a:xfrm>
        </p:spPr>
        <p:txBody>
          <a:bodyPr vert="horz" lIns="91440" tIns="45720" rIns="91440" bIns="45720" rtlCol="0" anchor="t">
            <a:noAutofit/>
          </a:bodyPr>
          <a:lstStyle/>
          <a:p>
            <a:r>
              <a:rPr lang="en-US" sz="2800" dirty="0">
                <a:ea typeface="Batang"/>
              </a:rPr>
              <a:t>The meaning of Iscariot is very uncertain</a:t>
            </a:r>
          </a:p>
          <a:p>
            <a:pPr lvl="1"/>
            <a:r>
              <a:rPr lang="en-US" sz="2400" dirty="0">
                <a:ea typeface="Batang"/>
              </a:rPr>
              <a:t>"Man of Kerioth"?</a:t>
            </a:r>
          </a:p>
          <a:p>
            <a:pPr lvl="1"/>
            <a:r>
              <a:rPr lang="en-US" sz="2400" dirty="0">
                <a:ea typeface="Batang"/>
              </a:rPr>
              <a:t>"The false one"?</a:t>
            </a:r>
          </a:p>
          <a:p>
            <a:pPr lvl="1"/>
            <a:r>
              <a:rPr lang="en-US" sz="2400" dirty="0">
                <a:ea typeface="Batang"/>
              </a:rPr>
              <a:t>"Man who is a dyer"?</a:t>
            </a:r>
          </a:p>
          <a:p>
            <a:pPr lvl="1"/>
            <a:endParaRPr lang="en-US" sz="2400" dirty="0"/>
          </a:p>
          <a:p>
            <a:pPr lvl="1"/>
            <a:endParaRPr lang="en-US" sz="2400" dirty="0"/>
          </a:p>
          <a:p>
            <a:pPr lvl="1"/>
            <a:r>
              <a:rPr lang="en-US" sz="2400" dirty="0">
                <a:ea typeface="Batang"/>
              </a:rPr>
              <a:t>His motivations are likewise obscure</a:t>
            </a:r>
          </a:p>
        </p:txBody>
      </p:sp>
      <p:pic>
        <p:nvPicPr>
          <p:cNvPr id="5" name="Picture 5">
            <a:extLst>
              <a:ext uri="{FF2B5EF4-FFF2-40B4-BE49-F238E27FC236}">
                <a16:creationId xmlns:a16="http://schemas.microsoft.com/office/drawing/2014/main" id="{D1F1AEEA-ED0A-4D08-8D14-844DDEF9EAAA}"/>
              </a:ext>
            </a:extLst>
          </p:cNvPr>
          <p:cNvPicPr>
            <a:picLocks noGrp="1" noChangeAspect="1"/>
          </p:cNvPicPr>
          <p:nvPr>
            <p:ph sz="half" idx="2"/>
          </p:nvPr>
        </p:nvPicPr>
        <p:blipFill rotWithShape="1">
          <a:blip r:embed="rId5"/>
          <a:srcRect r="-2" b="1025"/>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91815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05C2-60F3-4E8D-ADFF-EB24728F59B8}"/>
              </a:ext>
            </a:extLst>
          </p:cNvPr>
          <p:cNvSpPr>
            <a:spLocks noGrp="1"/>
          </p:cNvSpPr>
          <p:nvPr>
            <p:ph type="title"/>
          </p:nvPr>
        </p:nvSpPr>
        <p:spPr/>
        <p:txBody>
          <a:bodyPr/>
          <a:lstStyle/>
          <a:p>
            <a:r>
              <a:rPr lang="en-US" dirty="0">
                <a:solidFill>
                  <a:srgbClr val="FF0000"/>
                </a:solidFill>
                <a:ea typeface="Batang"/>
              </a:rPr>
              <a:t>The plot to kill...</a:t>
            </a:r>
            <a:r>
              <a:rPr lang="en-US" dirty="0" err="1">
                <a:solidFill>
                  <a:srgbClr val="FF0000"/>
                </a:solidFill>
                <a:ea typeface="Batang"/>
              </a:rPr>
              <a:t>lazarus</a:t>
            </a:r>
            <a:r>
              <a:rPr lang="en-US" dirty="0">
                <a:solidFill>
                  <a:srgbClr val="FF0000"/>
                </a:solidFill>
                <a:ea typeface="Batang"/>
              </a:rPr>
              <a:t>?</a:t>
            </a:r>
            <a:endParaRPr lang="en-US" dirty="0">
              <a:solidFill>
                <a:srgbClr val="FF0000"/>
              </a:solidFill>
            </a:endParaRPr>
          </a:p>
        </p:txBody>
      </p:sp>
      <p:sp>
        <p:nvSpPr>
          <p:cNvPr id="3" name="Content Placeholder 2">
            <a:extLst>
              <a:ext uri="{FF2B5EF4-FFF2-40B4-BE49-F238E27FC236}">
                <a16:creationId xmlns:a16="http://schemas.microsoft.com/office/drawing/2014/main" id="{E102725D-8CC8-4CBC-A1F6-653106D2ED59}"/>
              </a:ext>
            </a:extLst>
          </p:cNvPr>
          <p:cNvSpPr>
            <a:spLocks noGrp="1"/>
          </p:cNvSpPr>
          <p:nvPr>
            <p:ph idx="1"/>
          </p:nvPr>
        </p:nvSpPr>
        <p:spPr/>
        <p:txBody>
          <a:bodyPr vert="horz" lIns="91440" tIns="45720" rIns="91440" bIns="45720" rtlCol="0" anchor="t">
            <a:normAutofit/>
          </a:bodyPr>
          <a:lstStyle/>
          <a:p>
            <a:r>
              <a:rPr lang="en-US" sz="2800" dirty="0">
                <a:ea typeface="+mn-lt"/>
                <a:cs typeface="+mn-lt"/>
              </a:rPr>
              <a:t>When the great crowd of the Jews learned that he was there, they came not only because of Jesus but also to see Lazarus, whom he had raised from the dead. </a:t>
            </a:r>
            <a:r>
              <a:rPr lang="en-US" sz="2800" b="1" baseline="30000" dirty="0">
                <a:ea typeface="+mn-lt"/>
                <a:cs typeface="+mn-lt"/>
              </a:rPr>
              <a:t>10 </a:t>
            </a:r>
            <a:r>
              <a:rPr lang="en-US" sz="2800" dirty="0">
                <a:ea typeface="+mn-lt"/>
                <a:cs typeface="+mn-lt"/>
              </a:rPr>
              <a:t>So the chief priests planned to put Lazarus to death as well, </a:t>
            </a:r>
            <a:r>
              <a:rPr lang="en-US" sz="2800" b="1" baseline="30000" dirty="0">
                <a:ea typeface="+mn-lt"/>
                <a:cs typeface="+mn-lt"/>
              </a:rPr>
              <a:t>11 </a:t>
            </a:r>
            <a:r>
              <a:rPr lang="en-US" sz="2800" dirty="0">
                <a:ea typeface="+mn-lt"/>
                <a:cs typeface="+mn-lt"/>
              </a:rPr>
              <a:t>since it was on account of him that many of the Jews were deserting and were believing in Jesus.</a:t>
            </a:r>
            <a:endParaRPr lang="en-US" sz="2800" dirty="0"/>
          </a:p>
        </p:txBody>
      </p:sp>
    </p:spTree>
    <p:extLst>
      <p:ext uri="{BB962C8B-B14F-4D97-AF65-F5344CB8AC3E}">
        <p14:creationId xmlns:p14="http://schemas.microsoft.com/office/powerpoint/2010/main" val="36320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9A81B0-8CC6-43F6-BD00-F5A17D7F7BF7}"/>
              </a:ext>
            </a:extLst>
          </p:cNvPr>
          <p:cNvSpPr>
            <a:spLocks noGrp="1"/>
          </p:cNvSpPr>
          <p:nvPr>
            <p:ph type="title"/>
          </p:nvPr>
        </p:nvSpPr>
        <p:spPr>
          <a:xfrm>
            <a:off x="7860667" y="685800"/>
            <a:ext cx="3656419" cy="1485900"/>
          </a:xfrm>
        </p:spPr>
        <p:txBody>
          <a:bodyPr vert="horz" lIns="91440" tIns="45720" rIns="91440" bIns="45720" rtlCol="0" anchor="t">
            <a:normAutofit/>
          </a:bodyPr>
          <a:lstStyle/>
          <a:p>
            <a:r>
              <a:rPr lang="en-US" dirty="0"/>
              <a:t>The Triumphal Entry</a:t>
            </a:r>
          </a:p>
        </p:txBody>
      </p:sp>
      <p:sp>
        <p:nvSpPr>
          <p:cNvPr id="12"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descr="A picture containing text, sculpture, window, old&#10;&#10;Description automatically generated">
            <a:extLst>
              <a:ext uri="{FF2B5EF4-FFF2-40B4-BE49-F238E27FC236}">
                <a16:creationId xmlns:a16="http://schemas.microsoft.com/office/drawing/2014/main" id="{61087629-FB86-446B-9CD9-E50B7F0023A4}"/>
              </a:ext>
            </a:extLst>
          </p:cNvPr>
          <p:cNvPicPr>
            <a:picLocks noGrp="1" noChangeAspect="1"/>
          </p:cNvPicPr>
          <p:nvPr>
            <p:ph sz="half" idx="2"/>
          </p:nvPr>
        </p:nvPicPr>
        <p:blipFill>
          <a:blip r:embed="rId2"/>
          <a:stretch>
            <a:fillRect/>
          </a:stretch>
        </p:blipFill>
        <p:spPr>
          <a:xfrm>
            <a:off x="1023561" y="1232397"/>
            <a:ext cx="6517065" cy="4073165"/>
          </a:xfrm>
          <a:prstGeom prst="rect">
            <a:avLst/>
          </a:prstGeom>
        </p:spPr>
      </p:pic>
      <p:sp>
        <p:nvSpPr>
          <p:cNvPr id="3" name="Content Placeholder 2">
            <a:extLst>
              <a:ext uri="{FF2B5EF4-FFF2-40B4-BE49-F238E27FC236}">
                <a16:creationId xmlns:a16="http://schemas.microsoft.com/office/drawing/2014/main" id="{04AB4B1E-EA3A-4E48-BBFA-67FDD01E4011}"/>
              </a:ext>
            </a:extLst>
          </p:cNvPr>
          <p:cNvSpPr>
            <a:spLocks noGrp="1"/>
          </p:cNvSpPr>
          <p:nvPr>
            <p:ph sz="half" idx="1"/>
          </p:nvPr>
        </p:nvSpPr>
        <p:spPr>
          <a:xfrm>
            <a:off x="7860667" y="2286000"/>
            <a:ext cx="3656419" cy="3581400"/>
          </a:xfrm>
        </p:spPr>
        <p:txBody>
          <a:bodyPr vert="horz" lIns="91440" tIns="45720" rIns="91440" bIns="45720" rtlCol="0">
            <a:normAutofit/>
          </a:bodyPr>
          <a:lstStyle/>
          <a:p>
            <a:r>
              <a:rPr lang="en-US" dirty="0"/>
              <a:t>Signified the arrival of a king or other ruler</a:t>
            </a:r>
            <a:endParaRPr lang="en-US"/>
          </a:p>
          <a:p>
            <a:pPr>
              <a:buFont typeface="Franklin Gothic Book" panose="020B0503020102020204" pitchFamily="34" charset="0"/>
              <a:buNone/>
            </a:pPr>
            <a:endParaRPr lang="en-US"/>
          </a:p>
          <a:p>
            <a:r>
              <a:rPr lang="en-US" dirty="0"/>
              <a:t>Messianic significance as well</a:t>
            </a:r>
            <a:endParaRPr lang="en-US"/>
          </a:p>
        </p:txBody>
      </p:sp>
    </p:spTree>
    <p:extLst>
      <p:ext uri="{BB962C8B-B14F-4D97-AF65-F5344CB8AC3E}">
        <p14:creationId xmlns:p14="http://schemas.microsoft.com/office/powerpoint/2010/main" val="11614406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4018-BDD9-4F52-80EB-4A8A113CB992}"/>
              </a:ext>
            </a:extLst>
          </p:cNvPr>
          <p:cNvSpPr>
            <a:spLocks noGrp="1"/>
          </p:cNvSpPr>
          <p:nvPr>
            <p:ph type="title"/>
          </p:nvPr>
        </p:nvSpPr>
        <p:spPr/>
        <p:txBody>
          <a:bodyPr/>
          <a:lstStyle/>
          <a:p>
            <a:r>
              <a:rPr lang="en-US" dirty="0"/>
              <a:t>"Hosanna"</a:t>
            </a:r>
          </a:p>
        </p:txBody>
      </p:sp>
      <p:sp>
        <p:nvSpPr>
          <p:cNvPr id="3" name="Content Placeholder 2">
            <a:extLst>
              <a:ext uri="{FF2B5EF4-FFF2-40B4-BE49-F238E27FC236}">
                <a16:creationId xmlns:a16="http://schemas.microsoft.com/office/drawing/2014/main" id="{7C75B194-E7CC-40BE-AC7D-1D8FDF46E43C}"/>
              </a:ext>
            </a:extLst>
          </p:cNvPr>
          <p:cNvSpPr>
            <a:spLocks noGrp="1"/>
          </p:cNvSpPr>
          <p:nvPr>
            <p:ph idx="1"/>
          </p:nvPr>
        </p:nvSpPr>
        <p:spPr>
          <a:xfrm>
            <a:off x="1084053" y="1639019"/>
            <a:ext cx="9888747" cy="4674079"/>
          </a:xfrm>
        </p:spPr>
        <p:txBody>
          <a:bodyPr vert="horz" lIns="91440" tIns="45720" rIns="91440" bIns="45720" rtlCol="0" anchor="t">
            <a:normAutofit/>
          </a:bodyPr>
          <a:lstStyle/>
          <a:p>
            <a:pPr marL="383540" indent="-383540"/>
            <a:r>
              <a:rPr lang="en-US" dirty="0">
                <a:ea typeface="+mn-lt"/>
                <a:cs typeface="+mn-lt"/>
              </a:rPr>
              <a:t>The next day the great crowd that had come to the festival heard that Jesus was coming to Jerusalem. </a:t>
            </a:r>
            <a:r>
              <a:rPr lang="en-US" b="1" baseline="30000" dirty="0">
                <a:ea typeface="+mn-lt"/>
                <a:cs typeface="+mn-lt"/>
              </a:rPr>
              <a:t>13 </a:t>
            </a:r>
            <a:r>
              <a:rPr lang="en-US" dirty="0">
                <a:ea typeface="+mn-lt"/>
                <a:cs typeface="+mn-lt"/>
              </a:rPr>
              <a:t>So they took branches of palm trees and went out to meet him, </a:t>
            </a:r>
            <a:r>
              <a:rPr lang="en-US" dirty="0" err="1">
                <a:ea typeface="+mn-lt"/>
                <a:cs typeface="+mn-lt"/>
              </a:rPr>
              <a:t>shouting,“</a:t>
            </a:r>
            <a:r>
              <a:rPr lang="en-US" u="sng" dirty="0" err="1">
                <a:ea typeface="+mn-lt"/>
                <a:cs typeface="+mn-lt"/>
              </a:rPr>
              <a:t>Hosanna</a:t>
            </a:r>
            <a:r>
              <a:rPr lang="en-US" u="sng" dirty="0">
                <a:ea typeface="+mn-lt"/>
                <a:cs typeface="+mn-lt"/>
              </a:rPr>
              <a:t>!</a:t>
            </a:r>
            <a:br>
              <a:rPr lang="en-US" dirty="0">
                <a:ea typeface="+mn-lt"/>
                <a:cs typeface="+mn-lt"/>
              </a:rPr>
            </a:br>
            <a:r>
              <a:rPr lang="en-US" dirty="0">
                <a:ea typeface="+mn-lt"/>
                <a:cs typeface="+mn-lt"/>
              </a:rPr>
              <a:t>Blessed is the one who comes in the name of the Lord— the King of Israel!”</a:t>
            </a:r>
            <a:r>
              <a:rPr lang="en-US" b="1" baseline="30000" dirty="0">
                <a:ea typeface="+mn-lt"/>
                <a:cs typeface="+mn-lt"/>
              </a:rPr>
              <a:t>14 </a:t>
            </a:r>
            <a:r>
              <a:rPr lang="en-US" dirty="0">
                <a:ea typeface="+mn-lt"/>
                <a:cs typeface="+mn-lt"/>
              </a:rPr>
              <a:t>Jesus found a young donkey and sat on it; as it is written:</a:t>
            </a:r>
            <a:r>
              <a:rPr lang="en-US" b="1" baseline="30000" dirty="0">
                <a:ea typeface="+mn-lt"/>
                <a:cs typeface="+mn-lt"/>
              </a:rPr>
              <a:t>15 </a:t>
            </a:r>
            <a:r>
              <a:rPr lang="en-US" dirty="0">
                <a:ea typeface="+mn-lt"/>
                <a:cs typeface="+mn-lt"/>
              </a:rPr>
              <a:t>“Do not be afraid, daughter of Zion.</a:t>
            </a:r>
            <a:br>
              <a:rPr lang="en-US" dirty="0">
                <a:ea typeface="+mn-lt"/>
                <a:cs typeface="+mn-lt"/>
              </a:rPr>
            </a:br>
            <a:r>
              <a:rPr lang="en-US" dirty="0">
                <a:ea typeface="+mn-lt"/>
                <a:cs typeface="+mn-lt"/>
              </a:rPr>
              <a:t>Look, your king is coming,</a:t>
            </a:r>
            <a:br>
              <a:rPr lang="en-US" dirty="0">
                <a:ea typeface="+mn-lt"/>
                <a:cs typeface="+mn-lt"/>
              </a:rPr>
            </a:br>
            <a:r>
              <a:rPr lang="en-US" dirty="0">
                <a:ea typeface="+mn-lt"/>
                <a:cs typeface="+mn-lt"/>
              </a:rPr>
              <a:t>    sitting on a donkey’s colt!”</a:t>
            </a:r>
            <a:r>
              <a:rPr lang="en-US" b="1" baseline="30000" dirty="0">
                <a:ea typeface="+mn-lt"/>
                <a:cs typeface="+mn-lt"/>
              </a:rPr>
              <a:t>16 </a:t>
            </a:r>
            <a:r>
              <a:rPr lang="en-US" dirty="0">
                <a:ea typeface="+mn-lt"/>
                <a:cs typeface="+mn-lt"/>
              </a:rPr>
              <a:t>His disciples did not understand these things at first; but when Jesus was glorified, then they remembered that these things had been written of him and had been done to him. </a:t>
            </a:r>
            <a:r>
              <a:rPr lang="en-US" b="1" baseline="30000" dirty="0">
                <a:ea typeface="+mn-lt"/>
                <a:cs typeface="+mn-lt"/>
              </a:rPr>
              <a:t>17 </a:t>
            </a:r>
            <a:r>
              <a:rPr lang="en-US" dirty="0">
                <a:ea typeface="+mn-lt"/>
                <a:cs typeface="+mn-lt"/>
              </a:rPr>
              <a:t>So the crowd that had been with him when he called Lazarus out of the tomb and raised him from the dead continued to testify. </a:t>
            </a:r>
            <a:r>
              <a:rPr lang="en-US" b="1" baseline="30000" dirty="0">
                <a:ea typeface="+mn-lt"/>
                <a:cs typeface="+mn-lt"/>
              </a:rPr>
              <a:t>18 </a:t>
            </a:r>
            <a:r>
              <a:rPr lang="en-US" dirty="0">
                <a:ea typeface="+mn-lt"/>
                <a:cs typeface="+mn-lt"/>
              </a:rPr>
              <a:t>It was also because they heard that he had performed this sign that the crowd went to meet him. </a:t>
            </a:r>
            <a:r>
              <a:rPr lang="en-US" b="1" baseline="30000" dirty="0">
                <a:ea typeface="+mn-lt"/>
                <a:cs typeface="+mn-lt"/>
              </a:rPr>
              <a:t>19 </a:t>
            </a:r>
            <a:r>
              <a:rPr lang="en-US" dirty="0">
                <a:ea typeface="+mn-lt"/>
                <a:cs typeface="+mn-lt"/>
              </a:rPr>
              <a:t>The Pharisees then said to one another, “You see, you can do nothing. Look, the world has gone after him!”</a:t>
            </a:r>
            <a:endParaRPr lang="en-US" dirty="0"/>
          </a:p>
          <a:p>
            <a:pPr marL="383540" indent="-383540"/>
            <a:endParaRPr lang="en-US" dirty="0"/>
          </a:p>
        </p:txBody>
      </p:sp>
    </p:spTree>
    <p:extLst>
      <p:ext uri="{BB962C8B-B14F-4D97-AF65-F5344CB8AC3E}">
        <p14:creationId xmlns:p14="http://schemas.microsoft.com/office/powerpoint/2010/main" val="228550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BEEC-8A38-487A-B715-B1F413BB51F4}"/>
              </a:ext>
            </a:extLst>
          </p:cNvPr>
          <p:cNvSpPr>
            <a:spLocks noGrp="1"/>
          </p:cNvSpPr>
          <p:nvPr>
            <p:ph type="title"/>
          </p:nvPr>
        </p:nvSpPr>
        <p:spPr/>
        <p:txBody>
          <a:bodyPr/>
          <a:lstStyle/>
          <a:p>
            <a:r>
              <a:rPr lang="en-US" dirty="0"/>
              <a:t>"Hosanna"</a:t>
            </a:r>
          </a:p>
        </p:txBody>
      </p:sp>
      <p:sp>
        <p:nvSpPr>
          <p:cNvPr id="3" name="Content Placeholder 2">
            <a:extLst>
              <a:ext uri="{FF2B5EF4-FFF2-40B4-BE49-F238E27FC236}">
                <a16:creationId xmlns:a16="http://schemas.microsoft.com/office/drawing/2014/main" id="{CE20C292-F022-4704-8F8F-4BE8A0C3A7F9}"/>
              </a:ext>
            </a:extLst>
          </p:cNvPr>
          <p:cNvSpPr>
            <a:spLocks noGrp="1"/>
          </p:cNvSpPr>
          <p:nvPr>
            <p:ph sz="half" idx="1"/>
          </p:nvPr>
        </p:nvSpPr>
        <p:spPr/>
        <p:txBody>
          <a:bodyPr vert="horz" lIns="91440" tIns="45720" rIns="91440" bIns="45720" rtlCol="0" anchor="t">
            <a:normAutofit/>
          </a:bodyPr>
          <a:lstStyle/>
          <a:p>
            <a:pPr marL="383540" indent="-383540"/>
            <a:r>
              <a:rPr lang="en-US" sz="3200" dirty="0"/>
              <a:t>Hebrew: ana </a:t>
            </a:r>
            <a:r>
              <a:rPr lang="en-US" sz="3200" dirty="0" err="1"/>
              <a:t>hoshea</a:t>
            </a:r>
            <a:r>
              <a:rPr lang="en-US" sz="3200" dirty="0"/>
              <a:t> nah</a:t>
            </a:r>
          </a:p>
          <a:p>
            <a:pPr marL="383540" indent="-383540"/>
            <a:endParaRPr lang="en-US" sz="3200" dirty="0"/>
          </a:p>
          <a:p>
            <a:pPr marL="383540" indent="-383540"/>
            <a:r>
              <a:rPr lang="en-US" sz="3200" u="sng" dirty="0"/>
              <a:t>Hoshea nah= Hosanna</a:t>
            </a:r>
            <a:endParaRPr lang="en-US" u="sng" dirty="0"/>
          </a:p>
        </p:txBody>
      </p:sp>
      <p:sp>
        <p:nvSpPr>
          <p:cNvPr id="4" name="Content Placeholder 3">
            <a:extLst>
              <a:ext uri="{FF2B5EF4-FFF2-40B4-BE49-F238E27FC236}">
                <a16:creationId xmlns:a16="http://schemas.microsoft.com/office/drawing/2014/main" id="{936B8165-1E3C-45FF-9E66-34C36C9B8705}"/>
              </a:ext>
            </a:extLst>
          </p:cNvPr>
          <p:cNvSpPr>
            <a:spLocks noGrp="1"/>
          </p:cNvSpPr>
          <p:nvPr>
            <p:ph sz="half" idx="2"/>
          </p:nvPr>
        </p:nvSpPr>
        <p:spPr/>
        <p:txBody>
          <a:bodyPr vert="horz" lIns="91440" tIns="45720" rIns="91440" bIns="45720" rtlCol="0" anchor="t">
            <a:normAutofit/>
          </a:bodyPr>
          <a:lstStyle/>
          <a:p>
            <a:pPr marL="383540" indent="-383540"/>
            <a:r>
              <a:rPr lang="en-US" sz="3200" dirty="0">
                <a:ea typeface="+mn-lt"/>
                <a:cs typeface="+mn-lt"/>
              </a:rPr>
              <a:t>Psalm 118:25 </a:t>
            </a:r>
            <a:r>
              <a:rPr lang="en-US" sz="3200" u="sng" dirty="0">
                <a:ea typeface="+mn-lt"/>
                <a:cs typeface="+mn-lt"/>
              </a:rPr>
              <a:t>Save us, we beseech you</a:t>
            </a:r>
            <a:r>
              <a:rPr lang="en-US" sz="3200" dirty="0">
                <a:ea typeface="+mn-lt"/>
                <a:cs typeface="+mn-lt"/>
              </a:rPr>
              <a:t>, O </a:t>
            </a:r>
            <a:r>
              <a:rPr lang="en-US" sz="3200" cap="small" dirty="0">
                <a:ea typeface="+mn-lt"/>
                <a:cs typeface="+mn-lt"/>
              </a:rPr>
              <a:t>Lord</a:t>
            </a:r>
            <a:r>
              <a:rPr lang="en-US" sz="3200" dirty="0">
                <a:ea typeface="+mn-lt"/>
                <a:cs typeface="+mn-lt"/>
              </a:rPr>
              <a:t>!</a:t>
            </a:r>
            <a:br>
              <a:rPr lang="en-US" sz="3200" dirty="0">
                <a:ea typeface="+mn-lt"/>
                <a:cs typeface="+mn-lt"/>
              </a:rPr>
            </a:br>
            <a:r>
              <a:rPr lang="en-US" sz="3200" dirty="0">
                <a:ea typeface="+mn-lt"/>
                <a:cs typeface="+mn-lt"/>
              </a:rPr>
              <a:t>    O </a:t>
            </a:r>
            <a:r>
              <a:rPr lang="en-US" sz="3200" cap="small" dirty="0">
                <a:ea typeface="+mn-lt"/>
                <a:cs typeface="+mn-lt"/>
              </a:rPr>
              <a:t>Lord</a:t>
            </a:r>
            <a:r>
              <a:rPr lang="en-US" sz="3200" dirty="0">
                <a:ea typeface="+mn-lt"/>
                <a:cs typeface="+mn-lt"/>
              </a:rPr>
              <a:t>, we beseech you, give us success!</a:t>
            </a:r>
            <a:endParaRPr lang="en-US" dirty="0"/>
          </a:p>
        </p:txBody>
      </p:sp>
    </p:spTree>
    <p:extLst>
      <p:ext uri="{BB962C8B-B14F-4D97-AF65-F5344CB8AC3E}">
        <p14:creationId xmlns:p14="http://schemas.microsoft.com/office/powerpoint/2010/main" val="112801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0D95-943F-4750-8FF2-83D04C70759F}"/>
              </a:ext>
            </a:extLst>
          </p:cNvPr>
          <p:cNvSpPr>
            <a:spLocks noGrp="1"/>
          </p:cNvSpPr>
          <p:nvPr>
            <p:ph type="title"/>
          </p:nvPr>
        </p:nvSpPr>
        <p:spPr/>
        <p:txBody>
          <a:bodyPr/>
          <a:lstStyle/>
          <a:p>
            <a:r>
              <a:rPr lang="en-US" dirty="0"/>
              <a:t>A fulfillment of prophecy</a:t>
            </a:r>
          </a:p>
        </p:txBody>
      </p:sp>
      <p:sp>
        <p:nvSpPr>
          <p:cNvPr id="3" name="Content Placeholder 2">
            <a:extLst>
              <a:ext uri="{FF2B5EF4-FFF2-40B4-BE49-F238E27FC236}">
                <a16:creationId xmlns:a16="http://schemas.microsoft.com/office/drawing/2014/main" id="{3E2F39AE-7E39-43C1-9FF8-64CFE17998AD}"/>
              </a:ext>
            </a:extLst>
          </p:cNvPr>
          <p:cNvSpPr>
            <a:spLocks noGrp="1"/>
          </p:cNvSpPr>
          <p:nvPr>
            <p:ph idx="1"/>
          </p:nvPr>
        </p:nvSpPr>
        <p:spPr/>
        <p:txBody>
          <a:bodyPr vert="horz" lIns="91440" tIns="45720" rIns="91440" bIns="45720" rtlCol="0" anchor="t">
            <a:normAutofit/>
          </a:bodyPr>
          <a:lstStyle/>
          <a:p>
            <a:pPr marL="383540" indent="-383540"/>
            <a:r>
              <a:rPr lang="en-US" sz="2800" b="1" dirty="0">
                <a:ea typeface="+mn-lt"/>
                <a:cs typeface="+mn-lt"/>
              </a:rPr>
              <a:t>Zechariah 9:9</a:t>
            </a:r>
            <a:r>
              <a:rPr lang="en-US" sz="2800" dirty="0">
                <a:ea typeface="+mn-lt"/>
                <a:cs typeface="+mn-lt"/>
              </a:rPr>
              <a:t> Rejoice greatly, O daughter Zion! Shout aloud, O daughter Jerusalem! Lo, your king comes to you; triumphant and victorious is he, humble and riding on a donkey, on a colt, the foal of a donkey.10 He will cut off the chariot from Ephraim and the war-horse from Jerusalem and the battle bow shall be cut off, and he shall command peace to the nations; his dominion shall be from sea to sea, and from the River to the ends of the earth.</a:t>
            </a:r>
            <a:endParaRPr lang="en-US" sz="2800" dirty="0"/>
          </a:p>
        </p:txBody>
      </p:sp>
    </p:spTree>
    <p:extLst>
      <p:ext uri="{BB962C8B-B14F-4D97-AF65-F5344CB8AC3E}">
        <p14:creationId xmlns:p14="http://schemas.microsoft.com/office/powerpoint/2010/main" val="322464291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25000"/>
              </a:srgbClr>
            </a:outerShdw>
          </a:effectLst>
        </a:effectStyle>
        <a:effectStyle>
          <a:effectLst>
            <a:outerShdw blurRad="38100" dist="25400" dir="5400000" rotWithShape="0">
              <a:srgbClr val="000000">
                <a:alpha val="25000"/>
              </a:srgbClr>
            </a:outerShdw>
          </a:effectLst>
        </a:effectStyle>
        <a:effectStyle>
          <a:effectLst>
            <a:outerShdw blurRad="381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3010"/>
          </a:solidFill>
          <a:prstDash val="solid"/>
          <a:bevel/>
        </a:ln>
        <a:effectLst>
          <a:outerShdw blurRad="38100" dist="25400" dir="5400000" rotWithShape="0">
            <a:srgbClr val="000000">
              <a:alpha val="2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3010"/>
          </a:solidFill>
          <a:prstDash val="solid"/>
          <a:bevel/>
        </a:ln>
        <a:effectLst>
          <a:outerShdw blurRad="38100" dist="25400" dir="5400000" rotWithShape="0">
            <a:srgbClr val="000000">
              <a:alpha val="2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TF00001241</Template>
  <TotalTime>0</TotalTime>
  <Words>0</Words>
  <Application>Microsoft Office PowerPoint</Application>
  <PresentationFormat>Widescreen</PresentationFormat>
  <Paragraphs>0</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Crop</vt:lpstr>
      <vt:lpstr>ArchiveVTI</vt:lpstr>
      <vt:lpstr>Default</vt:lpstr>
      <vt:lpstr>John 12</vt:lpstr>
      <vt:lpstr>"They planned to put him to death"</vt:lpstr>
      <vt:lpstr>Mary anoints jesus</vt:lpstr>
      <vt:lpstr>Judas Iscariot</vt:lpstr>
      <vt:lpstr>The plot to kill...lazarus?</vt:lpstr>
      <vt:lpstr>The Triumphal Entry</vt:lpstr>
      <vt:lpstr>"Hosanna"</vt:lpstr>
      <vt:lpstr>"Hosanna"</vt:lpstr>
      <vt:lpstr>A fulfillment of prophecy</vt:lpstr>
      <vt:lpstr>The Triumphal Entry</vt:lpstr>
      <vt:lpstr>The hour has come</vt:lpstr>
      <vt:lpstr>The voice from heaven</vt:lpstr>
      <vt:lpstr>The Son of Man must die</vt:lpstr>
      <vt:lpstr>The Messiah remains forever</vt:lpstr>
      <vt:lpstr>"He saw his glory"</vt:lpstr>
      <vt:lpstr>A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105</cp:revision>
  <dcterms:created xsi:type="dcterms:W3CDTF">2022-01-22T22:03:59Z</dcterms:created>
  <dcterms:modified xsi:type="dcterms:W3CDTF">2022-01-23T13:05:35Z</dcterms:modified>
</cp:coreProperties>
</file>