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70990" y="4827504"/>
            <a:ext cx="158523" cy="153363"/>
          </a:xfrm>
          <a:prstGeom prst="rect">
            <a:avLst/>
          </a:prstGeom>
        </p:spPr>
        <p:txBody>
          <a:bodyPr lIns="34289" tIns="34289" rIns="34289" bIns="34289"/>
          <a:lstStyle>
            <a:lvl1pPr defTabSz="685800"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595312" y="433387"/>
            <a:ext cx="7953376" cy="4262438"/>
          </a:xfrm>
          <a:prstGeom prst="rect">
            <a:avLst/>
          </a:prstGeom>
        </p:spPr>
        <p:txBody>
          <a:bodyPr lIns="19050" tIns="19050" rIns="19050" bIns="19050"/>
          <a:lstStyle>
            <a:lvl1pPr marL="226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861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496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2131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2766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8659" y="4852987"/>
            <a:ext cx="135612" cy="190501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</p:spPr>
        <p:txBody>
          <a:bodyPr lIns="19050" tIns="19050" rIns="19050" bIns="19050" anchor="t"/>
          <a:lstStyle>
            <a:lvl1pPr algn="ctr" defTabSz="309562">
              <a:defRPr sz="9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0900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21979" y="3464500"/>
            <a:ext cx="1499044" cy="15272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/>
            </a:lvl1pPr>
            <a:lvl2pPr marL="624840" indent="-167640">
              <a:spcBef>
                <a:spcPts val="200"/>
              </a:spcBef>
              <a:defRPr sz="1100"/>
            </a:lvl2pPr>
            <a:lvl3pPr>
              <a:spcBef>
                <a:spcPts val="200"/>
              </a:spcBef>
              <a:defRPr sz="11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1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316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21979" y="3464500"/>
            <a:ext cx="1499044" cy="15272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/>
            </a:lvl1pPr>
            <a:lvl2pPr marL="624840" indent="-167640">
              <a:spcBef>
                <a:spcPts val="200"/>
              </a:spcBef>
              <a:defRPr sz="1100"/>
            </a:lvl2pPr>
            <a:lvl3pPr>
              <a:spcBef>
                <a:spcPts val="200"/>
              </a:spcBef>
              <a:defRPr sz="11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1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3223156" y="1245934"/>
            <a:ext cx="2708739" cy="19533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Add Your Title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636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61723"/>
            <a:ext cx="8213947" cy="2909861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059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61723"/>
            <a:ext cx="8213947" cy="2909861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736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61723"/>
            <a:ext cx="8213947" cy="2909861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4035159" y="3705650"/>
            <a:ext cx="1100995" cy="7877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08237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61723"/>
            <a:ext cx="8222669" cy="3520770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Add Your Scripture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191" y="4165825"/>
            <a:ext cx="8222672" cy="624995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</a:lstStyle>
          <a:p>
            <a:r>
              <a:t>Add Verse Here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77490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37608"/>
            <a:ext cx="8214632" cy="4453212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3437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21979" y="3464500"/>
            <a:ext cx="1499044" cy="15272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/>
            </a:lvl1pPr>
            <a:lvl2pPr marL="624840" indent="-167640">
              <a:spcBef>
                <a:spcPts val="200"/>
              </a:spcBef>
              <a:defRPr sz="1100"/>
            </a:lvl2pPr>
            <a:lvl3pPr>
              <a:spcBef>
                <a:spcPts val="200"/>
              </a:spcBef>
              <a:defRPr sz="11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1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2369" y="4812658"/>
            <a:ext cx="197144" cy="183055"/>
          </a:xfrm>
          <a:prstGeom prst="rect">
            <a:avLst/>
          </a:prstGeom>
        </p:spPr>
        <p:txBody>
          <a:bodyPr lIns="34289" tIns="34289" rIns="34289" bIns="34289"/>
          <a:lstStyle>
            <a:lvl1pPr defTabSz="3429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7382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70990" y="4827504"/>
            <a:ext cx="158523" cy="153363"/>
          </a:xfrm>
          <a:prstGeom prst="rect">
            <a:avLst/>
          </a:prstGeom>
        </p:spPr>
        <p:txBody>
          <a:bodyPr lIns="34289" tIns="34289" rIns="34289" bIns="34289"/>
          <a:lstStyle>
            <a:lvl1pPr defTabSz="685800"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6965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595312" y="433387"/>
            <a:ext cx="7953376" cy="4262438"/>
          </a:xfrm>
          <a:prstGeom prst="rect">
            <a:avLst/>
          </a:prstGeom>
        </p:spPr>
        <p:txBody>
          <a:bodyPr lIns="19050" tIns="19050" rIns="19050" bIns="19050"/>
          <a:lstStyle>
            <a:lvl1pPr marL="226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861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496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2131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2766785" indent="-226785" algn="l" defTabSz="309562">
              <a:lnSpc>
                <a:spcPct val="110000"/>
              </a:lnSpc>
              <a:spcBef>
                <a:spcPts val="2800"/>
              </a:spcBef>
              <a:buSzPct val="45000"/>
              <a:buBlip>
                <a:blip r:embed="rId3"/>
              </a:buBlip>
              <a:defRPr sz="2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8659" y="4852987"/>
            <a:ext cx="135612" cy="190501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</p:spPr>
        <p:txBody>
          <a:bodyPr lIns="19050" tIns="19050" rIns="19050" bIns="19050" anchor="t"/>
          <a:lstStyle>
            <a:lvl1pPr algn="ctr" defTabSz="309562">
              <a:defRPr sz="9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6047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21979" y="3464500"/>
            <a:ext cx="1499044" cy="15272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/>
            </a:lvl1pPr>
            <a:lvl2pPr marL="624840" indent="-167640">
              <a:spcBef>
                <a:spcPts val="200"/>
              </a:spcBef>
              <a:defRPr sz="1100"/>
            </a:lvl2pPr>
            <a:lvl3pPr>
              <a:spcBef>
                <a:spcPts val="200"/>
              </a:spcBef>
              <a:defRPr sz="11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100"/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3223156" y="1245934"/>
            <a:ext cx="2708739" cy="19533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Add Your Title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61723"/>
            <a:ext cx="8213947" cy="2909861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61723"/>
            <a:ext cx="8213947" cy="2909861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61723"/>
            <a:ext cx="8213947" cy="2909861"/>
          </a:xfrm>
          <a:prstGeom prst="rect">
            <a:avLst/>
          </a:prstGeom>
        </p:spPr>
        <p:txBody>
          <a:bodyPr/>
          <a:lstStyle/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4035159" y="3705650"/>
            <a:ext cx="1100995" cy="7877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61723"/>
            <a:ext cx="8222669" cy="3520770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Add Your Scripture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191" y="4165825"/>
            <a:ext cx="8222672" cy="624995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</a:lstStyle>
          <a:p>
            <a:r>
              <a:t>Add Verse Here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6191" y="337608"/>
            <a:ext cx="8214632" cy="4453212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Add Your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2369" y="4812658"/>
            <a:ext cx="197144" cy="183055"/>
          </a:xfrm>
          <a:prstGeom prst="rect">
            <a:avLst/>
          </a:prstGeom>
        </p:spPr>
        <p:txBody>
          <a:bodyPr lIns="34289" tIns="34289" rIns="34289" bIns="34289"/>
          <a:lstStyle>
            <a:lvl1pPr defTabSz="3429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168616"/>
            <a:ext cx="8229600" cy="93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100590"/>
            <a:ext cx="8229600" cy="359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168616"/>
            <a:ext cx="8229600" cy="93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100590"/>
            <a:ext cx="8229600" cy="359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18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9F2E1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68452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4676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"/>
          <p:cNvSpPr txBox="1"/>
          <p:nvPr/>
        </p:nvSpPr>
        <p:spPr>
          <a:xfrm>
            <a:off x="1177289" y="2143125"/>
            <a:ext cx="6789421" cy="386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algn="ctr" defTabSz="685800">
              <a:defRPr sz="2200" b="1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Facing a Task Unfinished</a:t>
            </a:r>
          </a:p>
        </p:txBody>
      </p:sp>
      <p:sp>
        <p:nvSpPr>
          <p:cNvPr id="121" name="TextBox 2"/>
          <p:cNvSpPr txBox="1"/>
          <p:nvPr/>
        </p:nvSpPr>
        <p:spPr>
          <a:xfrm>
            <a:off x="1177289" y="2571750"/>
            <a:ext cx="6789421" cy="325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algn="ctr" defTabSz="685800">
              <a:defRPr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(Digital Only)</a:t>
            </a:r>
          </a:p>
        </p:txBody>
      </p:sp>
      <p:sp>
        <p:nvSpPr>
          <p:cNvPr id="122" name="TextBox 4"/>
          <p:cNvSpPr txBox="1"/>
          <p:nvPr/>
        </p:nvSpPr>
        <p:spPr>
          <a:xfrm>
            <a:off x="1253490" y="4429125"/>
            <a:ext cx="6789420" cy="24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1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Tune: AURELIA • Samuel S. Wesley (1864)</a:t>
            </a:r>
          </a:p>
        </p:txBody>
      </p:sp>
      <p:sp>
        <p:nvSpPr>
          <p:cNvPr id="123" name="TextBox 5"/>
          <p:cNvSpPr txBox="1"/>
          <p:nvPr/>
        </p:nvSpPr>
        <p:spPr>
          <a:xfrm>
            <a:off x="1253490" y="4238625"/>
            <a:ext cx="6789420" cy="24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defRPr sz="1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Hymn: Frank Houghton (1930)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01" y="-144"/>
            <a:ext cx="6858419" cy="5143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8520"/>
            <a:ext cx="6858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extBox 3"/>
          <p:cNvSpPr txBox="1"/>
          <p:nvPr/>
        </p:nvSpPr>
        <p:spPr>
          <a:xfrm>
            <a:off x="7434471" y="4809118"/>
            <a:ext cx="315834" cy="22544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3429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5772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Placeholder 4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393192">
              <a:spcBef>
                <a:spcPts val="100"/>
              </a:spcBef>
              <a:defRPr sz="473"/>
            </a:pPr>
            <a:endParaRPr/>
          </a:p>
        </p:txBody>
      </p:sp>
      <p:sp>
        <p:nvSpPr>
          <p:cNvPr id="103" name="Title 2"/>
          <p:cNvSpPr txBox="1">
            <a:spLocks noGrp="1"/>
          </p:cNvSpPr>
          <p:nvPr>
            <p:ph type="title"/>
          </p:nvPr>
        </p:nvSpPr>
        <p:spPr>
          <a:xfrm>
            <a:off x="3217630" y="1465804"/>
            <a:ext cx="2708739" cy="19533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30351">
              <a:defRPr sz="1856"/>
            </a:pPr>
            <a:r>
              <a:t>Do I know anyone who I could invite to learn truths about God’s word? </a:t>
            </a:r>
          </a:p>
          <a:p>
            <a:pPr defTabSz="530351">
              <a:defRPr sz="1856"/>
            </a:pPr>
            <a:r>
              <a:t>Do I see the opportunities around me?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Placeholder 2"/>
          <p:cNvSpPr txBox="1">
            <a:spLocks noGrp="1"/>
          </p:cNvSpPr>
          <p:nvPr>
            <p:ph type="body" idx="1"/>
          </p:nvPr>
        </p:nvSpPr>
        <p:spPr>
          <a:xfrm>
            <a:off x="466191" y="361723"/>
            <a:ext cx="8213947" cy="2909861"/>
          </a:xfrm>
          <a:prstGeom prst="rect">
            <a:avLst/>
          </a:prstGeom>
        </p:spPr>
        <p:txBody>
          <a:bodyPr/>
          <a:lstStyle/>
          <a:p>
            <a:r>
              <a:t>John 4:35 NASB95- Do you not say, ‘There are yet four months, and then comes the harvest’? Behold, I say to you, lift up your eyes and look on the fields, that they are white for harvest.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2"/>
          <p:cNvSpPr txBox="1">
            <a:spLocks noGrp="1"/>
          </p:cNvSpPr>
          <p:nvPr>
            <p:ph type="body" idx="1"/>
          </p:nvPr>
        </p:nvSpPr>
        <p:spPr>
          <a:xfrm>
            <a:off x="460666" y="811365"/>
            <a:ext cx="8222668" cy="3520770"/>
          </a:xfrm>
          <a:prstGeom prst="rect">
            <a:avLst/>
          </a:prstGeom>
        </p:spPr>
        <p:txBody>
          <a:bodyPr/>
          <a:lstStyle>
            <a:lvl1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lvl1pPr>
          </a:lstStyle>
          <a:p>
            <a:r>
              <a:t>Evangelism: Moments where we speak God’s truths and announce the good news about God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idx="21"/>
          </p:nvPr>
        </p:nvSpPr>
        <p:spPr>
          <a:xfrm>
            <a:off x="460664" y="1231"/>
            <a:ext cx="8222672" cy="6249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603504">
              <a:spcBef>
                <a:spcPts val="200"/>
              </a:spcBef>
              <a:defRPr sz="3630">
                <a:solidFill>
                  <a:srgbClr val="F9F2E1"/>
                </a:solidFill>
              </a:defRPr>
            </a:lvl1pPr>
          </a:lstStyle>
          <a:p>
            <a:r>
              <a:t>What is evangelism?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Placeholder 2"/>
          <p:cNvSpPr txBox="1">
            <a:spLocks noGrp="1"/>
          </p:cNvSpPr>
          <p:nvPr>
            <p:ph type="body" idx="1"/>
          </p:nvPr>
        </p:nvSpPr>
        <p:spPr>
          <a:xfrm>
            <a:off x="460666" y="811365"/>
            <a:ext cx="8222668" cy="35207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pPr>
            <a:r>
              <a:t>_________?</a:t>
            </a:r>
          </a:p>
          <a:p>
            <a: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pPr>
            <a:r>
              <a:t>Ultimate goal is to invite them to join the kingdom of God </a:t>
            </a:r>
            <a:r>
              <a:rPr b="1" u="sng"/>
              <a:t>NOT</a:t>
            </a:r>
            <a:r>
              <a:t> our local church.</a:t>
            </a:r>
          </a:p>
          <a:p>
            <a: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pPr>
            <a:r>
              <a:t>Evangelism </a:t>
            </a:r>
            <a:r>
              <a:rPr b="1" u="sng"/>
              <a:t>ISN’T</a:t>
            </a:r>
            <a:r>
              <a:t> about growing this congregation </a:t>
            </a:r>
          </a:p>
          <a:p>
            <a: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pPr>
            <a:r>
              <a:t>If we can help someone get closer to God, that’s most important! </a:t>
            </a:r>
          </a:p>
        </p:txBody>
      </p:sp>
      <p:sp>
        <p:nvSpPr>
          <p:cNvPr id="111" name="Text Placeholder 3"/>
          <p:cNvSpPr>
            <a:spLocks noGrp="1"/>
          </p:cNvSpPr>
          <p:nvPr>
            <p:ph type="body" idx="21"/>
          </p:nvPr>
        </p:nvSpPr>
        <p:spPr>
          <a:xfrm>
            <a:off x="460664" y="1231"/>
            <a:ext cx="8222672" cy="6249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603504">
              <a:spcBef>
                <a:spcPts val="200"/>
              </a:spcBef>
              <a:defRPr sz="3630">
                <a:solidFill>
                  <a:srgbClr val="F9F2E1"/>
                </a:solidFill>
              </a:defRPr>
            </a:lvl1pPr>
          </a:lstStyle>
          <a:p>
            <a:r>
              <a:t>What are we inviting other people to?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Placeholder 2"/>
          <p:cNvSpPr txBox="1">
            <a:spLocks noGrp="1"/>
          </p:cNvSpPr>
          <p:nvPr>
            <p:ph type="body" idx="1"/>
          </p:nvPr>
        </p:nvSpPr>
        <p:spPr>
          <a:xfrm>
            <a:off x="460666" y="811365"/>
            <a:ext cx="8222668" cy="3520770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pPr>
            <a:r>
              <a:t>Carry and read your bible in public.</a:t>
            </a:r>
          </a:p>
          <a:p>
            <a: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pPr>
            <a:r>
              <a:t>Pay attention to others. </a:t>
            </a:r>
            <a:r>
              <a:rPr b="1" u="sng"/>
              <a:t>Consciousness</a:t>
            </a:r>
            <a:r>
              <a:t> </a:t>
            </a:r>
          </a:p>
          <a:p>
            <a: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pPr>
            <a:r>
              <a:t>Create the opportunity.</a:t>
            </a:r>
          </a:p>
          <a:p>
            <a: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pPr>
            <a:r>
              <a:t>Listen and share about life.</a:t>
            </a:r>
          </a:p>
          <a:p>
            <a:pPr marL="300789" indent="-300789" algn="l">
              <a:buSzPct val="100000"/>
              <a:buChar char="•"/>
              <a:defRPr>
                <a:solidFill>
                  <a:srgbClr val="F9F2E1"/>
                </a:solidFill>
              </a:defRPr>
            </a:pPr>
            <a:r>
              <a:t>Become their go-to. </a:t>
            </a:r>
          </a:p>
        </p:txBody>
      </p:sp>
      <p:sp>
        <p:nvSpPr>
          <p:cNvPr id="114" name="Text Placeholder 3"/>
          <p:cNvSpPr>
            <a:spLocks noGrp="1"/>
          </p:cNvSpPr>
          <p:nvPr>
            <p:ph type="body" idx="21"/>
          </p:nvPr>
        </p:nvSpPr>
        <p:spPr>
          <a:xfrm>
            <a:off x="460664" y="14165"/>
            <a:ext cx="8222672" cy="6249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603504">
              <a:spcBef>
                <a:spcPts val="200"/>
              </a:spcBef>
              <a:defRPr sz="3630">
                <a:solidFill>
                  <a:srgbClr val="F9F2E1"/>
                </a:solidFill>
              </a:defRPr>
            </a:lvl1pPr>
          </a:lstStyle>
          <a:p>
            <a:r>
              <a:t>Seeing and Creating Opportunities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2"/>
          <p:cNvSpPr txBox="1">
            <a:spLocks noGrp="1"/>
          </p:cNvSpPr>
          <p:nvPr>
            <p:ph type="body" idx="1"/>
          </p:nvPr>
        </p:nvSpPr>
        <p:spPr>
          <a:xfrm>
            <a:off x="1445" y="9486"/>
            <a:ext cx="9141110" cy="5124528"/>
          </a:xfrm>
          <a:prstGeom prst="rect">
            <a:avLst/>
          </a:prstGeom>
        </p:spPr>
        <p:txBody>
          <a:bodyPr anchor="t"/>
          <a:lstStyle/>
          <a:p>
            <a:pPr marL="291765" indent="-291765" algn="l" defTabSz="886968">
              <a:spcBef>
                <a:spcPts val="600"/>
              </a:spcBef>
              <a:buSzPct val="100000"/>
              <a:buChar char="•"/>
              <a:defRPr sz="2910">
                <a:solidFill>
                  <a:srgbClr val="F9F2E1"/>
                </a:solidFill>
              </a:defRPr>
            </a:pPr>
            <a:r>
              <a:t>What are the invitations given? (notice the repeated words) What will God do for those who are invited?</a:t>
            </a:r>
          </a:p>
          <a:p>
            <a:pPr marL="661335" lvl="1" indent="-291765" algn="l" defTabSz="886968">
              <a:spcBef>
                <a:spcPts val="600"/>
              </a:spcBef>
              <a:buSzPct val="100000"/>
              <a:buChar char="•"/>
              <a:defRPr sz="2910">
                <a:solidFill>
                  <a:srgbClr val="F9F2E1"/>
                </a:solidFill>
              </a:defRPr>
            </a:pPr>
            <a:r>
              <a:t>Come!</a:t>
            </a:r>
          </a:p>
          <a:p>
            <a:pPr marL="661335" lvl="1" indent="-291765" algn="l" defTabSz="886968">
              <a:spcBef>
                <a:spcPts val="600"/>
              </a:spcBef>
              <a:buSzPct val="100000"/>
              <a:buChar char="•"/>
              <a:defRPr sz="2910">
                <a:solidFill>
                  <a:srgbClr val="F9F2E1"/>
                </a:solidFill>
              </a:defRPr>
            </a:pPr>
            <a:r>
              <a:t>vs.1- come drink</a:t>
            </a:r>
          </a:p>
          <a:p>
            <a:pPr marL="661335" lvl="1" indent="-291765" algn="l" defTabSz="886968">
              <a:spcBef>
                <a:spcPts val="600"/>
              </a:spcBef>
              <a:buSzPct val="100000"/>
              <a:buChar char="•"/>
              <a:defRPr sz="2910">
                <a:solidFill>
                  <a:srgbClr val="F9F2E1"/>
                </a:solidFill>
              </a:defRPr>
            </a:pPr>
            <a:r>
              <a:t>vs.2- listen to me and eat</a:t>
            </a:r>
          </a:p>
          <a:p>
            <a:pPr marL="661335" lvl="1" indent="-291765" algn="l" defTabSz="886968">
              <a:spcBef>
                <a:spcPts val="600"/>
              </a:spcBef>
              <a:buSzPct val="100000"/>
              <a:buChar char="•"/>
              <a:defRPr sz="2910">
                <a:solidFill>
                  <a:srgbClr val="F9F2E1"/>
                </a:solidFill>
              </a:defRPr>
            </a:pPr>
            <a:r>
              <a:t>vs.3- come to me, listen, and find life </a:t>
            </a:r>
          </a:p>
          <a:p>
            <a:pPr marL="661335" lvl="1" indent="-291765" algn="l" defTabSz="886968">
              <a:spcBef>
                <a:spcPts val="600"/>
              </a:spcBef>
              <a:buSzPct val="100000"/>
              <a:buChar char="•"/>
              <a:defRPr sz="2910">
                <a:solidFill>
                  <a:srgbClr val="F9F2E1"/>
                </a:solidFill>
              </a:defRPr>
            </a:pPr>
            <a:r>
              <a:t>vs.4- see the powerful leader</a:t>
            </a:r>
          </a:p>
          <a:p>
            <a:pPr marL="661335" lvl="1" indent="-291765" algn="l" defTabSz="886968">
              <a:spcBef>
                <a:spcPts val="600"/>
              </a:spcBef>
              <a:buSzPct val="100000"/>
              <a:buChar char="•"/>
              <a:defRPr sz="2910">
                <a:solidFill>
                  <a:srgbClr val="F9F2E1"/>
                </a:solidFill>
              </a:defRPr>
            </a:pPr>
            <a:r>
              <a:t>vs.6- seek the Lord and find Him.</a:t>
            </a:r>
          </a:p>
          <a:p>
            <a:pPr marL="661335" lvl="1" indent="-291765" algn="l" defTabSz="886968">
              <a:spcBef>
                <a:spcPts val="600"/>
              </a:spcBef>
              <a:buSzPct val="100000"/>
              <a:buChar char="•"/>
              <a:defRPr sz="2910">
                <a:solidFill>
                  <a:srgbClr val="F9F2E1"/>
                </a:solidFill>
              </a:defRPr>
            </a:pPr>
            <a:r>
              <a:t>vs.7- change and turn to God (repent)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1"/>
          <p:cNvSpPr txBox="1">
            <a:spLocks noGrp="1"/>
          </p:cNvSpPr>
          <p:nvPr>
            <p:ph type="body" idx="1"/>
          </p:nvPr>
        </p:nvSpPr>
        <p:spPr>
          <a:xfrm>
            <a:off x="466190" y="337608"/>
            <a:ext cx="8214633" cy="44532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4800" indent="-304800" algn="l" defTabSz="297179">
              <a:lnSpc>
                <a:spcPct val="110000"/>
              </a:lnSpc>
              <a:spcBef>
                <a:spcPts val="2700"/>
              </a:spcBef>
              <a:buSzPct val="45000"/>
              <a:buBlip>
                <a:blip r:embed="rId2"/>
              </a:buBlip>
              <a:defRPr sz="2688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Colossians 4:2-5 ERV- Never stop praying. Be ready for anything by praying and being thankful. [3] Also pray for us. Pray that God will give us an opportunity to tell people his message. I am in prison for doing this. But pray that we can continue to tell people the secret truth that God has made known about Christ. [4] Pray that I will say what is necessary to make this truth clear to everyone. [5] Be wise in the way you act with those who are not believers. Use your time in the best way you can.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(16:9)</PresentationFormat>
  <Paragraphs>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Narrow</vt:lpstr>
      <vt:lpstr>Bodoni SvtyTwo OS ITC TT-BookIt</vt:lpstr>
      <vt:lpstr>Calibri</vt:lpstr>
      <vt:lpstr>Hoefler Text</vt:lpstr>
      <vt:lpstr>Palatino Linotype</vt:lpstr>
      <vt:lpstr>Trebuchet MS</vt:lpstr>
      <vt:lpstr>Default</vt:lpstr>
      <vt:lpstr>1_Default</vt:lpstr>
      <vt:lpstr>PowerPoint Presentation</vt:lpstr>
      <vt:lpstr>PowerPoint Presentation</vt:lpstr>
      <vt:lpstr>Do I know anyone who I could invite to learn truths about God’s word?  Do I see the opportunities around 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Joshua Creel</cp:lastModifiedBy>
  <cp:revision>1</cp:revision>
  <dcterms:modified xsi:type="dcterms:W3CDTF">2022-01-16T16:28:50Z</dcterms:modified>
</cp:coreProperties>
</file>