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31" d="100"/>
          <a:sy n="31" d="100"/>
        </p:scale>
        <p:origin x="8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10477500" cy="143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104775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UCOC.THEME.SLIDES.001.jpeg" descr="UCOC.THEME.SLIDES.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UCOC.THEME.SLIDES.010.jpeg" descr="UCOC.THEME.SLIDES.01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UCOC.THEME.SLIDES.002.jpeg" descr="UCOC.THEME.SLIDES.00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UCOC.THEME.SLIDES.003.jpeg" descr="UCOC.THEME.SLIDES.00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UCOC.THEME.SLIDES.004.jpeg" descr="UCOC.THEME.SLIDES.00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UCOC.THEME.SLIDES.005.jpeg" descr="UCOC.THEME.SLIDES.00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UCOC.THEME.SLIDES.006.jpeg" descr="UCOC.THEME.SLIDES.00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UCOC.THEME.SLIDES.007.jpeg" descr="UCOC.THEME.SLIDES.00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UCOC.THEME.SLIDES.008.jpeg" descr="UCOC.THEME.SLIDES.00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UCOC.THEME.SLIDES.009.jpeg" descr="UCOC.THEME.SLIDES.00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005E00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Helvetica Neue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Sanders</dc:creator>
  <cp:lastModifiedBy>Eric Sanders</cp:lastModifiedBy>
  <cp:revision>1</cp:revision>
  <dcterms:modified xsi:type="dcterms:W3CDTF">2022-01-22T13:08:51Z</dcterms:modified>
</cp:coreProperties>
</file>