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j-lt"/>
        <a:ea typeface="+mj-ea"/>
        <a:cs typeface="+mj-cs"/>
        <a:sym typeface="Trebuchet MS"/>
      </a:defRPr>
    </a:lvl1pPr>
    <a:lvl2pPr indent="228600" latinLnBrk="0">
      <a:defRPr sz="1200">
        <a:solidFill>
          <a:srgbClr val="FFFFFF"/>
        </a:solidFill>
        <a:latin typeface="+mj-lt"/>
        <a:ea typeface="+mj-ea"/>
        <a:cs typeface="+mj-cs"/>
        <a:sym typeface="Trebuchet MS"/>
      </a:defRPr>
    </a:lvl2pPr>
    <a:lvl3pPr indent="457200" latinLnBrk="0">
      <a:defRPr sz="1200">
        <a:solidFill>
          <a:srgbClr val="FFFFFF"/>
        </a:solidFill>
        <a:latin typeface="+mj-lt"/>
        <a:ea typeface="+mj-ea"/>
        <a:cs typeface="+mj-cs"/>
        <a:sym typeface="Trebuchet MS"/>
      </a:defRPr>
    </a:lvl3pPr>
    <a:lvl4pPr indent="685800" latinLnBrk="0">
      <a:defRPr sz="1200">
        <a:solidFill>
          <a:srgbClr val="FFFFFF"/>
        </a:solidFill>
        <a:latin typeface="+mj-lt"/>
        <a:ea typeface="+mj-ea"/>
        <a:cs typeface="+mj-cs"/>
        <a:sym typeface="Trebuchet MS"/>
      </a:defRPr>
    </a:lvl4pPr>
    <a:lvl5pPr indent="914400" latinLnBrk="0">
      <a:defRPr sz="1200">
        <a:solidFill>
          <a:srgbClr val="FFFFFF"/>
        </a:solidFill>
        <a:latin typeface="+mj-lt"/>
        <a:ea typeface="+mj-ea"/>
        <a:cs typeface="+mj-cs"/>
        <a:sym typeface="Trebuchet MS"/>
      </a:defRPr>
    </a:lvl5pPr>
    <a:lvl6pPr indent="1143000" latinLnBrk="0">
      <a:defRPr sz="1200">
        <a:solidFill>
          <a:srgbClr val="FFFFFF"/>
        </a:solidFill>
        <a:latin typeface="+mj-lt"/>
        <a:ea typeface="+mj-ea"/>
        <a:cs typeface="+mj-cs"/>
        <a:sym typeface="Trebuchet MS"/>
      </a:defRPr>
    </a:lvl6pPr>
    <a:lvl7pPr indent="1371600" latinLnBrk="0">
      <a:defRPr sz="1200">
        <a:solidFill>
          <a:srgbClr val="FFFFFF"/>
        </a:solidFill>
        <a:latin typeface="+mj-lt"/>
        <a:ea typeface="+mj-ea"/>
        <a:cs typeface="+mj-cs"/>
        <a:sym typeface="Trebuchet MS"/>
      </a:defRPr>
    </a:lvl7pPr>
    <a:lvl8pPr indent="1600200" latinLnBrk="0">
      <a:defRPr sz="1200">
        <a:solidFill>
          <a:srgbClr val="FFFFFF"/>
        </a:solidFill>
        <a:latin typeface="+mj-lt"/>
        <a:ea typeface="+mj-ea"/>
        <a:cs typeface="+mj-cs"/>
        <a:sym typeface="Trebuchet MS"/>
      </a:defRPr>
    </a:lvl8pPr>
    <a:lvl9pPr indent="1828800" latinLnBrk="0">
      <a:defRPr sz="1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Body Level One…"/>
          <p:cNvSpPr txBox="1"/>
          <p:nvPr>
            <p:ph type="body" sz="quarter" idx="1" hasCustomPrompt="1"/>
          </p:nvPr>
        </p:nvSpPr>
        <p:spPr>
          <a:xfrm>
            <a:off x="4653643" y="3565071"/>
            <a:ext cx="2948896" cy="235397"/>
          </a:xfrm>
          <a:prstGeom prst="rect">
            <a:avLst/>
          </a:prstGeom>
        </p:spPr>
        <p:txBody>
          <a:bodyPr anchor="ct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Add Your Subtitle</a:t>
            </a:r>
          </a:p>
          <a:p>
            <a:pPr lvl="1"/>
            <a:r>
              <a:t/>
            </a:r>
          </a:p>
          <a:p>
            <a:pPr lvl="2"/>
            <a:r>
              <a:t/>
            </a:r>
          </a:p>
          <a:p>
            <a:pPr lvl="3"/>
            <a:r>
              <a:t/>
            </a:r>
          </a:p>
          <a:p>
            <a:pPr lvl="4"/>
            <a:r>
              <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Body Level One…"/>
          <p:cNvSpPr txBox="1"/>
          <p:nvPr>
            <p:ph type="body" sz="quarter" idx="1" hasCustomPrompt="1"/>
          </p:nvPr>
        </p:nvSpPr>
        <p:spPr>
          <a:xfrm>
            <a:off x="4653643" y="3565071"/>
            <a:ext cx="2948896" cy="235397"/>
          </a:xfrm>
          <a:prstGeom prst="rect">
            <a:avLst/>
          </a:prstGeom>
        </p:spPr>
        <p:txBody>
          <a:bodyPr anchor="ct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Add Your Subtitle</a:t>
            </a:r>
          </a:p>
          <a:p>
            <a:pPr lvl="1"/>
            <a:r>
              <a:t/>
            </a:r>
          </a:p>
          <a:p>
            <a:pPr lvl="2"/>
            <a:r>
              <a:t/>
            </a:r>
          </a:p>
          <a:p>
            <a:pPr lvl="3"/>
            <a:r>
              <a:t/>
            </a:r>
          </a:p>
          <a:p>
            <a:pPr lvl="4"/>
            <a:r>
              <a:t/>
            </a:r>
          </a:p>
        </p:txBody>
      </p:sp>
      <p:sp>
        <p:nvSpPr>
          <p:cNvPr id="27" name="Add Your Title"/>
          <p:cNvSpPr txBox="1"/>
          <p:nvPr>
            <p:ph type="title" hasCustomPrompt="1"/>
          </p:nvPr>
        </p:nvSpPr>
        <p:spPr>
          <a:xfrm>
            <a:off x="4553856" y="1378857"/>
            <a:ext cx="2858196" cy="2034825"/>
          </a:xfrm>
          <a:prstGeom prst="rect">
            <a:avLst/>
          </a:prstGeom>
        </p:spPr>
        <p:txBody>
          <a:bodyPr/>
          <a:lstStyle/>
          <a:p>
            <a:pPr/>
            <a:r>
              <a:t>Add Your Title</a:t>
            </a: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Body Level One…"/>
          <p:cNvSpPr txBox="1"/>
          <p:nvPr>
            <p:ph type="body" idx="1" hasCustomPrompt="1"/>
          </p:nvPr>
        </p:nvSpPr>
        <p:spPr>
          <a:xfrm>
            <a:off x="2685143" y="353786"/>
            <a:ext cx="5994995" cy="4427766"/>
          </a:xfrm>
          <a:prstGeom prst="rect">
            <a:avLst/>
          </a:prstGeom>
        </p:spPr>
        <p:txBody>
          <a:bodyPr anchor="ctr"/>
          <a:lstStyle/>
          <a:p>
            <a:pPr/>
            <a:r>
              <a:t>Add Your Text Here</a:t>
            </a:r>
          </a:p>
          <a:p>
            <a:pPr lvl="1"/>
            <a:r>
              <a:t/>
            </a:r>
          </a:p>
          <a:p>
            <a:pPr lvl="2"/>
            <a:r>
              <a:t/>
            </a:r>
          </a:p>
          <a:p>
            <a:pPr lvl="3"/>
            <a:r>
              <a:t/>
            </a:r>
          </a:p>
          <a:p>
            <a:pPr lvl="4"/>
            <a:r>
              <a:t/>
            </a: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Body Level One…"/>
          <p:cNvSpPr txBox="1"/>
          <p:nvPr>
            <p:ph type="body" idx="1" hasCustomPrompt="1"/>
          </p:nvPr>
        </p:nvSpPr>
        <p:spPr>
          <a:xfrm>
            <a:off x="2685143" y="353786"/>
            <a:ext cx="5994995" cy="4427766"/>
          </a:xfrm>
          <a:prstGeom prst="rect">
            <a:avLst/>
          </a:prstGeom>
        </p:spPr>
        <p:txBody>
          <a:bodyPr anchor="ctr"/>
          <a:lstStyle/>
          <a:p>
            <a:pPr/>
            <a:r>
              <a:t>Add Your Text Here</a:t>
            </a:r>
          </a:p>
          <a:p>
            <a:pPr lvl="1"/>
            <a:r>
              <a:t/>
            </a:r>
          </a:p>
          <a:p>
            <a:pPr lvl="2"/>
            <a:r>
              <a:t/>
            </a:r>
          </a:p>
          <a:p>
            <a:pPr lvl="3"/>
            <a:r>
              <a:t/>
            </a:r>
          </a:p>
          <a:p>
            <a:pPr lvl="4"/>
            <a:r>
              <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Body Level One…"/>
          <p:cNvSpPr txBox="1"/>
          <p:nvPr>
            <p:ph type="body" idx="1" hasCustomPrompt="1"/>
          </p:nvPr>
        </p:nvSpPr>
        <p:spPr>
          <a:xfrm>
            <a:off x="2685143" y="353786"/>
            <a:ext cx="5994995" cy="4427766"/>
          </a:xfrm>
          <a:prstGeom prst="rect">
            <a:avLst/>
          </a:prstGeom>
        </p:spPr>
        <p:txBody>
          <a:bodyPr anchor="ctr"/>
          <a:lstStyle/>
          <a:p>
            <a:pPr/>
            <a:r>
              <a:t>Add Your Text Here</a:t>
            </a:r>
          </a:p>
          <a:p>
            <a:pPr lvl="1"/>
            <a:r>
              <a:t/>
            </a:r>
          </a:p>
          <a:p>
            <a:pPr lvl="2"/>
            <a:r>
              <a:t/>
            </a:r>
          </a:p>
          <a:p>
            <a:pPr lvl="3"/>
            <a:r>
              <a:t/>
            </a:r>
          </a:p>
          <a:p>
            <a:pPr lvl="4"/>
            <a:r>
              <a:t/>
            </a:r>
          </a:p>
        </p:txBody>
      </p:sp>
      <p:sp>
        <p:nvSpPr>
          <p:cNvPr id="52" name="Add Your Title"/>
          <p:cNvSpPr txBox="1"/>
          <p:nvPr>
            <p:ph type="title" hasCustomPrompt="1"/>
          </p:nvPr>
        </p:nvSpPr>
        <p:spPr>
          <a:xfrm>
            <a:off x="1288144" y="3755571"/>
            <a:ext cx="1079501" cy="807359"/>
          </a:xfrm>
          <a:prstGeom prst="rect">
            <a:avLst/>
          </a:prstGeom>
        </p:spPr>
        <p:txBody>
          <a:bodyPr/>
          <a:lstStyle>
            <a:lvl1pPr>
              <a:defRPr sz="1600"/>
            </a:lvl1pPr>
          </a:lstStyle>
          <a:p>
            <a:pPr/>
            <a:r>
              <a:t>Add Your Title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Body Level One…"/>
          <p:cNvSpPr txBox="1"/>
          <p:nvPr>
            <p:ph type="body" idx="1" hasCustomPrompt="1"/>
          </p:nvPr>
        </p:nvSpPr>
        <p:spPr>
          <a:xfrm>
            <a:off x="526736" y="508000"/>
            <a:ext cx="8160064" cy="2948215"/>
          </a:xfrm>
          <a:prstGeom prst="rect">
            <a:avLst/>
          </a:prstGeom>
        </p:spPr>
        <p:txBody>
          <a:bodyPr anchor="ctr"/>
          <a:lstStyle>
            <a:lvl2pPr marL="0" indent="457200">
              <a:buSzTx/>
              <a:buNone/>
            </a:lvl2pPr>
          </a:lstStyle>
          <a:p>
            <a:pPr/>
            <a:r>
              <a:t>Add Your Scripture Here</a:t>
            </a:r>
          </a:p>
          <a:p>
            <a:pPr lvl="1"/>
            <a:r>
              <a:t/>
            </a:r>
          </a:p>
          <a:p>
            <a:pPr lvl="2"/>
            <a:r>
              <a:t/>
            </a:r>
          </a:p>
          <a:p>
            <a:pPr lvl="3"/>
            <a:r>
              <a:t/>
            </a:r>
          </a:p>
          <a:p>
            <a:pPr lvl="4"/>
            <a:r>
              <a:t/>
            </a:r>
          </a:p>
        </p:txBody>
      </p:sp>
      <p:sp>
        <p:nvSpPr>
          <p:cNvPr id="61" name="Text Placeholder 9"/>
          <p:cNvSpPr/>
          <p:nvPr>
            <p:ph type="body" sz="quarter" idx="21" hasCustomPrompt="1"/>
          </p:nvPr>
        </p:nvSpPr>
        <p:spPr>
          <a:xfrm>
            <a:off x="527050" y="3615418"/>
            <a:ext cx="8159750" cy="405720"/>
          </a:xfrm>
          <a:prstGeom prst="rect">
            <a:avLst/>
          </a:prstGeom>
        </p:spPr>
        <p:txBody>
          <a:bodyPr/>
          <a:lstStyle>
            <a:lvl1pPr>
              <a:spcBef>
                <a:spcPts val="300"/>
              </a:spcBef>
              <a:defRPr sz="1400"/>
            </a:lvl1pPr>
          </a:lstStyle>
          <a:p>
            <a:pPr/>
            <a:r>
              <a:t>Add Verse Here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Body Level One…"/>
          <p:cNvSpPr txBox="1"/>
          <p:nvPr>
            <p:ph type="body" idx="1" hasCustomPrompt="1"/>
          </p:nvPr>
        </p:nvSpPr>
        <p:spPr>
          <a:xfrm>
            <a:off x="526736" y="508000"/>
            <a:ext cx="8160064" cy="3513138"/>
          </a:xfrm>
          <a:prstGeom prst="rect">
            <a:avLst/>
          </a:prstGeom>
        </p:spPr>
        <p:txBody>
          <a:bodyPr anchor="ctr"/>
          <a:lstStyle>
            <a:lvl2pPr marL="0" indent="457200">
              <a:buSzTx/>
              <a:buNone/>
            </a:lvl2pPr>
          </a:lstStyle>
          <a:p>
            <a:pPr/>
            <a:r>
              <a:t>Add Your Text Here</a:t>
            </a:r>
          </a:p>
          <a:p>
            <a:pPr lvl="1"/>
            <a:r>
              <a:t/>
            </a:r>
          </a:p>
          <a:p>
            <a:pPr lvl="2"/>
            <a:r>
              <a:t/>
            </a:r>
          </a:p>
          <a:p>
            <a:pPr lvl="3"/>
            <a:r>
              <a:t/>
            </a:r>
          </a:p>
          <a:p>
            <a:pPr lvl="4"/>
            <a:r>
              <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E5E5E5"/>
          </a:solidFill>
          <a:uFillTx/>
          <a:latin typeface="+mj-lt"/>
          <a:ea typeface="+mj-ea"/>
          <a:cs typeface="+mj-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solidFill>
            <a:srgbClr val="E5E5E5"/>
          </a:solidFill>
          <a:uFillTx/>
          <a:latin typeface="+mj-lt"/>
          <a:ea typeface="+mj-ea"/>
          <a:cs typeface="+mj-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E5E5E5"/>
          </a:solidFill>
          <a:uFillTx/>
          <a:latin typeface="+mj-lt"/>
          <a:ea typeface="+mj-ea"/>
          <a:cs typeface="+mj-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solidFill>
            <a:srgbClr val="E5E5E5"/>
          </a:solidFill>
          <a:uFillTx/>
          <a:latin typeface="+mj-lt"/>
          <a:ea typeface="+mj-ea"/>
          <a:cs typeface="+mj-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solidFill>
            <a:srgbClr val="E5E5E5"/>
          </a:solidFill>
          <a:uFillTx/>
          <a:latin typeface="+mj-lt"/>
          <a:ea typeface="+mj-ea"/>
          <a:cs typeface="+mj-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solidFill>
            <a:srgbClr val="E5E5E5"/>
          </a:solidFill>
          <a:uFillTx/>
          <a:latin typeface="+mj-lt"/>
          <a:ea typeface="+mj-ea"/>
          <a:cs typeface="+mj-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E5E5E5"/>
          </a:solidFill>
          <a:uFillTx/>
          <a:latin typeface="+mj-lt"/>
          <a:ea typeface="+mj-ea"/>
          <a:cs typeface="+mj-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E5E5E5"/>
          </a:solidFill>
          <a:uFillTx/>
          <a:latin typeface="+mj-lt"/>
          <a:ea typeface="+mj-ea"/>
          <a:cs typeface="+mj-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E5E5E5"/>
          </a:solidFill>
          <a:uFillTx/>
          <a:latin typeface="+mj-lt"/>
          <a:ea typeface="+mj-ea"/>
          <a:cs typeface="+mj-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solidFill>
            <a:srgbClr val="E5E5E5"/>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ext Placeholder 1"/>
          <p:cNvSpPr txBox="1"/>
          <p:nvPr>
            <p:ph type="body" sz="quarter" idx="1"/>
          </p:nvPr>
        </p:nvSpPr>
        <p:spPr>
          <a:xfrm>
            <a:off x="4640709" y="3565071"/>
            <a:ext cx="4313396" cy="732952"/>
          </a:xfrm>
          <a:prstGeom prst="rect">
            <a:avLst/>
          </a:prstGeom>
        </p:spPr>
        <p:txBody>
          <a:bodyPr/>
          <a:lstStyle>
            <a:lvl1pPr defTabSz="594359">
              <a:lnSpc>
                <a:spcPct val="80000"/>
              </a:lnSpc>
              <a:spcBef>
                <a:spcPts val="100"/>
              </a:spcBef>
              <a:defRPr sz="3314">
                <a:solidFill>
                  <a:srgbClr val="E62C7F"/>
                </a:solidFill>
              </a:defRPr>
            </a:lvl1pPr>
          </a:lstStyle>
          <a:p>
            <a:pPr/>
            <a:r>
              <a:t>2 Corinthians 5:20-6:2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Text Placeholder 3"/>
          <p:cNvSpPr txBox="1"/>
          <p:nvPr>
            <p:ph type="body" sz="quarter" idx="1"/>
          </p:nvPr>
        </p:nvSpPr>
        <p:spPr>
          <a:prstGeom prst="rect">
            <a:avLst/>
          </a:prstGeom>
        </p:spPr>
        <p:txBody>
          <a:bodyPr/>
          <a:lstStyle/>
          <a:p>
            <a:pPr>
              <a:lnSpc>
                <a:spcPct val="80000"/>
              </a:lnSpc>
              <a:spcBef>
                <a:spcPts val="200"/>
              </a:spcBef>
              <a:defRPr sz="1100">
                <a:solidFill>
                  <a:srgbClr val="E62C7F"/>
                </a:solidFill>
              </a:defRPr>
            </a:pPr>
          </a:p>
        </p:txBody>
      </p:sp>
      <p:sp>
        <p:nvSpPr>
          <p:cNvPr id="98" name="Title 1"/>
          <p:cNvSpPr txBox="1"/>
          <p:nvPr>
            <p:ph type="title"/>
          </p:nvPr>
        </p:nvSpPr>
        <p:spPr>
          <a:xfrm>
            <a:off x="4553856" y="1378857"/>
            <a:ext cx="2858196" cy="2034825"/>
          </a:xfrm>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Text Placeholder 1"/>
          <p:cNvSpPr txBox="1"/>
          <p:nvPr>
            <p:ph type="body" idx="1"/>
          </p:nvPr>
        </p:nvSpPr>
        <p:spPr>
          <a:xfrm>
            <a:off x="2470090" y="353786"/>
            <a:ext cx="6505269" cy="4427766"/>
          </a:xfrm>
          <a:prstGeom prst="rect">
            <a:avLst/>
          </a:prstGeom>
        </p:spPr>
        <p:txBody>
          <a:bodyPr/>
          <a:lstStyle/>
          <a:p>
            <a:pPr marL="291765" indent="-291765" algn="l" defTabSz="886968">
              <a:spcBef>
                <a:spcPts val="600"/>
              </a:spcBef>
              <a:buSzPct val="100000"/>
              <a:buChar char="•"/>
              <a:defRPr sz="2910"/>
            </a:pPr>
            <a:r>
              <a:t>2 Corinthians 5:20-21 NASB95- Therefore, we are ambassadors for Christ, as though God were making an appeal through us; we beg you on behalf of Christ, be reconciled to God. [21] He made Him who knew no sin to be sin on our behalf, so that we might become the righteousness of God in Him.</a:t>
            </a:r>
          </a:p>
          <a:p>
            <a:pPr marL="291765" indent="-291765" algn="l" defTabSz="886968">
              <a:spcBef>
                <a:spcPts val="600"/>
              </a:spcBef>
              <a:buSzPct val="100000"/>
              <a:buChar char="•"/>
              <a:defRPr sz="2910"/>
            </a:pPr>
            <a:r>
              <a:t>What’s should I be doing now?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8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1"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Text Placeholder 1"/>
          <p:cNvSpPr txBox="1"/>
          <p:nvPr>
            <p:ph type="body" idx="1"/>
          </p:nvPr>
        </p:nvSpPr>
        <p:spPr>
          <a:xfrm>
            <a:off x="2470090" y="353786"/>
            <a:ext cx="6505269" cy="4427766"/>
          </a:xfrm>
          <a:prstGeom prst="rect">
            <a:avLst/>
          </a:prstGeom>
        </p:spPr>
        <p:txBody>
          <a:bodyPr/>
          <a:lstStyle/>
          <a:p>
            <a:pPr marL="291765" indent="-291765" algn="l" defTabSz="886968">
              <a:spcBef>
                <a:spcPts val="600"/>
              </a:spcBef>
              <a:buSzPct val="100000"/>
              <a:buChar char="•"/>
              <a:defRPr sz="2910"/>
            </a:pPr>
            <a:r>
              <a:t>2 Corinthians 6:1-2 NASB95- And working together with Him, we also urge you not to receive the grace of God in vain— [2] for He says, “AT THE ACCEPTABLE TIME I LISTENED TO YOU, AND ON THE DAY OF SALVATION I HELPED YOU.” Behold, now is “THE ACCEPTABLE TIME,” behold, now is “THE DAY OF SALVATION ”—</a:t>
            </a:r>
          </a:p>
          <a:p>
            <a:pPr marL="291765" indent="-291765" algn="l" defTabSz="886968">
              <a:spcBef>
                <a:spcPts val="600"/>
              </a:spcBef>
              <a:buSzPct val="100000"/>
              <a:buChar char="•"/>
              <a:defRPr sz="2910"/>
            </a:pPr>
            <a:r>
              <a:t>It’s time to work with God!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Text Placeholder 1"/>
          <p:cNvSpPr txBox="1"/>
          <p:nvPr>
            <p:ph type="body" idx="1"/>
          </p:nvPr>
        </p:nvSpPr>
        <p:spPr>
          <a:xfrm>
            <a:off x="2470090" y="353786"/>
            <a:ext cx="6505269" cy="4427766"/>
          </a:xfrm>
          <a:prstGeom prst="rect">
            <a:avLst/>
          </a:prstGeom>
        </p:spPr>
        <p:txBody>
          <a:bodyPr/>
          <a:lstStyle/>
          <a:p>
            <a:pPr marL="300789" indent="-300789" algn="l">
              <a:buSzPct val="100000"/>
              <a:buChar char="•"/>
            </a:pPr>
            <a:r>
              <a:t>5:18- “Thanks God, but I’m good!”</a:t>
            </a:r>
          </a:p>
          <a:p>
            <a:pPr marL="300789" indent="-300789" algn="l">
              <a:buSzPct val="100000"/>
              <a:buChar char="•"/>
            </a:pPr>
            <a:r>
              <a:t>What should compel me?</a:t>
            </a:r>
          </a:p>
          <a:p>
            <a:pPr lvl="1" marL="681789" indent="-300789" algn="l"/>
            <a:r>
              <a:t>5:11- The fear of God’s judgment</a:t>
            </a:r>
          </a:p>
          <a:p>
            <a:pPr lvl="1" marL="681789" indent="-300789" algn="l"/>
            <a:r>
              <a:t>5:14- The Love of God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Text Placeholder 1"/>
          <p:cNvSpPr txBox="1"/>
          <p:nvPr>
            <p:ph type="body" idx="1"/>
          </p:nvPr>
        </p:nvSpPr>
        <p:spPr>
          <a:xfrm>
            <a:off x="2470090" y="353786"/>
            <a:ext cx="6505269" cy="4427766"/>
          </a:xfrm>
          <a:prstGeom prst="rect">
            <a:avLst/>
          </a:prstGeom>
        </p:spPr>
        <p:txBody>
          <a:bodyPr/>
          <a:lstStyle>
            <a:lvl1pPr marL="300789" indent="-300789" algn="l">
              <a:buSzPct val="100000"/>
              <a:buChar char="•"/>
            </a:lvl1pPr>
          </a:lstStyle>
          <a:p>
            <a:pPr/>
            <a:r>
              <a:t>Isaiah 49:6-10 NASB95- He says, “It is too small a thing that You should be My Servant To raise up the tribes of Jacob and to restore the preserved ones of Israel; I will also make You a light of the nations So that My salvation may reach to the end of the earth.”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Text Placeholder 1"/>
          <p:cNvSpPr txBox="1"/>
          <p:nvPr>
            <p:ph type="body" idx="1"/>
          </p:nvPr>
        </p:nvSpPr>
        <p:spPr>
          <a:xfrm>
            <a:off x="2470090" y="353786"/>
            <a:ext cx="6505269" cy="4427766"/>
          </a:xfrm>
          <a:prstGeom prst="rect">
            <a:avLst/>
          </a:prstGeom>
        </p:spPr>
        <p:txBody>
          <a:bodyPr/>
          <a:lstStyle>
            <a:lvl1pPr marL="294773" indent="-294773" algn="l" defTabSz="896111">
              <a:buSzPct val="100000"/>
              <a:buChar char="•"/>
              <a:defRPr sz="2940"/>
            </a:lvl1pPr>
          </a:lstStyle>
          <a:p>
            <a:pPr/>
            <a:r>
              <a:t>Isaiah 49:6-10 NASB95- [7] Thus says the LORD, the Redeemer of Israel and its Holy One, To the despised One, To the One abhorred by the nation, To the Servant of rulers, “Kings will see and arise, Princes will also bow down, Because of the LORD who is faithful, the Holy One of Israel who has chosen You.”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Text Placeholder 1"/>
          <p:cNvSpPr txBox="1"/>
          <p:nvPr>
            <p:ph type="body" idx="1"/>
          </p:nvPr>
        </p:nvSpPr>
        <p:spPr>
          <a:xfrm>
            <a:off x="2470090" y="353786"/>
            <a:ext cx="6505269" cy="4427766"/>
          </a:xfrm>
          <a:prstGeom prst="rect">
            <a:avLst/>
          </a:prstGeom>
        </p:spPr>
        <p:txBody>
          <a:bodyPr/>
          <a:lstStyle>
            <a:lvl1pPr marL="300789" indent="-300789" algn="l">
              <a:buSzPct val="100000"/>
              <a:buChar char="•"/>
            </a:lvl1pPr>
          </a:lstStyle>
          <a:p>
            <a:pPr/>
            <a:r>
              <a:t>Isaiah 49:6-10 NASB95-[8] Thus says the LORD, “In a favorable time I have answered You, And in a day of salvation I have helped You; And I will keep You and give You for a covenant of the people, To restore the land, to make them inherit the desolate heritages;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Text Placeholder 1"/>
          <p:cNvSpPr txBox="1"/>
          <p:nvPr>
            <p:ph type="body" idx="1"/>
          </p:nvPr>
        </p:nvSpPr>
        <p:spPr>
          <a:xfrm>
            <a:off x="2470090" y="353786"/>
            <a:ext cx="6505269" cy="4427766"/>
          </a:xfrm>
          <a:prstGeom prst="rect">
            <a:avLst/>
          </a:prstGeom>
        </p:spPr>
        <p:txBody>
          <a:bodyPr/>
          <a:lstStyle>
            <a:lvl1pPr marL="270710" indent="-270710" algn="l" defTabSz="822959">
              <a:spcBef>
                <a:spcPts val="600"/>
              </a:spcBef>
              <a:buSzPct val="100000"/>
              <a:buChar char="•"/>
              <a:defRPr sz="2700"/>
            </a:lvl1pPr>
          </a:lstStyle>
          <a:p>
            <a:pPr/>
            <a:r>
              <a:t>Isaiah 49:6-10 NASB95-[9] Saying to those who are bound, ‘Go forth,’ To those who are in darkness, ‘Show yourselves.’ Along the roads they will feed, And their pasture will be on all bare heights. [10] “They will not hunger or thirst, Nor will the scorching heat or sun strike them down; For He who has compassion on them will lead them And will guide them to springs of water.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 Placeholder 1"/>
          <p:cNvSpPr txBox="1"/>
          <p:nvPr>
            <p:ph type="body" idx="1"/>
          </p:nvPr>
        </p:nvSpPr>
        <p:spPr>
          <a:xfrm>
            <a:off x="2470090" y="353786"/>
            <a:ext cx="6505269" cy="4427766"/>
          </a:xfrm>
          <a:prstGeom prst="rect">
            <a:avLst/>
          </a:prstGeom>
        </p:spPr>
        <p:txBody>
          <a:bodyPr/>
          <a:lstStyle/>
          <a:p>
            <a:pPr marL="300789" indent="-300789" algn="l">
              <a:buSzPct val="100000"/>
              <a:buChar char="•"/>
            </a:pPr>
            <a:r>
              <a:t>Today is the day!</a:t>
            </a:r>
          </a:p>
          <a:p>
            <a:pPr marL="300789" indent="-300789" algn="l">
              <a:buSzPct val="100000"/>
              <a:buChar char="•"/>
            </a:pPr>
            <a:r>
              <a:t>Don’t receive the grace of God in vain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Trebuchet MS"/>
        <a:ea typeface="Trebuchet MS"/>
        <a:cs typeface="Trebuchet MS"/>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