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8" r:id="rId3"/>
    <p:sldId id="260" r:id="rId4"/>
    <p:sldId id="262" r:id="rId5"/>
    <p:sldId id="268" r:id="rId6"/>
    <p:sldId id="267" r:id="rId7"/>
    <p:sldId id="263" r:id="rId8"/>
    <p:sldId id="264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Impact" panose="020B0806030902050204" pitchFamily="34" charset="0"/>
      <p:regular r:id="rId18"/>
    </p:embeddedFont>
    <p:embeddedFont>
      <p:font typeface="Rockwell" panose="02060603020205020403" pitchFamily="18" charset="77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41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3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54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2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54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6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04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8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2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6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F810C-599D-6E4D-A302-F8F8D7F1A282}" type="datetimeFigureOut">
              <a:rPr lang="en-US" smtClean="0"/>
              <a:t>2/20/22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5C9C3-2346-4042-80D2-869605E4A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87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77636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70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A194163-ED73-F744-BECE-125C33019DD5}"/>
              </a:ext>
            </a:extLst>
          </p:cNvPr>
          <p:cNvCxnSpPr>
            <a:cxnSpLocks/>
          </p:cNvCxnSpPr>
          <p:nvPr/>
        </p:nvCxnSpPr>
        <p:spPr>
          <a:xfrm>
            <a:off x="1273628" y="2831169"/>
            <a:ext cx="9818914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Freeform 2">
            <a:extLst>
              <a:ext uri="{FF2B5EF4-FFF2-40B4-BE49-F238E27FC236}">
                <a16:creationId xmlns:a16="http://schemas.microsoft.com/office/drawing/2014/main" id="{C3B0AA5F-20E5-3849-A03C-09E78C4C25C5}"/>
              </a:ext>
            </a:extLst>
          </p:cNvPr>
          <p:cNvSpPr/>
          <p:nvPr/>
        </p:nvSpPr>
        <p:spPr>
          <a:xfrm>
            <a:off x="3000632" y="4225075"/>
            <a:ext cx="6190735" cy="248036"/>
          </a:xfrm>
          <a:custGeom>
            <a:avLst/>
            <a:gdLst>
              <a:gd name="connsiteX0" fmla="*/ 0 w 5132070"/>
              <a:gd name="connsiteY0" fmla="*/ 251472 h 251472"/>
              <a:gd name="connsiteX1" fmla="*/ 880110 w 5132070"/>
              <a:gd name="connsiteY1" fmla="*/ 22872 h 251472"/>
              <a:gd name="connsiteX2" fmla="*/ 2125980 w 5132070"/>
              <a:gd name="connsiteY2" fmla="*/ 240042 h 251472"/>
              <a:gd name="connsiteX3" fmla="*/ 3177540 w 5132070"/>
              <a:gd name="connsiteY3" fmla="*/ 12 h 251472"/>
              <a:gd name="connsiteX4" fmla="*/ 4469130 w 5132070"/>
              <a:gd name="connsiteY4" fmla="*/ 228612 h 251472"/>
              <a:gd name="connsiteX5" fmla="*/ 5132070 w 5132070"/>
              <a:gd name="connsiteY5" fmla="*/ 102882 h 251472"/>
              <a:gd name="connsiteX6" fmla="*/ 5132070 w 5132070"/>
              <a:gd name="connsiteY6" fmla="*/ 102882 h 25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2070" h="251472">
                <a:moveTo>
                  <a:pt x="0" y="251472"/>
                </a:moveTo>
                <a:cubicBezTo>
                  <a:pt x="262890" y="138124"/>
                  <a:pt x="525780" y="24777"/>
                  <a:pt x="880110" y="22872"/>
                </a:cubicBezTo>
                <a:cubicBezTo>
                  <a:pt x="1234440" y="20967"/>
                  <a:pt x="1743075" y="243852"/>
                  <a:pt x="2125980" y="240042"/>
                </a:cubicBezTo>
                <a:cubicBezTo>
                  <a:pt x="2508885" y="236232"/>
                  <a:pt x="2787015" y="1917"/>
                  <a:pt x="3177540" y="12"/>
                </a:cubicBezTo>
                <a:cubicBezTo>
                  <a:pt x="3568065" y="-1893"/>
                  <a:pt x="4143375" y="211467"/>
                  <a:pt x="4469130" y="228612"/>
                </a:cubicBezTo>
                <a:cubicBezTo>
                  <a:pt x="4794885" y="245757"/>
                  <a:pt x="5132070" y="102882"/>
                  <a:pt x="5132070" y="102882"/>
                </a:cubicBezTo>
                <a:lnTo>
                  <a:pt x="5132070" y="102882"/>
                </a:ln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7694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ABB624F-BF77-4AE1-B71D-2D681D473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0635D-F6B9-E848-9F93-3C1B6BBA9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1" r="-2" b="7349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F69F816-5447-AE4A-8E87-54ADF5878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897"/>
          <a:stretch/>
        </p:blipFill>
        <p:spPr bwMode="auto">
          <a:xfrm>
            <a:off x="7534656" y="1"/>
            <a:ext cx="4657344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6C8FAC8-8F57-2E4E-9ACF-A022D29E7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2562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CEB4F07-8ED3-5348-9C83-67D655D552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r="3781" b="2"/>
          <a:stretch/>
        </p:blipFill>
        <p:spPr bwMode="auto">
          <a:xfrm>
            <a:off x="186589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1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B5FC9FE-57BF-0A46-B913-79362251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8" r="-1477"/>
          <a:stretch/>
        </p:blipFill>
        <p:spPr>
          <a:xfrm>
            <a:off x="1" y="10"/>
            <a:ext cx="7464613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9CB98-BB1A-7743-AD78-F79D26AF8BC5}"/>
              </a:ext>
            </a:extLst>
          </p:cNvPr>
          <p:cNvSpPr txBox="1"/>
          <p:nvPr/>
        </p:nvSpPr>
        <p:spPr>
          <a:xfrm rot="21430524">
            <a:off x="1990763" y="3154380"/>
            <a:ext cx="436318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Defending Against </a:t>
            </a:r>
            <a:b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5700" dirty="0">
                <a:solidFill>
                  <a:schemeClr val="bg1"/>
                </a:solidFill>
                <a:latin typeface="Impact" panose="020B0806030902050204" pitchFamily="34" charset="0"/>
              </a:rPr>
              <a:t>Peer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458F0-2D25-E74B-8CC7-03905EF6F5A0}"/>
              </a:ext>
            </a:extLst>
          </p:cNvPr>
          <p:cNvSpPr txBox="1"/>
          <p:nvPr/>
        </p:nvSpPr>
        <p:spPr>
          <a:xfrm>
            <a:off x="7464614" y="1322173"/>
            <a:ext cx="46326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indent="-56007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latin typeface="Rockwell" panose="02060603020205020403" pitchFamily="18" charset="77"/>
              </a:rPr>
              <a:t>Know that peer-pressure is everyone’s reality</a:t>
            </a:r>
          </a:p>
        </p:txBody>
      </p:sp>
    </p:spTree>
    <p:extLst>
      <p:ext uri="{BB962C8B-B14F-4D97-AF65-F5344CB8AC3E}">
        <p14:creationId xmlns:p14="http://schemas.microsoft.com/office/powerpoint/2010/main" val="565990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rown cow with horns&#10;&#10;Description automatically generated with medium confidence">
            <a:extLst>
              <a:ext uri="{FF2B5EF4-FFF2-40B4-BE49-F238E27FC236}">
                <a16:creationId xmlns:a16="http://schemas.microsoft.com/office/drawing/2014/main" id="{085127D1-5C5C-7E44-BBA9-2FD00D77C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2" r="255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Picture 2" descr="A picture containing grass, outdoor, sky, field&#10;&#10;Description automatically generated">
            <a:extLst>
              <a:ext uri="{FF2B5EF4-FFF2-40B4-BE49-F238E27FC236}">
                <a16:creationId xmlns:a16="http://schemas.microsoft.com/office/drawing/2014/main" id="{E0599C44-5A39-E241-A3B2-D2352EAE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943" y="3156256"/>
            <a:ext cx="3329057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969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B5FC9FE-57BF-0A46-B913-79362251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8" r="-1477"/>
          <a:stretch/>
        </p:blipFill>
        <p:spPr>
          <a:xfrm>
            <a:off x="1" y="10"/>
            <a:ext cx="7464613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59CB98-BB1A-7743-AD78-F79D26AF8BC5}"/>
              </a:ext>
            </a:extLst>
          </p:cNvPr>
          <p:cNvSpPr txBox="1"/>
          <p:nvPr/>
        </p:nvSpPr>
        <p:spPr>
          <a:xfrm rot="21430524">
            <a:off x="1990763" y="3154380"/>
            <a:ext cx="436318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Defending Against </a:t>
            </a:r>
            <a:b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5700" dirty="0">
                <a:solidFill>
                  <a:schemeClr val="bg1"/>
                </a:solidFill>
                <a:latin typeface="Impact" panose="020B0806030902050204" pitchFamily="34" charset="0"/>
              </a:rPr>
              <a:t>Peer Pressure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4458F0-2D25-E74B-8CC7-03905EF6F5A0}"/>
              </a:ext>
            </a:extLst>
          </p:cNvPr>
          <p:cNvSpPr txBox="1"/>
          <p:nvPr/>
        </p:nvSpPr>
        <p:spPr>
          <a:xfrm>
            <a:off x="7464614" y="1322173"/>
            <a:ext cx="463265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indent="-56007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latin typeface="Rockwell" panose="02060603020205020403" pitchFamily="18" charset="77"/>
              </a:rPr>
              <a:t>Know that peer-pressure is everyone’s reality</a:t>
            </a:r>
          </a:p>
          <a:p>
            <a:pPr marL="560070" indent="-56007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latin typeface="Rockwell" panose="02060603020205020403" pitchFamily="18" charset="77"/>
              </a:rPr>
              <a:t>Consider the trade-offs</a:t>
            </a:r>
          </a:p>
        </p:txBody>
      </p:sp>
    </p:spTree>
    <p:extLst>
      <p:ext uri="{BB962C8B-B14F-4D97-AF65-F5344CB8AC3E}">
        <p14:creationId xmlns:p14="http://schemas.microsoft.com/office/powerpoint/2010/main" val="313122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amsung Galaxy Z Flip3 5G 128GB Phantom Black (T-Mobile)  SM-F711UZKBXAU/SM-F711UZKAXAU - Best Buy">
            <a:extLst>
              <a:ext uri="{FF2B5EF4-FFF2-40B4-BE49-F238E27FC236}">
                <a16:creationId xmlns:a16="http://schemas.microsoft.com/office/drawing/2014/main" id="{CB595D4E-3362-7145-A0EB-525BDA6C7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8" y="0"/>
            <a:ext cx="5957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5CC6FC76-2824-5B42-8771-149D7F8A3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8964"/>
            <a:ext cx="59690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3163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C479186-4144-DC43-B955-7CA8520ED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2577"/>
            <a:ext cx="12192000" cy="417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9327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3B5FC9FE-57BF-0A46-B913-793622514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58" r="-1477"/>
          <a:stretch/>
        </p:blipFill>
        <p:spPr>
          <a:xfrm>
            <a:off x="1" y="10"/>
            <a:ext cx="7464613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4458F0-2D25-E74B-8CC7-03905EF6F5A0}"/>
              </a:ext>
            </a:extLst>
          </p:cNvPr>
          <p:cNvSpPr txBox="1"/>
          <p:nvPr/>
        </p:nvSpPr>
        <p:spPr>
          <a:xfrm>
            <a:off x="7464614" y="1322173"/>
            <a:ext cx="46326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0070" indent="-56007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latin typeface="Rockwell" panose="02060603020205020403" pitchFamily="18" charset="77"/>
              </a:rPr>
              <a:t>Know that peer-pressure is everyone’s reality</a:t>
            </a:r>
          </a:p>
          <a:p>
            <a:pPr marL="560070" indent="-56007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latin typeface="Rockwell" panose="02060603020205020403" pitchFamily="18" charset="77"/>
              </a:rPr>
              <a:t>Consider the trade-offs</a:t>
            </a:r>
          </a:p>
          <a:p>
            <a:pPr marL="560070" indent="-560070">
              <a:spcAft>
                <a:spcPts val="1200"/>
              </a:spcAft>
              <a:buFont typeface="System Font Regular"/>
              <a:buChar char="-"/>
            </a:pPr>
            <a:r>
              <a:rPr lang="en-US" sz="3600" dirty="0">
                <a:latin typeface="Rockwell" panose="02060603020205020403" pitchFamily="18" charset="77"/>
              </a:rPr>
              <a:t>Utilize positive peer-pressure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CC6D10-BE52-6A4D-9EF3-56BA81DF2954}"/>
              </a:ext>
            </a:extLst>
          </p:cNvPr>
          <p:cNvSpPr txBox="1"/>
          <p:nvPr/>
        </p:nvSpPr>
        <p:spPr>
          <a:xfrm rot="21430524">
            <a:off x="1990763" y="3154380"/>
            <a:ext cx="4363181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Defending Against </a:t>
            </a:r>
            <a:br>
              <a:rPr lang="en-US" sz="3600" dirty="0">
                <a:solidFill>
                  <a:schemeClr val="bg1"/>
                </a:solidFill>
                <a:latin typeface="Impact" panose="020B0806030902050204" pitchFamily="34" charset="0"/>
              </a:rPr>
            </a:br>
            <a:r>
              <a:rPr lang="en-US" sz="5700" dirty="0">
                <a:solidFill>
                  <a:schemeClr val="bg1"/>
                </a:solidFill>
                <a:latin typeface="Impact" panose="020B0806030902050204" pitchFamily="34" charset="0"/>
              </a:rPr>
              <a:t>Peer Pressure</a:t>
            </a:r>
          </a:p>
        </p:txBody>
      </p:sp>
    </p:spTree>
    <p:extLst>
      <p:ext uri="{BB962C8B-B14F-4D97-AF65-F5344CB8AC3E}">
        <p14:creationId xmlns:p14="http://schemas.microsoft.com/office/powerpoint/2010/main" val="1511034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42</Words>
  <Application>Microsoft Macintosh PowerPoint</Application>
  <PresentationFormat>Widescreen</PresentationFormat>
  <Paragraphs>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Rockwell</vt:lpstr>
      <vt:lpstr>Arial</vt:lpstr>
      <vt:lpstr>Impact</vt:lpstr>
      <vt:lpstr>System Font Regular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Creel</dc:creator>
  <cp:lastModifiedBy>Joshua Creel</cp:lastModifiedBy>
  <cp:revision>5</cp:revision>
  <dcterms:created xsi:type="dcterms:W3CDTF">2022-02-16T18:07:11Z</dcterms:created>
  <dcterms:modified xsi:type="dcterms:W3CDTF">2022-02-20T13:14:10Z</dcterms:modified>
</cp:coreProperties>
</file>