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2" r:id="rId2"/>
  </p:sldMasterIdLst>
  <p:notesMasterIdLst>
    <p:notesMasterId r:id="rId42"/>
  </p:notesMasterIdLst>
  <p:sldIdLst>
    <p:sldId id="256"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57" r:id="rId20"/>
    <p:sldId id="258" r:id="rId21"/>
    <p:sldId id="259" r:id="rId22"/>
    <p:sldId id="260" r:id="rId23"/>
    <p:sldId id="261" r:id="rId24"/>
    <p:sldId id="262" r:id="rId25"/>
    <p:sldId id="263" r:id="rId26"/>
    <p:sldId id="264" r:id="rId27"/>
    <p:sldId id="265" r:id="rId28"/>
    <p:sldId id="266" r:id="rId29"/>
    <p:sldId id="267" r:id="rId30"/>
    <p:sldId id="277" r:id="rId31"/>
    <p:sldId id="268" r:id="rId32"/>
    <p:sldId id="269" r:id="rId33"/>
    <p:sldId id="270" r:id="rId34"/>
    <p:sldId id="271" r:id="rId35"/>
    <p:sldId id="272" r:id="rId36"/>
    <p:sldId id="278" r:id="rId37"/>
    <p:sldId id="273" r:id="rId38"/>
    <p:sldId id="274" r:id="rId39"/>
    <p:sldId id="275" r:id="rId40"/>
    <p:sldId id="276"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aj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aj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aj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aj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aj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aj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aj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aj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aj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4"/>
  </p:normalViewPr>
  <p:slideViewPr>
    <p:cSldViewPr snapToGrid="0" snapToObjects="1">
      <p:cViewPr varScale="1">
        <p:scale>
          <a:sx n="72" d="100"/>
          <a:sy n="72" d="100"/>
        </p:scale>
        <p:origin x="19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1143000" y="685800"/>
            <a:ext cx="4572000" cy="3429000"/>
          </a:xfrm>
          <a:prstGeom prst="rect">
            <a:avLst/>
          </a:prstGeom>
        </p:spPr>
        <p:txBody>
          <a:bodyPr/>
          <a:lstStyle/>
          <a:p>
            <a:endParaRPr/>
          </a:p>
        </p:txBody>
      </p:sp>
      <p:sp>
        <p:nvSpPr>
          <p:cNvPr id="301" name="Shape 3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55600" y="2044700"/>
            <a:ext cx="12293600" cy="3238500"/>
          </a:xfrm>
          <a:prstGeom prst="rect">
            <a:avLst/>
          </a:prstGeom>
        </p:spPr>
        <p:txBody>
          <a:bodyPr anchor="b"/>
          <a:lstStyle/>
          <a:p>
            <a:r>
              <a:t>Title Text</a:t>
            </a:r>
          </a:p>
        </p:txBody>
      </p:sp>
      <p:sp>
        <p:nvSpPr>
          <p:cNvPr id="12" name="Body Level One…"/>
          <p:cNvSpPr txBox="1">
            <a:spLocks noGrp="1"/>
          </p:cNvSpPr>
          <p:nvPr>
            <p:ph type="body" sz="quarter" idx="1"/>
          </p:nvPr>
        </p:nvSpPr>
        <p:spPr>
          <a:xfrm>
            <a:off x="355600" y="5270500"/>
            <a:ext cx="12293600" cy="12954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 name="Title Text"/>
          <p:cNvSpPr txBox="1">
            <a:spLocks noGrp="1"/>
          </p:cNvSpPr>
          <p:nvPr>
            <p:ph type="title"/>
          </p:nvPr>
        </p:nvSpPr>
        <p:spPr>
          <a:prstGeom prst="rect">
            <a:avLst/>
          </a:prstGeom>
        </p:spPr>
        <p:txBody>
          <a:bodyPr/>
          <a:lstStyle/>
          <a:p>
            <a:r>
              <a:t>Title Text</a:t>
            </a:r>
          </a:p>
        </p:txBody>
      </p:sp>
      <p:sp>
        <p:nvSpPr>
          <p:cNvPr id="89"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6" name="Title Text"/>
          <p:cNvSpPr txBox="1">
            <a:spLocks noGrp="1"/>
          </p:cNvSpPr>
          <p:nvPr>
            <p:ph type="title"/>
          </p:nvPr>
        </p:nvSpPr>
        <p:spPr>
          <a:xfrm>
            <a:off x="355600" y="3225800"/>
            <a:ext cx="12293600" cy="3302000"/>
          </a:xfrm>
          <a:prstGeom prst="rect">
            <a:avLst/>
          </a:prstGeom>
        </p:spPr>
        <p:txBody>
          <a:bodyPr/>
          <a:lstStyle/>
          <a:p>
            <a:r>
              <a:t>Title Text</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4" name="Image"/>
          <p:cNvSpPr>
            <a:spLocks noGrp="1"/>
          </p:cNvSpPr>
          <p:nvPr>
            <p:ph type="pic" idx="13"/>
          </p:nvPr>
        </p:nvSpPr>
        <p:spPr>
          <a:xfrm>
            <a:off x="1308101" y="520687"/>
            <a:ext cx="10388602" cy="5880853"/>
          </a:xfrm>
          <a:prstGeom prst="rect">
            <a:avLst/>
          </a:prstGeom>
        </p:spPr>
        <p:txBody>
          <a:bodyPr lIns="91439" tIns="45719" rIns="91439" bIns="45719" anchor="t"/>
          <a:lstStyle/>
          <a:p>
            <a:endParaRPr/>
          </a:p>
        </p:txBody>
      </p:sp>
      <p:sp>
        <p:nvSpPr>
          <p:cNvPr id="105" name="Title Text"/>
          <p:cNvSpPr txBox="1">
            <a:spLocks noGrp="1"/>
          </p:cNvSpPr>
          <p:nvPr>
            <p:ph type="title"/>
          </p:nvPr>
        </p:nvSpPr>
        <p:spPr>
          <a:xfrm>
            <a:off x="355600" y="7416800"/>
            <a:ext cx="12293600" cy="1282700"/>
          </a:xfrm>
          <a:prstGeom prst="rect">
            <a:avLst/>
          </a:prstGeom>
        </p:spPr>
        <p:txBody>
          <a:bodyPr/>
          <a:lstStyle/>
          <a:p>
            <a:r>
              <a:t>Title Text</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 name="Image"/>
          <p:cNvSpPr>
            <a:spLocks noGrp="1"/>
          </p:cNvSpPr>
          <p:nvPr>
            <p:ph type="pic" idx="13"/>
          </p:nvPr>
        </p:nvSpPr>
        <p:spPr>
          <a:xfrm>
            <a:off x="1308101" y="520687"/>
            <a:ext cx="10388602" cy="5880853"/>
          </a:xfrm>
          <a:prstGeom prst="rect">
            <a:avLst/>
          </a:prstGeom>
        </p:spPr>
        <p:txBody>
          <a:bodyPr lIns="91439" tIns="45719" rIns="91439" bIns="45719" anchor="t"/>
          <a:lstStyle/>
          <a:p>
            <a:endParaRPr/>
          </a:p>
        </p:txBody>
      </p:sp>
      <p:sp>
        <p:nvSpPr>
          <p:cNvPr id="114" name="Title Text"/>
          <p:cNvSpPr txBox="1">
            <a:spLocks noGrp="1"/>
          </p:cNvSpPr>
          <p:nvPr>
            <p:ph type="title"/>
          </p:nvPr>
        </p:nvSpPr>
        <p:spPr>
          <a:xfrm>
            <a:off x="355600" y="7416800"/>
            <a:ext cx="12293600" cy="1282700"/>
          </a:xfrm>
          <a:prstGeom prst="rect">
            <a:avLst/>
          </a:prstGeom>
        </p:spPr>
        <p:txBody>
          <a:bodyPr/>
          <a:lstStyle/>
          <a:p>
            <a:r>
              <a:t>Title Text</a:t>
            </a:r>
          </a:p>
        </p:txBody>
      </p:sp>
      <p:sp>
        <p:nvSpPr>
          <p:cNvPr id="115"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2" name="Image"/>
          <p:cNvSpPr>
            <a:spLocks noGrp="1"/>
          </p:cNvSpPr>
          <p:nvPr>
            <p:ph type="pic" sz="half" idx="13"/>
          </p:nvPr>
        </p:nvSpPr>
        <p:spPr>
          <a:xfrm>
            <a:off x="7251700" y="800100"/>
            <a:ext cx="4902200" cy="8286637"/>
          </a:xfrm>
          <a:prstGeom prst="rect">
            <a:avLst/>
          </a:prstGeom>
        </p:spPr>
        <p:txBody>
          <a:bodyPr lIns="91439" tIns="45719" rIns="91439" bIns="45719" anchor="t"/>
          <a:lstStyle/>
          <a:p>
            <a:endParaRPr/>
          </a:p>
        </p:txBody>
      </p:sp>
      <p:sp>
        <p:nvSpPr>
          <p:cNvPr id="123" name="Title Text"/>
          <p:cNvSpPr txBox="1">
            <a:spLocks noGrp="1"/>
          </p:cNvSpPr>
          <p:nvPr>
            <p:ph type="title"/>
          </p:nvPr>
        </p:nvSpPr>
        <p:spPr>
          <a:xfrm>
            <a:off x="355600" y="1384300"/>
            <a:ext cx="5892800" cy="3505200"/>
          </a:xfrm>
          <a:prstGeom prst="rect">
            <a:avLst/>
          </a:prstGeom>
        </p:spPr>
        <p:txBody>
          <a:bodyPr anchor="b"/>
          <a:lstStyle/>
          <a:p>
            <a:r>
              <a:t>Title Text</a:t>
            </a:r>
          </a:p>
        </p:txBody>
      </p:sp>
      <p:sp>
        <p:nvSpPr>
          <p:cNvPr id="124" name="Body Level One…"/>
          <p:cNvSpPr txBox="1">
            <a:spLocks noGrp="1"/>
          </p:cNvSpPr>
          <p:nvPr>
            <p:ph type="body" sz="quarter" idx="1"/>
          </p:nvPr>
        </p:nvSpPr>
        <p:spPr>
          <a:xfrm>
            <a:off x="355600" y="4876800"/>
            <a:ext cx="5892800" cy="12954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 name="Image"/>
          <p:cNvSpPr>
            <a:spLocks noGrp="1"/>
          </p:cNvSpPr>
          <p:nvPr>
            <p:ph type="pic" sz="half" idx="13"/>
          </p:nvPr>
        </p:nvSpPr>
        <p:spPr>
          <a:xfrm>
            <a:off x="7251700" y="800100"/>
            <a:ext cx="4902200" cy="8286637"/>
          </a:xfrm>
          <a:prstGeom prst="rect">
            <a:avLst/>
          </a:prstGeom>
        </p:spPr>
        <p:txBody>
          <a:bodyPr lIns="91439" tIns="45719" rIns="91439" bIns="45719" anchor="t"/>
          <a:lstStyle/>
          <a:p>
            <a:endParaRPr/>
          </a:p>
        </p:txBody>
      </p:sp>
      <p:sp>
        <p:nvSpPr>
          <p:cNvPr id="133" name="Title Text"/>
          <p:cNvSpPr txBox="1">
            <a:spLocks noGrp="1"/>
          </p:cNvSpPr>
          <p:nvPr>
            <p:ph type="title"/>
          </p:nvPr>
        </p:nvSpPr>
        <p:spPr>
          <a:xfrm>
            <a:off x="355600" y="1384300"/>
            <a:ext cx="5892800" cy="3505200"/>
          </a:xfrm>
          <a:prstGeom prst="rect">
            <a:avLst/>
          </a:prstGeom>
        </p:spPr>
        <p:txBody>
          <a:bodyPr anchor="b"/>
          <a:lstStyle/>
          <a:p>
            <a:r>
              <a:t>Title Text</a:t>
            </a:r>
          </a:p>
        </p:txBody>
      </p:sp>
      <p:sp>
        <p:nvSpPr>
          <p:cNvPr id="134" name="Body Level One…"/>
          <p:cNvSpPr txBox="1">
            <a:spLocks noGrp="1"/>
          </p:cNvSpPr>
          <p:nvPr>
            <p:ph type="body" sz="quarter" idx="1"/>
          </p:nvPr>
        </p:nvSpPr>
        <p:spPr>
          <a:xfrm>
            <a:off x="355600" y="4876800"/>
            <a:ext cx="5892800" cy="12954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2" name="Image"/>
          <p:cNvSpPr>
            <a:spLocks noGrp="1"/>
          </p:cNvSpPr>
          <p:nvPr>
            <p:ph type="pic" sz="quarter" idx="13"/>
          </p:nvPr>
        </p:nvSpPr>
        <p:spPr>
          <a:xfrm>
            <a:off x="7759700" y="2857500"/>
            <a:ext cx="3873500" cy="6547732"/>
          </a:xfrm>
          <a:prstGeom prst="rect">
            <a:avLst/>
          </a:prstGeom>
        </p:spPr>
        <p:txBody>
          <a:bodyPr lIns="91439" tIns="45719" rIns="91439" bIns="45719" anchor="t"/>
          <a:lstStyle/>
          <a:p>
            <a:endParaRPr/>
          </a:p>
        </p:txBody>
      </p:sp>
      <p:sp>
        <p:nvSpPr>
          <p:cNvPr id="143" name="Title Text"/>
          <p:cNvSpPr txBox="1">
            <a:spLocks noGrp="1"/>
          </p:cNvSpPr>
          <p:nvPr>
            <p:ph type="title"/>
          </p:nvPr>
        </p:nvSpPr>
        <p:spPr>
          <a:prstGeom prst="rect">
            <a:avLst/>
          </a:prstGeom>
        </p:spPr>
        <p:txBody>
          <a:bodyPr/>
          <a:lstStyle/>
          <a:p>
            <a:r>
              <a:t>Title Text</a:t>
            </a:r>
          </a:p>
        </p:txBody>
      </p:sp>
      <p:sp>
        <p:nvSpPr>
          <p:cNvPr id="144" name="Body Level One…"/>
          <p:cNvSpPr txBox="1">
            <a:spLocks noGrp="1"/>
          </p:cNvSpPr>
          <p:nvPr>
            <p:ph type="body" sz="half" idx="1"/>
          </p:nvPr>
        </p:nvSpPr>
        <p:spPr>
          <a:xfrm>
            <a:off x="355600" y="3187700"/>
            <a:ext cx="58928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p>
            <a:r>
              <a:t>Title Text</a:t>
            </a:r>
          </a:p>
        </p:txBody>
      </p:sp>
      <p:sp>
        <p:nvSpPr>
          <p:cNvPr id="153" name="Body Level One…"/>
          <p:cNvSpPr txBox="1">
            <a:spLocks noGrp="1"/>
          </p:cNvSpPr>
          <p:nvPr>
            <p:ph type="body" sz="half" idx="1"/>
          </p:nvPr>
        </p:nvSpPr>
        <p:spPr>
          <a:xfrm>
            <a:off x="355600" y="3187700"/>
            <a:ext cx="58928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a:lstStyle/>
          <a:p>
            <a:r>
              <a:t>Title Text</a:t>
            </a:r>
          </a:p>
        </p:txBody>
      </p:sp>
      <p:sp>
        <p:nvSpPr>
          <p:cNvPr id="162" name="Body Level One…"/>
          <p:cNvSpPr txBox="1">
            <a:spLocks noGrp="1"/>
          </p:cNvSpPr>
          <p:nvPr>
            <p:ph type="body" sz="half" idx="1"/>
          </p:nvPr>
        </p:nvSpPr>
        <p:spPr>
          <a:xfrm>
            <a:off x="6756400" y="3187700"/>
            <a:ext cx="58928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270000" y="1638300"/>
            <a:ext cx="10464800" cy="3302000"/>
          </a:xfrm>
          <a:prstGeom prst="rect">
            <a:avLst/>
          </a:prstGeom>
        </p:spPr>
        <p:txBody>
          <a:bodyPr anchor="b"/>
          <a:lstStyle>
            <a:lvl1pPr>
              <a:defRPr sz="8400" cap="none">
                <a:solidFill>
                  <a:srgbClr val="FFFFFF"/>
                </a:solidFill>
                <a:latin typeface="+mn-lt"/>
                <a:ea typeface="+mn-ea"/>
                <a:cs typeface="+mn-cs"/>
                <a:sym typeface="Gill Sans"/>
              </a:defRPr>
            </a:lvl1pPr>
          </a:lstStyle>
          <a:p>
            <a:r>
              <a:t>Title Text</a:t>
            </a:r>
          </a:p>
        </p:txBody>
      </p:sp>
      <p:sp>
        <p:nvSpPr>
          <p:cNvPr id="171"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lnSpc>
                <a:spcPct val="100000"/>
              </a:lnSpc>
              <a:spcBef>
                <a:spcPts val="0"/>
              </a:spcBef>
              <a:buClrTx/>
              <a:buSzTx/>
              <a:buNone/>
              <a:defRPr sz="3600">
                <a:solidFill>
                  <a:srgbClr val="FFFFFF"/>
                </a:solidFill>
                <a:latin typeface="+mn-lt"/>
                <a:ea typeface="+mn-ea"/>
                <a:cs typeface="+mn-cs"/>
                <a:sym typeface="Gill Sans"/>
              </a:defRPr>
            </a:lvl1pPr>
            <a:lvl2pPr marL="0" indent="0" algn="ctr">
              <a:lnSpc>
                <a:spcPct val="100000"/>
              </a:lnSpc>
              <a:spcBef>
                <a:spcPts val="0"/>
              </a:spcBef>
              <a:buClrTx/>
              <a:buSzTx/>
              <a:buNone/>
              <a:defRPr sz="3600">
                <a:solidFill>
                  <a:srgbClr val="FFFFFF"/>
                </a:solidFill>
                <a:latin typeface="+mn-lt"/>
                <a:ea typeface="+mn-ea"/>
                <a:cs typeface="+mn-cs"/>
                <a:sym typeface="Gill Sans"/>
              </a:defRPr>
            </a:lvl2pPr>
            <a:lvl3pPr marL="0" indent="0" algn="ctr">
              <a:lnSpc>
                <a:spcPct val="100000"/>
              </a:lnSpc>
              <a:spcBef>
                <a:spcPts val="0"/>
              </a:spcBef>
              <a:buClrTx/>
              <a:buSzTx/>
              <a:buNone/>
              <a:defRPr sz="3600">
                <a:solidFill>
                  <a:srgbClr val="FFFFFF"/>
                </a:solidFill>
                <a:latin typeface="+mn-lt"/>
                <a:ea typeface="+mn-ea"/>
                <a:cs typeface="+mn-cs"/>
                <a:sym typeface="Gill Sans"/>
              </a:defRPr>
            </a:lvl3pPr>
            <a:lvl4pPr marL="0" indent="0" algn="ctr">
              <a:lnSpc>
                <a:spcPct val="100000"/>
              </a:lnSpc>
              <a:spcBef>
                <a:spcPts val="0"/>
              </a:spcBef>
              <a:buClrTx/>
              <a:buSzTx/>
              <a:buNone/>
              <a:defRPr sz="3600">
                <a:solidFill>
                  <a:srgbClr val="FFFFFF"/>
                </a:solidFill>
                <a:latin typeface="+mn-lt"/>
                <a:ea typeface="+mn-ea"/>
                <a:cs typeface="+mn-cs"/>
                <a:sym typeface="Gill Sans"/>
              </a:defRPr>
            </a:lvl4pPr>
            <a:lvl5pPr marL="0" indent="0" algn="ctr">
              <a:lnSpc>
                <a:spcPct val="100000"/>
              </a:lnSpc>
              <a:spcBef>
                <a:spcPts val="0"/>
              </a:spcBef>
              <a:buClrTx/>
              <a:buSzTx/>
              <a:buNone/>
              <a:defRPr sz="36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 Photo">
    <p:spTree>
      <p:nvGrpSpPr>
        <p:cNvPr id="1" name=""/>
        <p:cNvGrpSpPr/>
        <p:nvPr/>
      </p:nvGrpSpPr>
      <p:grpSpPr>
        <a:xfrm>
          <a:off x="0" y="0"/>
          <a:ext cx="0" cy="0"/>
          <a:chOff x="0" y="0"/>
          <a:chExt cx="0" cy="0"/>
        </a:xfrm>
      </p:grpSpPr>
      <p:sp>
        <p:nvSpPr>
          <p:cNvPr id="20" name="Image"/>
          <p:cNvSpPr>
            <a:spLocks noGrp="1"/>
          </p:cNvSpPr>
          <p:nvPr>
            <p:ph type="pic" idx="13"/>
          </p:nvPr>
        </p:nvSpPr>
        <p:spPr>
          <a:xfrm>
            <a:off x="1308101" y="520687"/>
            <a:ext cx="10388602" cy="5880853"/>
          </a:xfrm>
          <a:prstGeom prst="rect">
            <a:avLst/>
          </a:prstGeom>
        </p:spPr>
        <p:txBody>
          <a:bodyPr lIns="91439" tIns="45719" rIns="91439" bIns="45719" anchor="t"/>
          <a:lstStyle/>
          <a:p>
            <a:endParaRPr/>
          </a:p>
        </p:txBody>
      </p:sp>
      <p:sp>
        <p:nvSpPr>
          <p:cNvPr id="21" name="Title Text"/>
          <p:cNvSpPr txBox="1">
            <a:spLocks noGrp="1"/>
          </p:cNvSpPr>
          <p:nvPr>
            <p:ph type="title"/>
          </p:nvPr>
        </p:nvSpPr>
        <p:spPr>
          <a:xfrm>
            <a:off x="355600" y="6832600"/>
            <a:ext cx="12293600" cy="1257300"/>
          </a:xfrm>
          <a:prstGeom prst="rect">
            <a:avLst/>
          </a:prstGeom>
        </p:spPr>
        <p:txBody>
          <a:bodyPr anchor="b"/>
          <a:lstStyle/>
          <a:p>
            <a:r>
              <a:t>Title Text</a:t>
            </a:r>
          </a:p>
        </p:txBody>
      </p:sp>
      <p:sp>
        <p:nvSpPr>
          <p:cNvPr id="22" name="Body Level One…"/>
          <p:cNvSpPr txBox="1">
            <a:spLocks noGrp="1"/>
          </p:cNvSpPr>
          <p:nvPr>
            <p:ph type="body" sz="quarter" idx="1"/>
          </p:nvPr>
        </p:nvSpPr>
        <p:spPr>
          <a:xfrm>
            <a:off x="355600" y="8077200"/>
            <a:ext cx="12293600" cy="12065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1270000" y="254000"/>
            <a:ext cx="10464800" cy="24384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180" name="Body Level One…"/>
          <p:cNvSpPr txBox="1">
            <a:spLocks noGrp="1"/>
          </p:cNvSpPr>
          <p:nvPr>
            <p:ph type="body" idx="1"/>
          </p:nvPr>
        </p:nvSpPr>
        <p:spPr>
          <a:xfrm>
            <a:off x="1270000" y="2768600"/>
            <a:ext cx="10464800" cy="5715000"/>
          </a:xfrm>
          <a:prstGeom prst="rect">
            <a:avLst/>
          </a:prstGeom>
        </p:spPr>
        <p:txBody>
          <a:bodyPr/>
          <a:lstStyle>
            <a:lvl1pPr marL="889000" indent="-571500">
              <a:lnSpc>
                <a:spcPct val="100000"/>
              </a:lnSpc>
              <a:spcBef>
                <a:spcPts val="2400"/>
              </a:spcBef>
              <a:buClrTx/>
              <a:buSzPct val="171000"/>
              <a:defRPr sz="4200">
                <a:solidFill>
                  <a:srgbClr val="FFFFFF"/>
                </a:solidFill>
                <a:latin typeface="+mn-lt"/>
                <a:ea typeface="+mn-ea"/>
                <a:cs typeface="+mn-cs"/>
                <a:sym typeface="Gill Sans"/>
              </a:defRPr>
            </a:lvl1pPr>
            <a:lvl2pPr marL="1333500" indent="-571500">
              <a:lnSpc>
                <a:spcPct val="100000"/>
              </a:lnSpc>
              <a:spcBef>
                <a:spcPts val="2400"/>
              </a:spcBef>
              <a:buClrTx/>
              <a:buSzPct val="171000"/>
              <a:defRPr sz="4200">
                <a:solidFill>
                  <a:srgbClr val="FFFFFF"/>
                </a:solidFill>
                <a:latin typeface="+mn-lt"/>
                <a:ea typeface="+mn-ea"/>
                <a:cs typeface="+mn-cs"/>
                <a:sym typeface="Gill Sans"/>
              </a:defRPr>
            </a:lvl2pPr>
            <a:lvl3pPr marL="1778000" indent="-571500">
              <a:lnSpc>
                <a:spcPct val="100000"/>
              </a:lnSpc>
              <a:spcBef>
                <a:spcPts val="2400"/>
              </a:spcBef>
              <a:buClrTx/>
              <a:buSzPct val="171000"/>
              <a:defRPr sz="4200">
                <a:solidFill>
                  <a:srgbClr val="FFFFFF"/>
                </a:solidFill>
                <a:latin typeface="+mn-lt"/>
                <a:ea typeface="+mn-ea"/>
                <a:cs typeface="+mn-cs"/>
                <a:sym typeface="Gill Sans"/>
              </a:defRPr>
            </a:lvl3pPr>
            <a:lvl4pPr marL="2222500" indent="-571500">
              <a:lnSpc>
                <a:spcPct val="100000"/>
              </a:lnSpc>
              <a:spcBef>
                <a:spcPts val="2400"/>
              </a:spcBef>
              <a:buClrTx/>
              <a:buSzPct val="171000"/>
              <a:defRPr sz="4200">
                <a:solidFill>
                  <a:srgbClr val="FFFFFF"/>
                </a:solidFill>
                <a:latin typeface="+mn-lt"/>
                <a:ea typeface="+mn-ea"/>
                <a:cs typeface="+mn-cs"/>
                <a:sym typeface="Gill Sans"/>
              </a:defRPr>
            </a:lvl4pPr>
            <a:lvl5pPr marL="2667000" indent="-571500">
              <a:lnSpc>
                <a:spcPct val="100000"/>
              </a:lnSpc>
              <a:spcBef>
                <a:spcPts val="2400"/>
              </a:spcBef>
              <a:buClrTx/>
              <a:buSzPct val="171000"/>
              <a:defRPr sz="4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1270000" y="254000"/>
            <a:ext cx="10464800" cy="24384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189"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lnSpc>
                <a:spcPct val="100000"/>
              </a:lnSpc>
              <a:buClrTx/>
              <a:buSzPct val="171000"/>
              <a:defRPr sz="3200">
                <a:solidFill>
                  <a:srgbClr val="FFFFFF"/>
                </a:solidFill>
                <a:latin typeface="+mn-lt"/>
                <a:ea typeface="+mn-ea"/>
                <a:cs typeface="+mn-cs"/>
                <a:sym typeface="Gill Sans"/>
              </a:defRPr>
            </a:lvl1pPr>
            <a:lvl2pPr marL="1256620" indent="-494620">
              <a:lnSpc>
                <a:spcPct val="100000"/>
              </a:lnSpc>
              <a:buClrTx/>
              <a:buSzPct val="171000"/>
              <a:defRPr sz="3200">
                <a:solidFill>
                  <a:srgbClr val="FFFFFF"/>
                </a:solidFill>
                <a:latin typeface="+mn-lt"/>
                <a:ea typeface="+mn-ea"/>
                <a:cs typeface="+mn-cs"/>
                <a:sym typeface="Gill Sans"/>
              </a:defRPr>
            </a:lvl2pPr>
            <a:lvl3pPr marL="1701120" indent="-494620">
              <a:lnSpc>
                <a:spcPct val="100000"/>
              </a:lnSpc>
              <a:buClrTx/>
              <a:buSzPct val="171000"/>
              <a:defRPr sz="3200">
                <a:solidFill>
                  <a:srgbClr val="FFFFFF"/>
                </a:solidFill>
                <a:latin typeface="+mn-lt"/>
                <a:ea typeface="+mn-ea"/>
                <a:cs typeface="+mn-cs"/>
                <a:sym typeface="Gill Sans"/>
              </a:defRPr>
            </a:lvl3pPr>
            <a:lvl4pPr marL="2145620" indent="-494620">
              <a:lnSpc>
                <a:spcPct val="100000"/>
              </a:lnSpc>
              <a:buClrTx/>
              <a:buSzPct val="171000"/>
              <a:defRPr sz="3200">
                <a:solidFill>
                  <a:srgbClr val="FFFFFF"/>
                </a:solidFill>
                <a:latin typeface="+mn-lt"/>
                <a:ea typeface="+mn-ea"/>
                <a:cs typeface="+mn-cs"/>
                <a:sym typeface="Gill Sans"/>
              </a:defRPr>
            </a:lvl4pPr>
            <a:lvl5pPr marL="2590120" indent="-494620">
              <a:lnSpc>
                <a:spcPct val="100000"/>
              </a:lnSpc>
              <a:buClrTx/>
              <a:buSzPct val="171000"/>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197" name="Body Level One…"/>
          <p:cNvSpPr txBox="1">
            <a:spLocks noGrp="1"/>
          </p:cNvSpPr>
          <p:nvPr>
            <p:ph type="body" idx="1"/>
          </p:nvPr>
        </p:nvSpPr>
        <p:spPr>
          <a:xfrm>
            <a:off x="1270000" y="1270000"/>
            <a:ext cx="10464800" cy="7213600"/>
          </a:xfrm>
          <a:prstGeom prst="rect">
            <a:avLst/>
          </a:prstGeom>
        </p:spPr>
        <p:txBody>
          <a:bodyPr/>
          <a:lstStyle>
            <a:lvl1pPr marL="889000" indent="-571500">
              <a:lnSpc>
                <a:spcPct val="100000"/>
              </a:lnSpc>
              <a:spcBef>
                <a:spcPts val="4800"/>
              </a:spcBef>
              <a:buClrTx/>
              <a:buSzPct val="171000"/>
              <a:defRPr sz="4200">
                <a:solidFill>
                  <a:srgbClr val="FFFFFF"/>
                </a:solidFill>
                <a:latin typeface="+mn-lt"/>
                <a:ea typeface="+mn-ea"/>
                <a:cs typeface="+mn-cs"/>
                <a:sym typeface="Gill Sans"/>
              </a:defRPr>
            </a:lvl1pPr>
            <a:lvl2pPr marL="1333500" indent="-571500">
              <a:lnSpc>
                <a:spcPct val="100000"/>
              </a:lnSpc>
              <a:spcBef>
                <a:spcPts val="4800"/>
              </a:spcBef>
              <a:buClrTx/>
              <a:buSzPct val="171000"/>
              <a:defRPr sz="4200">
                <a:solidFill>
                  <a:srgbClr val="FFFFFF"/>
                </a:solidFill>
                <a:latin typeface="+mn-lt"/>
                <a:ea typeface="+mn-ea"/>
                <a:cs typeface="+mn-cs"/>
                <a:sym typeface="Gill Sans"/>
              </a:defRPr>
            </a:lvl2pPr>
            <a:lvl3pPr marL="1778000" indent="-571500">
              <a:lnSpc>
                <a:spcPct val="100000"/>
              </a:lnSpc>
              <a:spcBef>
                <a:spcPts val="4800"/>
              </a:spcBef>
              <a:buClrTx/>
              <a:buSzPct val="171000"/>
              <a:defRPr sz="4200">
                <a:solidFill>
                  <a:srgbClr val="FFFFFF"/>
                </a:solidFill>
                <a:latin typeface="+mn-lt"/>
                <a:ea typeface="+mn-ea"/>
                <a:cs typeface="+mn-cs"/>
                <a:sym typeface="Gill Sans"/>
              </a:defRPr>
            </a:lvl3pPr>
            <a:lvl4pPr marL="2222500" indent="-571500">
              <a:lnSpc>
                <a:spcPct val="100000"/>
              </a:lnSpc>
              <a:spcBef>
                <a:spcPts val="4800"/>
              </a:spcBef>
              <a:buClrTx/>
              <a:buSzPct val="171000"/>
              <a:defRPr sz="4200">
                <a:solidFill>
                  <a:srgbClr val="FFFFFF"/>
                </a:solidFill>
                <a:latin typeface="+mn-lt"/>
                <a:ea typeface="+mn-ea"/>
                <a:cs typeface="+mn-cs"/>
                <a:sym typeface="Gill Sans"/>
              </a:defRPr>
            </a:lvl4pPr>
            <a:lvl5pPr marL="2667000" indent="-571500">
              <a:lnSpc>
                <a:spcPct val="100000"/>
              </a:lnSpc>
              <a:spcBef>
                <a:spcPts val="4800"/>
              </a:spcBef>
              <a:buClrTx/>
              <a:buSzPct val="171000"/>
              <a:defRPr sz="4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205"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212" name="Title Text"/>
          <p:cNvSpPr txBox="1">
            <a:spLocks noGrp="1"/>
          </p:cNvSpPr>
          <p:nvPr>
            <p:ph type="title"/>
          </p:nvPr>
        </p:nvSpPr>
        <p:spPr>
          <a:xfrm>
            <a:off x="1270000" y="254000"/>
            <a:ext cx="10464800" cy="24384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213"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1270000" y="2971800"/>
            <a:ext cx="10464800" cy="38100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221"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228" name="Image"/>
          <p:cNvSpPr>
            <a:spLocks noGrp="1"/>
          </p:cNvSpPr>
          <p:nvPr>
            <p:ph type="pic" sz="half" idx="13"/>
          </p:nvPr>
        </p:nvSpPr>
        <p:spPr>
          <a:xfrm>
            <a:off x="2755900" y="1803400"/>
            <a:ext cx="6854401" cy="4572001"/>
          </a:xfrm>
          <a:prstGeom prst="rect">
            <a:avLst/>
          </a:prstGeom>
        </p:spPr>
        <p:txBody>
          <a:bodyPr lIns="91439" tIns="45719" rIns="91439" bIns="45719" anchor="t"/>
          <a:lstStyle/>
          <a:p>
            <a:endParaRPr/>
          </a:p>
        </p:txBody>
      </p:sp>
      <p:sp>
        <p:nvSpPr>
          <p:cNvPr id="229" name="Title Text"/>
          <p:cNvSpPr txBox="1">
            <a:spLocks noGrp="1"/>
          </p:cNvSpPr>
          <p:nvPr>
            <p:ph type="title"/>
          </p:nvPr>
        </p:nvSpPr>
        <p:spPr>
          <a:xfrm>
            <a:off x="1270000" y="7366000"/>
            <a:ext cx="10464800" cy="17018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230"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237" name="Image"/>
          <p:cNvSpPr>
            <a:spLocks noGrp="1"/>
          </p:cNvSpPr>
          <p:nvPr>
            <p:ph type="pic" sz="half" idx="13"/>
          </p:nvPr>
        </p:nvSpPr>
        <p:spPr>
          <a:xfrm>
            <a:off x="2755900" y="1803400"/>
            <a:ext cx="6854401" cy="4572001"/>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238" name="Title Text"/>
          <p:cNvSpPr txBox="1">
            <a:spLocks noGrp="1"/>
          </p:cNvSpPr>
          <p:nvPr>
            <p:ph type="title"/>
          </p:nvPr>
        </p:nvSpPr>
        <p:spPr>
          <a:xfrm>
            <a:off x="1270000" y="7366000"/>
            <a:ext cx="10464800" cy="17018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239"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246" name="Image"/>
          <p:cNvSpPr>
            <a:spLocks noGrp="1"/>
          </p:cNvSpPr>
          <p:nvPr>
            <p:ph type="pic" sz="half" idx="13"/>
          </p:nvPr>
        </p:nvSpPr>
        <p:spPr>
          <a:xfrm>
            <a:off x="6946900" y="1447800"/>
            <a:ext cx="4572000" cy="6853881"/>
          </a:xfrm>
          <a:prstGeom prst="rect">
            <a:avLst/>
          </a:prstGeom>
        </p:spPr>
        <p:txBody>
          <a:bodyPr lIns="91439" tIns="45719" rIns="91439" bIns="45719" anchor="t"/>
          <a:lstStyle/>
          <a:p>
            <a:endParaRPr/>
          </a:p>
        </p:txBody>
      </p:sp>
      <p:sp>
        <p:nvSpPr>
          <p:cNvPr id="247" name="Title Text"/>
          <p:cNvSpPr txBox="1">
            <a:spLocks noGrp="1"/>
          </p:cNvSpPr>
          <p:nvPr>
            <p:ph type="title"/>
          </p:nvPr>
        </p:nvSpPr>
        <p:spPr>
          <a:xfrm>
            <a:off x="635000" y="1524000"/>
            <a:ext cx="5867400" cy="3302000"/>
          </a:xfrm>
          <a:prstGeom prst="rect">
            <a:avLst/>
          </a:prstGeom>
        </p:spPr>
        <p:txBody>
          <a:bodyPr anchor="b"/>
          <a:lstStyle>
            <a:lvl1pPr>
              <a:defRPr sz="7000" cap="none">
                <a:solidFill>
                  <a:srgbClr val="FFFFFF"/>
                </a:solidFill>
                <a:latin typeface="+mn-lt"/>
                <a:ea typeface="+mn-ea"/>
                <a:cs typeface="+mn-cs"/>
                <a:sym typeface="Gill Sans"/>
              </a:defRPr>
            </a:lvl1pPr>
          </a:lstStyle>
          <a:p>
            <a:r>
              <a:t>Title Text</a:t>
            </a:r>
          </a:p>
        </p:txBody>
      </p:sp>
      <p:sp>
        <p:nvSpPr>
          <p:cNvPr id="248"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lnSpc>
                <a:spcPct val="100000"/>
              </a:lnSpc>
              <a:spcBef>
                <a:spcPts val="0"/>
              </a:spcBef>
              <a:buClrTx/>
              <a:buSzTx/>
              <a:buNone/>
              <a:defRPr sz="3400">
                <a:solidFill>
                  <a:srgbClr val="FFFFFF"/>
                </a:solidFill>
                <a:latin typeface="+mn-lt"/>
                <a:ea typeface="+mn-ea"/>
                <a:cs typeface="+mn-cs"/>
                <a:sym typeface="Gill Sans"/>
              </a:defRPr>
            </a:lvl1pPr>
            <a:lvl2pPr marL="0" indent="0" algn="ctr">
              <a:lnSpc>
                <a:spcPct val="100000"/>
              </a:lnSpc>
              <a:spcBef>
                <a:spcPts val="0"/>
              </a:spcBef>
              <a:buClrTx/>
              <a:buSzTx/>
              <a:buNone/>
              <a:defRPr sz="3400">
                <a:solidFill>
                  <a:srgbClr val="FFFFFF"/>
                </a:solidFill>
                <a:latin typeface="+mn-lt"/>
                <a:ea typeface="+mn-ea"/>
                <a:cs typeface="+mn-cs"/>
                <a:sym typeface="Gill Sans"/>
              </a:defRPr>
            </a:lvl2pPr>
            <a:lvl3pPr marL="0" indent="0" algn="ctr">
              <a:lnSpc>
                <a:spcPct val="100000"/>
              </a:lnSpc>
              <a:spcBef>
                <a:spcPts val="0"/>
              </a:spcBef>
              <a:buClrTx/>
              <a:buSzTx/>
              <a:buNone/>
              <a:defRPr sz="3400">
                <a:solidFill>
                  <a:srgbClr val="FFFFFF"/>
                </a:solidFill>
                <a:latin typeface="+mn-lt"/>
                <a:ea typeface="+mn-ea"/>
                <a:cs typeface="+mn-cs"/>
                <a:sym typeface="Gill Sans"/>
              </a:defRPr>
            </a:lvl3pPr>
            <a:lvl4pPr marL="0" indent="0" algn="ctr">
              <a:lnSpc>
                <a:spcPct val="100000"/>
              </a:lnSpc>
              <a:spcBef>
                <a:spcPts val="0"/>
              </a:spcBef>
              <a:buClrTx/>
              <a:buSzTx/>
              <a:buNone/>
              <a:defRPr sz="3400">
                <a:solidFill>
                  <a:srgbClr val="FFFFFF"/>
                </a:solidFill>
                <a:latin typeface="+mn-lt"/>
                <a:ea typeface="+mn-ea"/>
                <a:cs typeface="+mn-cs"/>
                <a:sym typeface="Gill Sans"/>
              </a:defRPr>
            </a:lvl4pPr>
            <a:lvl5pPr marL="0" indent="0" algn="ctr">
              <a:lnSpc>
                <a:spcPct val="100000"/>
              </a:lnSpc>
              <a:spcBef>
                <a:spcPts val="0"/>
              </a:spcBef>
              <a:buClrTx/>
              <a:buSzTx/>
              <a:buNone/>
              <a:defRPr sz="34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256" name="Image"/>
          <p:cNvSpPr>
            <a:spLocks noGrp="1"/>
          </p:cNvSpPr>
          <p:nvPr>
            <p:ph type="pic" sz="half" idx="13"/>
          </p:nvPr>
        </p:nvSpPr>
        <p:spPr>
          <a:xfrm>
            <a:off x="6946900" y="1447800"/>
            <a:ext cx="4572000" cy="6853881"/>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257" name="Title Text"/>
          <p:cNvSpPr txBox="1">
            <a:spLocks noGrp="1"/>
          </p:cNvSpPr>
          <p:nvPr>
            <p:ph type="title"/>
          </p:nvPr>
        </p:nvSpPr>
        <p:spPr>
          <a:xfrm>
            <a:off x="635000" y="1524000"/>
            <a:ext cx="5867400" cy="3302000"/>
          </a:xfrm>
          <a:prstGeom prst="rect">
            <a:avLst/>
          </a:prstGeom>
        </p:spPr>
        <p:txBody>
          <a:bodyPr anchor="b"/>
          <a:lstStyle>
            <a:lvl1pPr>
              <a:defRPr sz="7000" cap="none">
                <a:solidFill>
                  <a:srgbClr val="FFFFFF"/>
                </a:solidFill>
                <a:latin typeface="+mn-lt"/>
                <a:ea typeface="+mn-ea"/>
                <a:cs typeface="+mn-cs"/>
                <a:sym typeface="Gill Sans"/>
              </a:defRPr>
            </a:lvl1pPr>
          </a:lstStyle>
          <a:p>
            <a:r>
              <a:t>Title Text</a:t>
            </a:r>
          </a:p>
        </p:txBody>
      </p:sp>
      <p:sp>
        <p:nvSpPr>
          <p:cNvPr id="258"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lnSpc>
                <a:spcPct val="100000"/>
              </a:lnSpc>
              <a:spcBef>
                <a:spcPts val="0"/>
              </a:spcBef>
              <a:buClrTx/>
              <a:buSzTx/>
              <a:buNone/>
              <a:defRPr sz="3400">
                <a:solidFill>
                  <a:srgbClr val="FFFFFF"/>
                </a:solidFill>
                <a:latin typeface="+mn-lt"/>
                <a:ea typeface="+mn-ea"/>
                <a:cs typeface="+mn-cs"/>
                <a:sym typeface="Gill Sans"/>
              </a:defRPr>
            </a:lvl1pPr>
            <a:lvl2pPr marL="0" indent="0" algn="ctr">
              <a:lnSpc>
                <a:spcPct val="100000"/>
              </a:lnSpc>
              <a:spcBef>
                <a:spcPts val="0"/>
              </a:spcBef>
              <a:buClrTx/>
              <a:buSzTx/>
              <a:buNone/>
              <a:defRPr sz="3400">
                <a:solidFill>
                  <a:srgbClr val="FFFFFF"/>
                </a:solidFill>
                <a:latin typeface="+mn-lt"/>
                <a:ea typeface="+mn-ea"/>
                <a:cs typeface="+mn-cs"/>
                <a:sym typeface="Gill Sans"/>
              </a:defRPr>
            </a:lvl2pPr>
            <a:lvl3pPr marL="0" indent="0" algn="ctr">
              <a:lnSpc>
                <a:spcPct val="100000"/>
              </a:lnSpc>
              <a:spcBef>
                <a:spcPts val="0"/>
              </a:spcBef>
              <a:buClrTx/>
              <a:buSzTx/>
              <a:buNone/>
              <a:defRPr sz="3400">
                <a:solidFill>
                  <a:srgbClr val="FFFFFF"/>
                </a:solidFill>
                <a:latin typeface="+mn-lt"/>
                <a:ea typeface="+mn-ea"/>
                <a:cs typeface="+mn-cs"/>
                <a:sym typeface="Gill Sans"/>
              </a:defRPr>
            </a:lvl3pPr>
            <a:lvl4pPr marL="0" indent="0" algn="ctr">
              <a:lnSpc>
                <a:spcPct val="100000"/>
              </a:lnSpc>
              <a:spcBef>
                <a:spcPts val="0"/>
              </a:spcBef>
              <a:buClrTx/>
              <a:buSzTx/>
              <a:buNone/>
              <a:defRPr sz="3400">
                <a:solidFill>
                  <a:srgbClr val="FFFFFF"/>
                </a:solidFill>
                <a:latin typeface="+mn-lt"/>
                <a:ea typeface="+mn-ea"/>
                <a:cs typeface="+mn-cs"/>
                <a:sym typeface="Gill Sans"/>
              </a:defRPr>
            </a:lvl4pPr>
            <a:lvl5pPr marL="0" indent="0" algn="ctr">
              <a:lnSpc>
                <a:spcPct val="100000"/>
              </a:lnSpc>
              <a:spcBef>
                <a:spcPts val="0"/>
              </a:spcBef>
              <a:buClrTx/>
              <a:buSzTx/>
              <a:buNone/>
              <a:defRPr sz="34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 Photo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Image"/>
          <p:cNvSpPr>
            <a:spLocks noGrp="1"/>
          </p:cNvSpPr>
          <p:nvPr>
            <p:ph type="pic" idx="13"/>
          </p:nvPr>
        </p:nvSpPr>
        <p:spPr>
          <a:xfrm>
            <a:off x="1308101" y="520687"/>
            <a:ext cx="10388602" cy="5880853"/>
          </a:xfrm>
          <a:prstGeom prst="rect">
            <a:avLst/>
          </a:prstGeom>
        </p:spPr>
        <p:txBody>
          <a:bodyPr lIns="91439" tIns="45719" rIns="91439" bIns="45719" anchor="t"/>
          <a:lstStyle/>
          <a:p>
            <a:endParaRPr/>
          </a:p>
        </p:txBody>
      </p:sp>
      <p:sp>
        <p:nvSpPr>
          <p:cNvPr id="31" name="Title Text"/>
          <p:cNvSpPr txBox="1">
            <a:spLocks noGrp="1"/>
          </p:cNvSpPr>
          <p:nvPr>
            <p:ph type="title"/>
          </p:nvPr>
        </p:nvSpPr>
        <p:spPr>
          <a:xfrm>
            <a:off x="355600" y="6832600"/>
            <a:ext cx="12293600" cy="1257300"/>
          </a:xfrm>
          <a:prstGeom prst="rect">
            <a:avLst/>
          </a:prstGeom>
        </p:spPr>
        <p:txBody>
          <a:bodyPr anchor="b"/>
          <a:lstStyle/>
          <a:p>
            <a:r>
              <a:t>Title Text</a:t>
            </a:r>
          </a:p>
        </p:txBody>
      </p:sp>
      <p:sp>
        <p:nvSpPr>
          <p:cNvPr id="32" name="Body Level One…"/>
          <p:cNvSpPr txBox="1">
            <a:spLocks noGrp="1"/>
          </p:cNvSpPr>
          <p:nvPr>
            <p:ph type="body" sz="quarter" idx="1"/>
          </p:nvPr>
        </p:nvSpPr>
        <p:spPr>
          <a:xfrm>
            <a:off x="355600" y="8077200"/>
            <a:ext cx="12293600" cy="12065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266" name="Image"/>
          <p:cNvSpPr>
            <a:spLocks noGrp="1"/>
          </p:cNvSpPr>
          <p:nvPr>
            <p:ph type="pic" sz="quarter" idx="13"/>
          </p:nvPr>
        </p:nvSpPr>
        <p:spPr>
          <a:xfrm>
            <a:off x="7200900" y="2578100"/>
            <a:ext cx="4064000" cy="6092339"/>
          </a:xfrm>
          <a:prstGeom prst="rect">
            <a:avLst/>
          </a:prstGeom>
        </p:spPr>
        <p:txBody>
          <a:bodyPr lIns="91439" tIns="45719" rIns="91439" bIns="45719" anchor="t"/>
          <a:lstStyle/>
          <a:p>
            <a:endParaRPr/>
          </a:p>
        </p:txBody>
      </p:sp>
      <p:sp>
        <p:nvSpPr>
          <p:cNvPr id="267" name="Title Text"/>
          <p:cNvSpPr txBox="1">
            <a:spLocks noGrp="1"/>
          </p:cNvSpPr>
          <p:nvPr>
            <p:ph type="title"/>
          </p:nvPr>
        </p:nvSpPr>
        <p:spPr>
          <a:xfrm>
            <a:off x="1270000" y="254000"/>
            <a:ext cx="10464800" cy="24384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268" name="Body Level One…"/>
          <p:cNvSpPr txBox="1">
            <a:spLocks noGrp="1"/>
          </p:cNvSpPr>
          <p:nvPr>
            <p:ph type="body" sz="half" idx="1"/>
          </p:nvPr>
        </p:nvSpPr>
        <p:spPr>
          <a:xfrm>
            <a:off x="1270000" y="2768600"/>
            <a:ext cx="5041900" cy="5715000"/>
          </a:xfrm>
          <a:prstGeom prst="rect">
            <a:avLst/>
          </a:prstGeom>
        </p:spPr>
        <p:txBody>
          <a:bodyPr/>
          <a:lstStyle>
            <a:lvl1pPr marL="812120" indent="-494620">
              <a:lnSpc>
                <a:spcPct val="100000"/>
              </a:lnSpc>
              <a:buClrTx/>
              <a:buSzPct val="171000"/>
              <a:defRPr sz="3200">
                <a:solidFill>
                  <a:srgbClr val="FFFFFF"/>
                </a:solidFill>
                <a:latin typeface="+mn-lt"/>
                <a:ea typeface="+mn-ea"/>
                <a:cs typeface="+mn-cs"/>
                <a:sym typeface="Gill Sans"/>
              </a:defRPr>
            </a:lvl1pPr>
            <a:lvl2pPr marL="1256620" indent="-494620">
              <a:lnSpc>
                <a:spcPct val="100000"/>
              </a:lnSpc>
              <a:buClrTx/>
              <a:buSzPct val="171000"/>
              <a:defRPr sz="3200">
                <a:solidFill>
                  <a:srgbClr val="FFFFFF"/>
                </a:solidFill>
                <a:latin typeface="+mn-lt"/>
                <a:ea typeface="+mn-ea"/>
                <a:cs typeface="+mn-cs"/>
                <a:sym typeface="Gill Sans"/>
              </a:defRPr>
            </a:lvl2pPr>
            <a:lvl3pPr marL="1701120" indent="-494620">
              <a:lnSpc>
                <a:spcPct val="100000"/>
              </a:lnSpc>
              <a:buClrTx/>
              <a:buSzPct val="171000"/>
              <a:defRPr sz="3200">
                <a:solidFill>
                  <a:srgbClr val="FFFFFF"/>
                </a:solidFill>
                <a:latin typeface="+mn-lt"/>
                <a:ea typeface="+mn-ea"/>
                <a:cs typeface="+mn-cs"/>
                <a:sym typeface="Gill Sans"/>
              </a:defRPr>
            </a:lvl3pPr>
            <a:lvl4pPr marL="2145620" indent="-494620">
              <a:lnSpc>
                <a:spcPct val="100000"/>
              </a:lnSpc>
              <a:buClrTx/>
              <a:buSzPct val="171000"/>
              <a:defRPr sz="3200">
                <a:solidFill>
                  <a:srgbClr val="FFFFFF"/>
                </a:solidFill>
                <a:latin typeface="+mn-lt"/>
                <a:ea typeface="+mn-ea"/>
                <a:cs typeface="+mn-cs"/>
                <a:sym typeface="Gill Sans"/>
              </a:defRPr>
            </a:lvl4pPr>
            <a:lvl5pPr marL="2590120" indent="-494620">
              <a:lnSpc>
                <a:spcPct val="100000"/>
              </a:lnSpc>
              <a:buClrTx/>
              <a:buSzPct val="171000"/>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9"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276" name="Title Text"/>
          <p:cNvSpPr txBox="1">
            <a:spLocks noGrp="1"/>
          </p:cNvSpPr>
          <p:nvPr>
            <p:ph type="title"/>
          </p:nvPr>
        </p:nvSpPr>
        <p:spPr>
          <a:xfrm>
            <a:off x="1270000" y="254000"/>
            <a:ext cx="10464800" cy="24384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277" name="Body Level One…"/>
          <p:cNvSpPr txBox="1">
            <a:spLocks noGrp="1"/>
          </p:cNvSpPr>
          <p:nvPr>
            <p:ph type="body" sz="half" idx="1"/>
          </p:nvPr>
        </p:nvSpPr>
        <p:spPr>
          <a:xfrm>
            <a:off x="1270000" y="2768600"/>
            <a:ext cx="5041900" cy="5715000"/>
          </a:xfrm>
          <a:prstGeom prst="rect">
            <a:avLst/>
          </a:prstGeom>
        </p:spPr>
        <p:txBody>
          <a:bodyPr/>
          <a:lstStyle>
            <a:lvl1pPr marL="812120" indent="-494620">
              <a:lnSpc>
                <a:spcPct val="100000"/>
              </a:lnSpc>
              <a:buClrTx/>
              <a:buSzPct val="171000"/>
              <a:defRPr sz="3200">
                <a:solidFill>
                  <a:srgbClr val="FFFFFF"/>
                </a:solidFill>
                <a:latin typeface="+mn-lt"/>
                <a:ea typeface="+mn-ea"/>
                <a:cs typeface="+mn-cs"/>
                <a:sym typeface="Gill Sans"/>
              </a:defRPr>
            </a:lvl1pPr>
            <a:lvl2pPr marL="1256620" indent="-494620">
              <a:lnSpc>
                <a:spcPct val="100000"/>
              </a:lnSpc>
              <a:buClrTx/>
              <a:buSzPct val="171000"/>
              <a:defRPr sz="3200">
                <a:solidFill>
                  <a:srgbClr val="FFFFFF"/>
                </a:solidFill>
                <a:latin typeface="+mn-lt"/>
                <a:ea typeface="+mn-ea"/>
                <a:cs typeface="+mn-cs"/>
                <a:sym typeface="Gill Sans"/>
              </a:defRPr>
            </a:lvl2pPr>
            <a:lvl3pPr marL="1701120" indent="-494620">
              <a:lnSpc>
                <a:spcPct val="100000"/>
              </a:lnSpc>
              <a:buClrTx/>
              <a:buSzPct val="171000"/>
              <a:defRPr sz="3200">
                <a:solidFill>
                  <a:srgbClr val="FFFFFF"/>
                </a:solidFill>
                <a:latin typeface="+mn-lt"/>
                <a:ea typeface="+mn-ea"/>
                <a:cs typeface="+mn-cs"/>
                <a:sym typeface="Gill Sans"/>
              </a:defRPr>
            </a:lvl3pPr>
            <a:lvl4pPr marL="2145620" indent="-494620">
              <a:lnSpc>
                <a:spcPct val="100000"/>
              </a:lnSpc>
              <a:buClrTx/>
              <a:buSzPct val="171000"/>
              <a:defRPr sz="3200">
                <a:solidFill>
                  <a:srgbClr val="FFFFFF"/>
                </a:solidFill>
                <a:latin typeface="+mn-lt"/>
                <a:ea typeface="+mn-ea"/>
                <a:cs typeface="+mn-cs"/>
                <a:sym typeface="Gill Sans"/>
              </a:defRPr>
            </a:lvl4pPr>
            <a:lvl5pPr marL="2590120" indent="-494620">
              <a:lnSpc>
                <a:spcPct val="100000"/>
              </a:lnSpc>
              <a:buClrTx/>
              <a:buSzPct val="171000"/>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8"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285" name="Title Text"/>
          <p:cNvSpPr txBox="1">
            <a:spLocks noGrp="1"/>
          </p:cNvSpPr>
          <p:nvPr>
            <p:ph type="title"/>
          </p:nvPr>
        </p:nvSpPr>
        <p:spPr>
          <a:xfrm>
            <a:off x="1270000" y="254000"/>
            <a:ext cx="10464800" cy="2438400"/>
          </a:xfrm>
          <a:prstGeom prst="rect">
            <a:avLst/>
          </a:prstGeom>
        </p:spPr>
        <p:txBody>
          <a:bodyPr/>
          <a:lstStyle>
            <a:lvl1pPr>
              <a:defRPr sz="8400" cap="none">
                <a:solidFill>
                  <a:srgbClr val="FFFFFF"/>
                </a:solidFill>
                <a:latin typeface="+mn-lt"/>
                <a:ea typeface="+mn-ea"/>
                <a:cs typeface="+mn-cs"/>
                <a:sym typeface="Gill Sans"/>
              </a:defRPr>
            </a:lvl1pPr>
          </a:lstStyle>
          <a:p>
            <a:r>
              <a:t>Title Text</a:t>
            </a:r>
          </a:p>
        </p:txBody>
      </p:sp>
      <p:sp>
        <p:nvSpPr>
          <p:cNvPr id="286" name="Body Level One…"/>
          <p:cNvSpPr txBox="1">
            <a:spLocks noGrp="1"/>
          </p:cNvSpPr>
          <p:nvPr>
            <p:ph type="body" sz="quarter" idx="1"/>
          </p:nvPr>
        </p:nvSpPr>
        <p:spPr>
          <a:xfrm>
            <a:off x="7772400" y="2768600"/>
            <a:ext cx="3962400" cy="5715000"/>
          </a:xfrm>
          <a:prstGeom prst="rect">
            <a:avLst/>
          </a:prstGeom>
        </p:spPr>
        <p:txBody>
          <a:bodyPr/>
          <a:lstStyle>
            <a:lvl1pPr marL="812120" indent="-494620">
              <a:lnSpc>
                <a:spcPct val="100000"/>
              </a:lnSpc>
              <a:buClrTx/>
              <a:buSzPct val="171000"/>
              <a:defRPr sz="3200">
                <a:solidFill>
                  <a:srgbClr val="FFFFFF"/>
                </a:solidFill>
                <a:latin typeface="+mn-lt"/>
                <a:ea typeface="+mn-ea"/>
                <a:cs typeface="+mn-cs"/>
                <a:sym typeface="Gill Sans"/>
              </a:defRPr>
            </a:lvl1pPr>
            <a:lvl2pPr marL="1256620" indent="-494620">
              <a:lnSpc>
                <a:spcPct val="100000"/>
              </a:lnSpc>
              <a:buClrTx/>
              <a:buSzPct val="171000"/>
              <a:defRPr sz="3200">
                <a:solidFill>
                  <a:srgbClr val="FFFFFF"/>
                </a:solidFill>
                <a:latin typeface="+mn-lt"/>
                <a:ea typeface="+mn-ea"/>
                <a:cs typeface="+mn-cs"/>
                <a:sym typeface="Gill Sans"/>
              </a:defRPr>
            </a:lvl2pPr>
            <a:lvl3pPr marL="1701120" indent="-494620">
              <a:lnSpc>
                <a:spcPct val="100000"/>
              </a:lnSpc>
              <a:buClrTx/>
              <a:buSzPct val="171000"/>
              <a:defRPr sz="3200">
                <a:solidFill>
                  <a:srgbClr val="FFFFFF"/>
                </a:solidFill>
                <a:latin typeface="+mn-lt"/>
                <a:ea typeface="+mn-ea"/>
                <a:cs typeface="+mn-cs"/>
                <a:sym typeface="Gill Sans"/>
              </a:defRPr>
            </a:lvl3pPr>
            <a:lvl4pPr marL="2145620" indent="-494620">
              <a:lnSpc>
                <a:spcPct val="100000"/>
              </a:lnSpc>
              <a:buClrTx/>
              <a:buSzPct val="171000"/>
              <a:defRPr sz="3200">
                <a:solidFill>
                  <a:srgbClr val="FFFFFF"/>
                </a:solidFill>
                <a:latin typeface="+mn-lt"/>
                <a:ea typeface="+mn-ea"/>
                <a:cs typeface="+mn-cs"/>
                <a:sym typeface="Gill Sans"/>
              </a:defRPr>
            </a:lvl4pPr>
            <a:lvl5pPr marL="2590120" indent="-494620">
              <a:lnSpc>
                <a:spcPct val="100000"/>
              </a:lnSpc>
              <a:buClrTx/>
              <a:buSzPct val="171000"/>
              <a:defRPr sz="3200">
                <a:solidFill>
                  <a:srgbClr val="FFFFFF"/>
                </a:solidFill>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7"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4" name="Slide Number"/>
          <p:cNvSpPr txBox="1">
            <a:spLocks noGrp="1"/>
          </p:cNvSpPr>
          <p:nvPr>
            <p:ph type="sldNum" sz="quarter" idx="2"/>
          </p:nvPr>
        </p:nvSpPr>
        <p:spPr>
          <a:xfrm>
            <a:off x="6324600" y="9258300"/>
            <a:ext cx="342900" cy="368300"/>
          </a:xfrm>
          <a:prstGeom prst="rect">
            <a:avLst/>
          </a:prstGeom>
        </p:spPr>
        <p:txBody>
          <a:bodyPr anchor="b"/>
          <a:lstStyle>
            <a:lvl1pPr>
              <a:defRPr>
                <a:solidFill>
                  <a:srgbClr val="FFFFFF"/>
                </a:solidFill>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227558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42832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268477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554484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83893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037935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idx="1"/>
          </p:nvPr>
        </p:nvSpPr>
        <p:spPr>
          <a:xfrm>
            <a:off x="355600" y="3187700"/>
            <a:ext cx="122936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469730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13"/>
          </p:nvPr>
        </p:nvSpPr>
        <p:spPr>
          <a:xfrm>
            <a:off x="3073400" y="2222500"/>
            <a:ext cx="6853579" cy="4572000"/>
          </a:xfrm>
          <a:prstGeom prst="rect">
            <a:avLst/>
          </a:prstGeom>
          <a:ln w="25400">
            <a:solidFill>
              <a:srgbClr val="FFFFFF"/>
            </a:solidFill>
          </a:ln>
        </p:spPr>
        <p:txBody>
          <a:bodyPr lIns="91439" tIns="45719" rIns="91439" bIns="45719" anchor="t"/>
          <a:lstStyle/>
          <a:p>
            <a:endParaRPr/>
          </a:p>
        </p:txBody>
      </p:sp>
      <p:sp>
        <p:nvSpPr>
          <p:cNvPr id="70"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559781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13"/>
          </p:nvPr>
        </p:nvSpPr>
        <p:spPr>
          <a:xfrm>
            <a:off x="3073400" y="2222500"/>
            <a:ext cx="6853579" cy="4572000"/>
          </a:xfrm>
          <a:prstGeom prst="rect">
            <a:avLst/>
          </a:prstGeom>
          <a:ln w="25400">
            <a:solidFill>
              <a:srgbClr val="FFFFFF"/>
            </a:solidFill>
          </a:ln>
          <a:effectLst>
            <a:reflection stA="50000" endPos="40000" dir="5400000" sy="-100000" algn="bl" rotWithShape="0"/>
          </a:effectLst>
        </p:spPr>
        <p:txBody>
          <a:bodyPr lIns="91439" tIns="45719" rIns="91439" bIns="45719" anchor="t"/>
          <a:lstStyle/>
          <a:p>
            <a:endParaRPr/>
          </a:p>
        </p:txBody>
      </p:sp>
      <p:sp>
        <p:nvSpPr>
          <p:cNvPr id="79"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954481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idx="13"/>
          </p:nvPr>
        </p:nvSpPr>
        <p:spPr>
          <a:xfrm>
            <a:off x="4673600" y="1828800"/>
            <a:ext cx="9138105" cy="6096000"/>
          </a:xfrm>
          <a:prstGeom prst="rect">
            <a:avLst/>
          </a:prstGeom>
          <a:ln w="25400">
            <a:solidFill>
              <a:srgbClr val="FFFFFF"/>
            </a:solidFill>
          </a:ln>
        </p:spPr>
        <p:txBody>
          <a:bodyPr lIns="91439" tIns="45719" rIns="91439" bIns="45719" anchor="t"/>
          <a:lstStyle/>
          <a:p>
            <a:endParaRPr/>
          </a:p>
        </p:txBody>
      </p:sp>
      <p:sp>
        <p:nvSpPr>
          <p:cNvPr id="88"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89"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955375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Image"/>
          <p:cNvSpPr>
            <a:spLocks noGrp="1"/>
          </p:cNvSpPr>
          <p:nvPr>
            <p:ph type="pic" idx="13"/>
          </p:nvPr>
        </p:nvSpPr>
        <p:spPr>
          <a:xfrm>
            <a:off x="4673600" y="1828800"/>
            <a:ext cx="9138105" cy="6096000"/>
          </a:xfrm>
          <a:prstGeom prst="rect">
            <a:avLst/>
          </a:prstGeom>
          <a:ln w="25400">
            <a:solidFill>
              <a:srgbClr val="FFFFFF"/>
            </a:solidFill>
          </a:ln>
          <a:effectLst>
            <a:reflection stA="50000" endPos="40000" dir="5400000" sy="-100000" algn="bl" rotWithShape="0"/>
          </a:effectLst>
        </p:spPr>
        <p:txBody>
          <a:bodyPr lIns="91439" tIns="45719" rIns="91439" bIns="45719" anchor="t"/>
          <a:lstStyle/>
          <a:p>
            <a:endParaRPr/>
          </a:p>
        </p:txBody>
      </p:sp>
      <p:sp>
        <p:nvSpPr>
          <p:cNvPr id="98"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99"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440090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Image"/>
          <p:cNvSpPr>
            <a:spLocks noGrp="1"/>
          </p:cNvSpPr>
          <p:nvPr>
            <p:ph type="pic" sz="half" idx="13"/>
          </p:nvPr>
        </p:nvSpPr>
        <p:spPr>
          <a:xfrm>
            <a:off x="5232400" y="2895600"/>
            <a:ext cx="8186219" cy="5461000"/>
          </a:xfrm>
          <a:prstGeom prst="rect">
            <a:avLst/>
          </a:prstGeom>
          <a:ln w="25400">
            <a:solidFill>
              <a:srgbClr val="FFFFFF"/>
            </a:solidFill>
          </a:ln>
        </p:spPr>
        <p:txBody>
          <a:bodyPr lIns="91439" tIns="45719" rIns="91439" bIns="45719" anchor="t"/>
          <a:lstStyle/>
          <a:p>
            <a:endParaRPr/>
          </a:p>
        </p:txBody>
      </p:sp>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279323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88966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95677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le &amp; Subtitle">
    <p:bg>
      <p:bgPr>
        <a:solidFill>
          <a:srgbClr val="000000"/>
        </a:solid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36"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635606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le &amp; Bullets">
    <p:bg>
      <p:bgPr>
        <a:solidFill>
          <a:srgbClr val="000000"/>
        </a:solid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30538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Body Level One…"/>
          <p:cNvSpPr txBox="1">
            <a:spLocks noGrp="1"/>
          </p:cNvSpPr>
          <p:nvPr>
            <p:ph type="body" idx="1"/>
          </p:nvPr>
        </p:nvSpPr>
        <p:spPr>
          <a:xfrm>
            <a:off x="355600" y="3187700"/>
            <a:ext cx="12293600" cy="5842000"/>
          </a:xfrm>
          <a:prstGeom prst="rect">
            <a:avLst/>
          </a:prstGeom>
        </p:spPr>
        <p:txBody>
          <a:bodyPr numCol="2" spcCol="614680" anchor="t"/>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amp; Bullets - 2 Column">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prstGeom prst="rect">
            <a:avLst/>
          </a:prstGeom>
        </p:spPr>
        <p:txBody>
          <a:bodyPr/>
          <a:lstStyle/>
          <a:p>
            <a:r>
              <a:t>Title Text</a:t>
            </a:r>
          </a:p>
        </p:txBody>
      </p:sp>
      <p:sp>
        <p:nvSpPr>
          <p:cNvPr id="154"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600044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Bullets">
    <p:bg>
      <p:bgPr>
        <a:solidFill>
          <a:srgbClr val="000000"/>
        </a:solidFill>
        <a:effectLst/>
      </p:bgPr>
    </p:bg>
    <p:spTree>
      <p:nvGrpSpPr>
        <p:cNvPr id="1" name=""/>
        <p:cNvGrpSpPr/>
        <p:nvPr/>
      </p:nvGrpSpPr>
      <p:grpSpPr>
        <a:xfrm>
          <a:off x="0" y="0"/>
          <a:ext cx="0" cy="0"/>
          <a:chOff x="0" y="0"/>
          <a:chExt cx="0" cy="0"/>
        </a:xfrm>
      </p:grpSpPr>
      <p:sp>
        <p:nvSpPr>
          <p:cNvPr id="1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598603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674965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 Top">
    <p:bg>
      <p:bgPr>
        <a:solidFill>
          <a:srgbClr val="000000"/>
        </a:solidFill>
        <a:effectLst/>
      </p:bgPr>
    </p:bg>
    <p:spTree>
      <p:nvGrpSpPr>
        <p:cNvPr id="1" name=""/>
        <p:cNvGrpSpPr/>
        <p:nvPr/>
      </p:nvGrpSpPr>
      <p:grpSpPr>
        <a:xfrm>
          <a:off x="0" y="0"/>
          <a:ext cx="0" cy="0"/>
          <a:chOff x="0" y="0"/>
          <a:chExt cx="0" cy="0"/>
        </a:xfrm>
      </p:grpSpPr>
      <p:sp>
        <p:nvSpPr>
          <p:cNvPr id="177" name="Title Text"/>
          <p:cNvSpPr txBox="1">
            <a:spLocks noGrp="1"/>
          </p:cNvSpPr>
          <p:nvPr>
            <p:ph type="title"/>
          </p:nvPr>
        </p:nvSpPr>
        <p:spPr>
          <a:prstGeom prst="rect">
            <a:avLst/>
          </a:prstGeom>
        </p:spPr>
        <p:txBody>
          <a:bodyPr/>
          <a:lstStyle/>
          <a:p>
            <a:r>
              <a:t>Title Text</a:t>
            </a: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427340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Title - Center">
    <p:bg>
      <p:bgPr>
        <a:solidFill>
          <a:srgbClr val="000000"/>
        </a:solidFill>
        <a:effectLst/>
      </p:bgPr>
    </p:bg>
    <p:spTree>
      <p:nvGrpSpPr>
        <p:cNvPr id="1" name=""/>
        <p:cNvGrpSpPr/>
        <p:nvPr/>
      </p:nvGrpSpPr>
      <p:grpSpPr>
        <a:xfrm>
          <a:off x="0" y="0"/>
          <a:ext cx="0" cy="0"/>
          <a:chOff x="0" y="0"/>
          <a:chExt cx="0" cy="0"/>
        </a:xfrm>
      </p:grpSpPr>
      <p:sp>
        <p:nvSpPr>
          <p:cNvPr id="185"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179732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Photo - Horizontal">
    <p:bg>
      <p:bgPr>
        <a:solidFill>
          <a:srgbClr val="000000"/>
        </a:solidFill>
        <a:effectLst/>
      </p:bgPr>
    </p:bg>
    <p:spTree>
      <p:nvGrpSpPr>
        <p:cNvPr id="1" name=""/>
        <p:cNvGrpSpPr/>
        <p:nvPr/>
      </p:nvGrpSpPr>
      <p:grpSpPr>
        <a:xfrm>
          <a:off x="0" y="0"/>
          <a:ext cx="0" cy="0"/>
          <a:chOff x="0" y="0"/>
          <a:chExt cx="0" cy="0"/>
        </a:xfrm>
      </p:grpSpPr>
      <p:sp>
        <p:nvSpPr>
          <p:cNvPr id="193" name="Image"/>
          <p:cNvSpPr>
            <a:spLocks noGrp="1"/>
          </p:cNvSpPr>
          <p:nvPr>
            <p:ph type="pic" sz="half" idx="13"/>
          </p:nvPr>
        </p:nvSpPr>
        <p:spPr>
          <a:xfrm>
            <a:off x="2755900" y="1803400"/>
            <a:ext cx="6854401" cy="4572001"/>
          </a:xfrm>
          <a:prstGeom prst="rect">
            <a:avLst/>
          </a:prstGeom>
        </p:spPr>
        <p:txBody>
          <a:bodyPr lIns="91439" tIns="45719" rIns="91439" bIns="45719" anchor="t"/>
          <a:lstStyle/>
          <a:p>
            <a:endParaRPr/>
          </a:p>
        </p:txBody>
      </p:sp>
      <p:sp>
        <p:nvSpPr>
          <p:cNvPr id="194"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812044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Photo - Horizontal Reflection">
    <p:bg>
      <p:bgPr>
        <a:solidFill>
          <a:srgbClr val="000000"/>
        </a:solidFill>
        <a:effectLst/>
      </p:bgPr>
    </p:bg>
    <p:spTree>
      <p:nvGrpSpPr>
        <p:cNvPr id="1" name=""/>
        <p:cNvGrpSpPr/>
        <p:nvPr/>
      </p:nvGrpSpPr>
      <p:grpSpPr>
        <a:xfrm>
          <a:off x="0" y="0"/>
          <a:ext cx="0" cy="0"/>
          <a:chOff x="0" y="0"/>
          <a:chExt cx="0" cy="0"/>
        </a:xfrm>
      </p:grpSpPr>
      <p:sp>
        <p:nvSpPr>
          <p:cNvPr id="202" name="Image"/>
          <p:cNvSpPr>
            <a:spLocks noGrp="1"/>
          </p:cNvSpPr>
          <p:nvPr>
            <p:ph type="pic" sz="half" idx="13"/>
          </p:nvPr>
        </p:nvSpPr>
        <p:spPr>
          <a:xfrm>
            <a:off x="2755900" y="1803400"/>
            <a:ext cx="6854401" cy="4572001"/>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203"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09654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Photo - Vertical">
    <p:bg>
      <p:bgPr>
        <a:solidFill>
          <a:srgbClr val="000000"/>
        </a:solidFill>
        <a:effectLst/>
      </p:bgPr>
    </p:bg>
    <p:spTree>
      <p:nvGrpSpPr>
        <p:cNvPr id="1" name=""/>
        <p:cNvGrpSpPr/>
        <p:nvPr/>
      </p:nvGrpSpPr>
      <p:grpSpPr>
        <a:xfrm>
          <a:off x="0" y="0"/>
          <a:ext cx="0" cy="0"/>
          <a:chOff x="0" y="0"/>
          <a:chExt cx="0" cy="0"/>
        </a:xfrm>
      </p:grpSpPr>
      <p:sp>
        <p:nvSpPr>
          <p:cNvPr id="211" name="Image"/>
          <p:cNvSpPr>
            <a:spLocks noGrp="1"/>
          </p:cNvSpPr>
          <p:nvPr>
            <p:ph type="pic" sz="half" idx="13"/>
          </p:nvPr>
        </p:nvSpPr>
        <p:spPr>
          <a:xfrm>
            <a:off x="6946900" y="1447800"/>
            <a:ext cx="4572000" cy="6853881"/>
          </a:xfrm>
          <a:prstGeom prst="rect">
            <a:avLst/>
          </a:prstGeom>
        </p:spPr>
        <p:txBody>
          <a:bodyPr lIns="91439" tIns="45719" rIns="91439" bIns="45719" anchor="t"/>
          <a:lstStyle/>
          <a:p>
            <a:endParaRPr/>
          </a:p>
        </p:txBody>
      </p:sp>
      <p:sp>
        <p:nvSpPr>
          <p:cNvPr id="212"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213"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418525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Photo - Vertical Reflection">
    <p:bg>
      <p:bgPr>
        <a:solidFill>
          <a:srgbClr val="000000"/>
        </a:solidFill>
        <a:effectLst/>
      </p:bgPr>
    </p:bg>
    <p:spTree>
      <p:nvGrpSpPr>
        <p:cNvPr id="1" name=""/>
        <p:cNvGrpSpPr/>
        <p:nvPr/>
      </p:nvGrpSpPr>
      <p:grpSpPr>
        <a:xfrm>
          <a:off x="0" y="0"/>
          <a:ext cx="0" cy="0"/>
          <a:chOff x="0" y="0"/>
          <a:chExt cx="0" cy="0"/>
        </a:xfrm>
      </p:grpSpPr>
      <p:sp>
        <p:nvSpPr>
          <p:cNvPr id="221" name="Image"/>
          <p:cNvSpPr>
            <a:spLocks noGrp="1"/>
          </p:cNvSpPr>
          <p:nvPr>
            <p:ph type="pic" sz="half" idx="13"/>
          </p:nvPr>
        </p:nvSpPr>
        <p:spPr>
          <a:xfrm>
            <a:off x="6946900" y="1447800"/>
            <a:ext cx="4572000" cy="6853881"/>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222"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223"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955921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Title, Bullets &amp; Photo">
    <p:bg>
      <p:bgPr>
        <a:solidFill>
          <a:srgbClr val="000000"/>
        </a:solidFill>
        <a:effectLst/>
      </p:bgPr>
    </p:bg>
    <p:spTree>
      <p:nvGrpSpPr>
        <p:cNvPr id="1" name=""/>
        <p:cNvGrpSpPr/>
        <p:nvPr/>
      </p:nvGrpSpPr>
      <p:grpSpPr>
        <a:xfrm>
          <a:off x="0" y="0"/>
          <a:ext cx="0" cy="0"/>
          <a:chOff x="0" y="0"/>
          <a:chExt cx="0" cy="0"/>
        </a:xfrm>
      </p:grpSpPr>
      <p:sp>
        <p:nvSpPr>
          <p:cNvPr id="231" name="Image"/>
          <p:cNvSpPr>
            <a:spLocks noGrp="1"/>
          </p:cNvSpPr>
          <p:nvPr>
            <p:ph type="pic" sz="quarter" idx="13"/>
          </p:nvPr>
        </p:nvSpPr>
        <p:spPr>
          <a:xfrm>
            <a:off x="7200900" y="2578100"/>
            <a:ext cx="4064000" cy="6092339"/>
          </a:xfrm>
          <a:prstGeom prst="rect">
            <a:avLst/>
          </a:prstGeom>
        </p:spPr>
        <p:txBody>
          <a:bodyPr lIns="91439" tIns="45719" rIns="91439" bIns="45719" anchor="t"/>
          <a:lstStyle/>
          <a:p>
            <a:endParaRPr/>
          </a:p>
        </p:txBody>
      </p:sp>
      <p:sp>
        <p:nvSpPr>
          <p:cNvPr id="232" name="Title Text"/>
          <p:cNvSpPr txBox="1">
            <a:spLocks noGrp="1"/>
          </p:cNvSpPr>
          <p:nvPr>
            <p:ph type="title"/>
          </p:nvPr>
        </p:nvSpPr>
        <p:spPr>
          <a:prstGeom prst="rect">
            <a:avLst/>
          </a:prstGeom>
        </p:spPr>
        <p:txBody>
          <a:bodyPr/>
          <a:lstStyle/>
          <a:p>
            <a:r>
              <a:t>Title Text</a:t>
            </a:r>
          </a:p>
        </p:txBody>
      </p:sp>
      <p:sp>
        <p:nvSpPr>
          <p:cNvPr id="233"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930139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Title &amp; Bullets - Left">
    <p:bg>
      <p:bgPr>
        <a:solidFill>
          <a:srgbClr val="000000"/>
        </a:solidFill>
        <a:effectLst/>
      </p:bgPr>
    </p:bg>
    <p:spTree>
      <p:nvGrpSpPr>
        <p:cNvPr id="1" name=""/>
        <p:cNvGrpSpPr/>
        <p:nvPr/>
      </p:nvGrpSpPr>
      <p:grpSpPr>
        <a:xfrm>
          <a:off x="0" y="0"/>
          <a:ext cx="0" cy="0"/>
          <a:chOff x="0" y="0"/>
          <a:chExt cx="0" cy="0"/>
        </a:xfrm>
      </p:grpSpPr>
      <p:sp>
        <p:nvSpPr>
          <p:cNvPr id="241" name="Title Text"/>
          <p:cNvSpPr txBox="1">
            <a:spLocks noGrp="1"/>
          </p:cNvSpPr>
          <p:nvPr>
            <p:ph type="title"/>
          </p:nvPr>
        </p:nvSpPr>
        <p:spPr>
          <a:prstGeom prst="rect">
            <a:avLst/>
          </a:prstGeom>
        </p:spPr>
        <p:txBody>
          <a:bodyPr/>
          <a:lstStyle/>
          <a:p>
            <a:r>
              <a:t>Title Text</a:t>
            </a:r>
          </a:p>
        </p:txBody>
      </p:sp>
      <p:sp>
        <p:nvSpPr>
          <p:cNvPr id="242"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624674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le &amp; Bullets - Right">
    <p:bg>
      <p:bgPr>
        <a:solidFill>
          <a:srgbClr val="000000"/>
        </a:solid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prstGeom prst="rect">
            <a:avLst/>
          </a:prstGeom>
        </p:spPr>
        <p:txBody>
          <a:bodyPr/>
          <a:lstStyle/>
          <a:p>
            <a:r>
              <a:t>Title Text</a:t>
            </a:r>
          </a:p>
        </p:txBody>
      </p:sp>
      <p:sp>
        <p:nvSpPr>
          <p:cNvPr id="251"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24163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Title - Top">
    <p:bg>
      <p:bgPr>
        <a:solidFill>
          <a:srgbClr val="000000"/>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prstGeom prst="rect">
            <a:avLst/>
          </a:prstGeom>
        </p:spPr>
        <p:txBody>
          <a:bodyPr lIns="38100" tIns="38100" rIns="38100" bIns="38100"/>
          <a:lstStyle>
            <a:lvl1pPr>
              <a:defRPr sz="8000"/>
            </a:lvl1pPr>
          </a:lstStyle>
          <a:p>
            <a:r>
              <a:t>Title Text</a:t>
            </a:r>
          </a:p>
        </p:txBody>
      </p:sp>
      <p:sp>
        <p:nvSpPr>
          <p:cNvPr id="260" name="Slide Number"/>
          <p:cNvSpPr txBox="1">
            <a:spLocks noGrp="1"/>
          </p:cNvSpPr>
          <p:nvPr>
            <p:ph type="sldNum" sz="quarter" idx="2"/>
          </p:nvPr>
        </p:nvSpPr>
        <p:spPr>
          <a:xfrm>
            <a:off x="6350000" y="9321800"/>
            <a:ext cx="292100" cy="317500"/>
          </a:xfrm>
          <a:prstGeom prst="rect">
            <a:avLst/>
          </a:prstGeom>
        </p:spPr>
        <p:txBody>
          <a:bodyPr lIns="38100" tIns="38100" rIns="38100" bIns="38100"/>
          <a:lstStyle>
            <a:lvl1pPr>
              <a:defRPr sz="1600"/>
            </a:lvl1pPr>
          </a:lstStyle>
          <a:p>
            <a:fld id="{86CB4B4D-7CA3-9044-876B-883B54F8677D}" type="slidenum">
              <a:t>‹#›</a:t>
            </a:fld>
            <a:endParaRPr/>
          </a:p>
        </p:txBody>
      </p:sp>
    </p:spTree>
    <p:extLst>
      <p:ext uri="{BB962C8B-B14F-4D97-AF65-F5344CB8AC3E}">
        <p14:creationId xmlns:p14="http://schemas.microsoft.com/office/powerpoint/2010/main" val="112228931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Blank">
    <p:bg>
      <p:bgPr>
        <a:solidFill>
          <a:srgbClr val="000000"/>
        </a:solidFill>
        <a:effectLst/>
      </p:bgPr>
    </p:bg>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6350000" y="9321800"/>
            <a:ext cx="292100" cy="317500"/>
          </a:xfrm>
          <a:prstGeom prst="rect">
            <a:avLst/>
          </a:prstGeom>
        </p:spPr>
        <p:txBody>
          <a:bodyPr lIns="38100" tIns="38100" rIns="38100" bIns="38100"/>
          <a:lstStyle>
            <a:lvl1pPr>
              <a:defRPr sz="1600"/>
            </a:lvl1pPr>
          </a:lstStyle>
          <a:p>
            <a:fld id="{86CB4B4D-7CA3-9044-876B-883B54F8677D}" type="slidenum">
              <a:t>‹#›</a:t>
            </a:fld>
            <a:endParaRPr/>
          </a:p>
        </p:txBody>
      </p:sp>
    </p:spTree>
    <p:extLst>
      <p:ext uri="{BB962C8B-B14F-4D97-AF65-F5344CB8AC3E}">
        <p14:creationId xmlns:p14="http://schemas.microsoft.com/office/powerpoint/2010/main" val="250615416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lank copy">
    <p:bg>
      <p:bgPr>
        <a:solidFill>
          <a:srgbClr val="000000"/>
        </a:solidFill>
        <a:effectLst/>
      </p:bgPr>
    </p:bg>
    <p:spTree>
      <p:nvGrpSpPr>
        <p:cNvPr id="1" name=""/>
        <p:cNvGrpSpPr/>
        <p:nvPr/>
      </p:nvGrpSpPr>
      <p:grpSpPr>
        <a:xfrm>
          <a:off x="0" y="0"/>
          <a:ext cx="0" cy="0"/>
          <a:chOff x="0" y="0"/>
          <a:chExt cx="0" cy="0"/>
        </a:xfrm>
      </p:grpSpPr>
      <p:sp>
        <p:nvSpPr>
          <p:cNvPr id="274" name="Slide Number"/>
          <p:cNvSpPr txBox="1">
            <a:spLocks noGrp="1"/>
          </p:cNvSpPr>
          <p:nvPr>
            <p:ph type="sldNum" sz="quarter" idx="2"/>
          </p:nvPr>
        </p:nvSpPr>
        <p:spPr>
          <a:xfrm>
            <a:off x="6350000" y="9321800"/>
            <a:ext cx="292100" cy="317500"/>
          </a:xfrm>
          <a:prstGeom prst="rect">
            <a:avLst/>
          </a:prstGeom>
        </p:spPr>
        <p:txBody>
          <a:bodyPr lIns="38100" tIns="38100" rIns="38100" bIns="38100"/>
          <a:lstStyle>
            <a:lvl1pPr>
              <a:defRPr sz="1600"/>
            </a:lvl1pPr>
          </a:lstStyle>
          <a:p>
            <a:fld id="{86CB4B4D-7CA3-9044-876B-883B54F8677D}" type="slidenum">
              <a:t>‹#›</a:t>
            </a:fld>
            <a:endParaRPr/>
          </a:p>
        </p:txBody>
      </p:sp>
    </p:spTree>
    <p:extLst>
      <p:ext uri="{BB962C8B-B14F-4D97-AF65-F5344CB8AC3E}">
        <p14:creationId xmlns:p14="http://schemas.microsoft.com/office/powerpoint/2010/main" val="400610119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lank copy 1">
    <p:bg>
      <p:bgPr>
        <a:solidFill>
          <a:srgbClr val="000000"/>
        </a:solidFill>
        <a:effectLst/>
      </p:bgPr>
    </p:bg>
    <p:spTree>
      <p:nvGrpSpPr>
        <p:cNvPr id="1" name=""/>
        <p:cNvGrpSpPr/>
        <p:nvPr/>
      </p:nvGrpSpPr>
      <p:grpSpPr>
        <a:xfrm>
          <a:off x="0" y="0"/>
          <a:ext cx="0" cy="0"/>
          <a:chOff x="0" y="0"/>
          <a:chExt cx="0" cy="0"/>
        </a:xfrm>
      </p:grpSpPr>
      <p:sp>
        <p:nvSpPr>
          <p:cNvPr id="281" name="Slide Number"/>
          <p:cNvSpPr txBox="1">
            <a:spLocks noGrp="1"/>
          </p:cNvSpPr>
          <p:nvPr>
            <p:ph type="sldNum" sz="quarter" idx="2"/>
          </p:nvPr>
        </p:nvSpPr>
        <p:spPr>
          <a:xfrm>
            <a:off x="6350000" y="9321800"/>
            <a:ext cx="292100" cy="317500"/>
          </a:xfrm>
          <a:prstGeom prst="rect">
            <a:avLst/>
          </a:prstGeom>
        </p:spPr>
        <p:txBody>
          <a:bodyPr lIns="38100" tIns="38100" rIns="38100" bIns="38100"/>
          <a:lstStyle>
            <a:lvl1pPr>
              <a:defRPr sz="1600"/>
            </a:lvl1pPr>
          </a:lstStyle>
          <a:p>
            <a:fld id="{86CB4B4D-7CA3-9044-876B-883B54F8677D}" type="slidenum">
              <a:t>‹#›</a:t>
            </a:fld>
            <a:endParaRPr/>
          </a:p>
        </p:txBody>
      </p:sp>
    </p:spTree>
    <p:extLst>
      <p:ext uri="{BB962C8B-B14F-4D97-AF65-F5344CB8AC3E}">
        <p14:creationId xmlns:p14="http://schemas.microsoft.com/office/powerpoint/2010/main" val="102032168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Title Text"/>
          <p:cNvSpPr txBox="1">
            <a:spLocks noGrp="1"/>
          </p:cNvSpPr>
          <p:nvPr>
            <p:ph type="title"/>
          </p:nvPr>
        </p:nvSpPr>
        <p:spPr>
          <a:prstGeom prst="rect">
            <a:avLst/>
          </a:prstGeom>
        </p:spPr>
        <p:txBody>
          <a:bodyPr/>
          <a:lstStyle/>
          <a:p>
            <a:r>
              <a:t>Title Text</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3.jpe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5"/>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355600" y="254000"/>
            <a:ext cx="12293600" cy="9232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71000"/>
            <a:ext cx="342900" cy="355600"/>
          </a:xfrm>
          <a:prstGeom prst="rect">
            <a:avLst/>
          </a:prstGeom>
          <a:ln w="12700">
            <a:miter lim="400000"/>
          </a:ln>
        </p:spPr>
        <p:txBody>
          <a:bodyPr wrap="none" lIns="50800" tIns="50800" rIns="50800" bIns="50800">
            <a:spAutoFit/>
          </a:bodyPr>
          <a:lstStyle>
            <a:lvl1pPr algn="ctr" defTabSz="584200">
              <a:defRPr sz="1800">
                <a:solidFill>
                  <a:srgbClr val="535353"/>
                </a:solidFill>
                <a:latin typeface="+mj-lt"/>
                <a:ea typeface="+mj-ea"/>
                <a:cs typeface="+mj-cs"/>
                <a:sym typeface="Gill Sans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ransition spd="med"/>
  <p:txStyles>
    <p:titleStyle>
      <a:lvl1pPr marL="0" marR="0" indent="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1pPr>
      <a:lvl2pPr marL="0" marR="0" indent="2286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2pPr>
      <a:lvl3pPr marL="0" marR="0" indent="4572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3pPr>
      <a:lvl4pPr marL="0" marR="0" indent="6858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4pPr>
      <a:lvl5pPr marL="0" marR="0" indent="9144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5pPr>
      <a:lvl6pPr marL="0" marR="0" indent="11430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6pPr>
      <a:lvl7pPr marL="0" marR="0" indent="13716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7pPr>
      <a:lvl8pPr marL="0" marR="0" indent="16002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8pPr>
      <a:lvl9pPr marL="0" marR="0" indent="1828800" algn="ctr" defTabSz="584200" rtl="0" latinLnBrk="0">
        <a:lnSpc>
          <a:spcPct val="100000"/>
        </a:lnSpc>
        <a:spcBef>
          <a:spcPts val="0"/>
        </a:spcBef>
        <a:spcAft>
          <a:spcPts val="0"/>
        </a:spcAft>
        <a:buClrTx/>
        <a:buSzTx/>
        <a:buFontTx/>
        <a:buNone/>
        <a:tabLst/>
        <a:defRPr sz="7200" b="0" i="0" u="none" strike="noStrike" cap="all" spc="0" baseline="0">
          <a:solidFill>
            <a:srgbClr val="535353"/>
          </a:solidFill>
          <a:uFillTx/>
          <a:latin typeface="+mj-lt"/>
          <a:ea typeface="+mj-ea"/>
          <a:cs typeface="+mj-cs"/>
          <a:sym typeface="Gill Sans Light"/>
        </a:defRPr>
      </a:lvl9pPr>
    </p:titleStyle>
    <p:bodyStyle>
      <a:lvl1pPr marL="304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1pPr>
      <a:lvl2pPr marL="685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2pPr>
      <a:lvl3pPr marL="1066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3pPr>
      <a:lvl4pPr marL="1447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4pPr>
      <a:lvl5pPr marL="1828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5pPr>
      <a:lvl6pPr marL="2209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6pPr>
      <a:lvl7pPr marL="2590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7pPr>
      <a:lvl8pPr marL="2971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8pPr>
      <a:lvl9pPr marL="3352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solidFill>
            <a:srgbClr val="525252"/>
          </a:solidFill>
          <a:uFillTx/>
          <a:latin typeface="+mj-lt"/>
          <a:ea typeface="+mj-ea"/>
          <a:cs typeface="+mj-cs"/>
          <a:sym typeface="Gill Sans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nchor="b">
            <a:spAutoFit/>
          </a:bodyPr>
          <a:lstStyle>
            <a:lvl1pPr algn="ctr" defTabSz="584200">
              <a:defRPr sz="1800">
                <a:solidFill>
                  <a:srgbClr val="FFFFFF"/>
                </a:solidFill>
                <a:latin typeface="+mn-lt"/>
                <a:ea typeface="+mn-ea"/>
                <a:cs typeface="+mn-cs"/>
                <a:sym typeface="Gill Sans"/>
              </a:defRPr>
            </a:lvl1pPr>
          </a:lstStyle>
          <a:p>
            <a:fld id="{86CB4B4D-7CA3-9044-876B-883B54F8677D}" type="slidenum">
              <a:t>‹#›</a:t>
            </a:fld>
            <a:endParaRPr/>
          </a:p>
        </p:txBody>
      </p:sp>
    </p:spTree>
    <p:extLst>
      <p:ext uri="{BB962C8B-B14F-4D97-AF65-F5344CB8AC3E}">
        <p14:creationId xmlns:p14="http://schemas.microsoft.com/office/powerpoint/2010/main" val="1897458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Lst>
  <p:transitio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sz="8400" b="0" i="0" u="none" strike="noStrike" cap="none" spc="0" baseline="0">
          <a:solidFill>
            <a:srgbClr val="FFFFFF"/>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solidFill>
            <a:srgbClr val="FFFFFF"/>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556"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557"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558"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559"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560"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561" name="Judah Alone"/>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562" name="Divided Kingdom"/>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563"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564"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565"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566"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567"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568"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569"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570"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571"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572"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573"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574"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575"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576"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577"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578"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579"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580"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581"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582"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583"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584"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585"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586"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589"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590"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591"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592"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593"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594" name="Judah Alone"/>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595" name="Divided Kingdom"/>
          <p:cNvSpPr/>
          <p:nvPr/>
        </p:nvSpPr>
        <p:spPr>
          <a:xfrm>
            <a:off x="68961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596" name="Years of Silence"/>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597"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598"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599"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600"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601"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602"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603"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604"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605"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606"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607"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608"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609"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610"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611"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612"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613"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614"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615"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616"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617"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618"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619"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622"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623"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624"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625"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626"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627" name="Judah Alone"/>
          <p:cNvSpPr/>
          <p:nvPr/>
        </p:nvSpPr>
        <p:spPr>
          <a:xfrm>
            <a:off x="68961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628" name="Divided Kingdom"/>
          <p:cNvSpPr/>
          <p:nvPr/>
        </p:nvSpPr>
        <p:spPr>
          <a:xfrm>
            <a:off x="68961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629" name="Years of Silence"/>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630" name="Life of Christ"/>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631"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632"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633"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634"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635"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636"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637"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638"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639"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640"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641"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642"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643"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644"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645"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646"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647"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648"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649"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650"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651"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652"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655"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656"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657"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658"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659"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660" name="Judah Alone"/>
          <p:cNvSpPr/>
          <p:nvPr/>
        </p:nvSpPr>
        <p:spPr>
          <a:xfrm>
            <a:off x="68961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661" name="Divided Kingdom"/>
          <p:cNvSpPr/>
          <p:nvPr/>
        </p:nvSpPr>
        <p:spPr>
          <a:xfrm>
            <a:off x="68961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662" name="Years of Silence"/>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663" name="Life of Christ"/>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664"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665"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666"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667"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668" name="Babylonian Captivity"/>
          <p:cNvSpPr/>
          <p:nvPr/>
        </p:nvSpPr>
        <p:spPr>
          <a:xfrm>
            <a:off x="68961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669"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670"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671"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672"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673"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674"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675"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676"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677"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678"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679"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680"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681"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682"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683"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684"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685"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688"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689"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690"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691"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692"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693" name="Judah Alone"/>
          <p:cNvSpPr/>
          <p:nvPr/>
        </p:nvSpPr>
        <p:spPr>
          <a:xfrm>
            <a:off x="68961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694" name="Divided Kingdom"/>
          <p:cNvSpPr/>
          <p:nvPr/>
        </p:nvSpPr>
        <p:spPr>
          <a:xfrm>
            <a:off x="68961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695" name="Years of Silence"/>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696" name="Life of Christ"/>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697"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698" name="Letters to the Churches"/>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699"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700" name="Return from Captivity"/>
          <p:cNvSpPr/>
          <p:nvPr/>
        </p:nvSpPr>
        <p:spPr>
          <a:xfrm>
            <a:off x="68961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701" name="Babylonian Captivity"/>
          <p:cNvSpPr/>
          <p:nvPr/>
        </p:nvSpPr>
        <p:spPr>
          <a:xfrm>
            <a:off x="68961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702"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703"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704"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705"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706"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707"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708"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709"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710"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711"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712"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713"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714"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715"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716"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717"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718"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721"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722"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723"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724"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725"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726" name="Judah Alone"/>
          <p:cNvSpPr/>
          <p:nvPr/>
        </p:nvSpPr>
        <p:spPr>
          <a:xfrm>
            <a:off x="68961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727" name="Divided Kingdom"/>
          <p:cNvSpPr/>
          <p:nvPr/>
        </p:nvSpPr>
        <p:spPr>
          <a:xfrm>
            <a:off x="68961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728" name="Years of Silence"/>
          <p:cNvSpPr/>
          <p:nvPr/>
        </p:nvSpPr>
        <p:spPr>
          <a:xfrm>
            <a:off x="68961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729" name="Life of Christ"/>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730"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731" name="Letters to the Churches"/>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732"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733" name="Return from Captivity"/>
          <p:cNvSpPr/>
          <p:nvPr/>
        </p:nvSpPr>
        <p:spPr>
          <a:xfrm>
            <a:off x="68961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734" name="Babylonian Captivity"/>
          <p:cNvSpPr/>
          <p:nvPr/>
        </p:nvSpPr>
        <p:spPr>
          <a:xfrm>
            <a:off x="68961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735"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736"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737"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738"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739"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740"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741"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742"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743"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744"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745"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746"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747"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748"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749"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750"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751"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754"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755"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756"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757"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758"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759" name="Judah Alone"/>
          <p:cNvSpPr/>
          <p:nvPr/>
        </p:nvSpPr>
        <p:spPr>
          <a:xfrm>
            <a:off x="68961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760" name="Divided Kingdom"/>
          <p:cNvSpPr/>
          <p:nvPr/>
        </p:nvSpPr>
        <p:spPr>
          <a:xfrm>
            <a:off x="68961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761" name="Years of Silence"/>
          <p:cNvSpPr/>
          <p:nvPr/>
        </p:nvSpPr>
        <p:spPr>
          <a:xfrm>
            <a:off x="68961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762" name="Life of Christ"/>
          <p:cNvSpPr/>
          <p:nvPr/>
        </p:nvSpPr>
        <p:spPr>
          <a:xfrm>
            <a:off x="68961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763"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764" name="Letters to the Churches"/>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765"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766" name="Return from Captivity"/>
          <p:cNvSpPr/>
          <p:nvPr/>
        </p:nvSpPr>
        <p:spPr>
          <a:xfrm>
            <a:off x="68961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767" name="Babylonian Captivity"/>
          <p:cNvSpPr/>
          <p:nvPr/>
        </p:nvSpPr>
        <p:spPr>
          <a:xfrm>
            <a:off x="68961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768"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769"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770"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771"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772"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773"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774"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775"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776"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777"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778"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779"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780"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781"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782"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783"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784"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787" name="Establishment &amp; Growth of Church"/>
          <p:cNvSpPr/>
          <p:nvPr/>
        </p:nvSpPr>
        <p:spPr>
          <a:xfrm>
            <a:off x="68961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788"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789" name="United Kingdom"/>
          <p:cNvSpPr/>
          <p:nvPr/>
        </p:nvSpPr>
        <p:spPr>
          <a:xfrm>
            <a:off x="3683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790"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791"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792" name="Judah Alone"/>
          <p:cNvSpPr/>
          <p:nvPr/>
        </p:nvSpPr>
        <p:spPr>
          <a:xfrm>
            <a:off x="68961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793" name="Divided Kingdom"/>
          <p:cNvSpPr/>
          <p:nvPr/>
        </p:nvSpPr>
        <p:spPr>
          <a:xfrm>
            <a:off x="68961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794" name="Years of Silence"/>
          <p:cNvSpPr/>
          <p:nvPr/>
        </p:nvSpPr>
        <p:spPr>
          <a:xfrm>
            <a:off x="68961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795" name="Life of Christ"/>
          <p:cNvSpPr/>
          <p:nvPr/>
        </p:nvSpPr>
        <p:spPr>
          <a:xfrm>
            <a:off x="68961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796"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797" name="Letters to the Churches"/>
          <p:cNvSpPr/>
          <p:nvPr/>
        </p:nvSpPr>
        <p:spPr>
          <a:xfrm>
            <a:off x="6896100" y="84836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798"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799" name="Return from Captivity"/>
          <p:cNvSpPr/>
          <p:nvPr/>
        </p:nvSpPr>
        <p:spPr>
          <a:xfrm>
            <a:off x="68961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800" name="Babylonian Captivity"/>
          <p:cNvSpPr/>
          <p:nvPr/>
        </p:nvSpPr>
        <p:spPr>
          <a:xfrm>
            <a:off x="68961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801"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802"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803"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804"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805"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806"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807"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808"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809"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810"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811"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812"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813"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814"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815"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816"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817"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4" name="“but you will receive power when the Holy Spirit has come upon you; and you shall be My witnesses both in Jerusalem, and in all Judea and Samaria, and even to the remotest part of the earth.” (Acts 1:8)"/>
          <p:cNvSpPr/>
          <p:nvPr/>
        </p:nvSpPr>
        <p:spPr>
          <a:xfrm>
            <a:off x="242422" y="7524750"/>
            <a:ext cx="12522201" cy="218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3600">
                <a:solidFill>
                  <a:srgbClr val="FFFFFF"/>
                </a:solidFill>
                <a:latin typeface="Cochin"/>
                <a:ea typeface="Cochin"/>
                <a:cs typeface="Cochin"/>
                <a:sym typeface="Cochin"/>
              </a:defRPr>
            </a:pPr>
            <a:r>
              <a:t>“but you will receive power when the Holy Spirit has come upon you; and you shall be My witnesses both in </a:t>
            </a:r>
            <a:r>
              <a:rPr>
                <a:solidFill>
                  <a:srgbClr val="FFFC79"/>
                </a:solidFill>
              </a:rPr>
              <a:t>Jerusalem</a:t>
            </a:r>
            <a:r>
              <a:t>, and in all Judea and Samaria, and even to the remotest part of the earth.” (Acts 1:8)</a:t>
            </a:r>
          </a:p>
        </p:txBody>
      </p:sp>
      <p:grpSp>
        <p:nvGrpSpPr>
          <p:cNvPr id="307" name="droppedImage.tiff"/>
          <p:cNvGrpSpPr/>
          <p:nvPr/>
        </p:nvGrpSpPr>
        <p:grpSpPr>
          <a:xfrm>
            <a:off x="304955" y="-44450"/>
            <a:ext cx="12395802" cy="7569200"/>
            <a:chOff x="0" y="0"/>
            <a:chExt cx="12395800" cy="7569200"/>
          </a:xfrm>
        </p:grpSpPr>
        <p:pic>
          <p:nvPicPr>
            <p:cNvPr id="306" name="droppedImage.tiff" descr="droppedImage.tiff"/>
            <p:cNvPicPr>
              <a:picLocks noChangeAspect="1"/>
            </p:cNvPicPr>
            <p:nvPr/>
          </p:nvPicPr>
          <p:blipFill>
            <a:blip r:embed="rId2"/>
            <a:stretch>
              <a:fillRect/>
            </a:stretch>
          </p:blipFill>
          <p:spPr>
            <a:xfrm>
              <a:off x="101600" y="101600"/>
              <a:ext cx="12179901" cy="7226300"/>
            </a:xfrm>
            <a:prstGeom prst="rect">
              <a:avLst/>
            </a:prstGeom>
            <a:ln>
              <a:noFill/>
            </a:ln>
            <a:effectLst/>
          </p:spPr>
        </p:pic>
        <p:pic>
          <p:nvPicPr>
            <p:cNvPr id="305" name="droppedImage.tiff" descr="droppedImage.tiff"/>
            <p:cNvPicPr>
              <a:picLocks/>
            </p:cNvPicPr>
            <p:nvPr/>
          </p:nvPicPr>
          <p:blipFill>
            <a:blip r:embed="rId3"/>
            <a:stretch>
              <a:fillRect/>
            </a:stretch>
          </p:blipFill>
          <p:spPr>
            <a:xfrm>
              <a:off x="0" y="0"/>
              <a:ext cx="12395801" cy="75692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9" name="“but you will receive power when the Holy Spirit has come upon you; and you shall be My witnesses both in Jerusalem, and in all Judea and Samaria, and even to the remotest part of the earth.” (Acts 1:8)"/>
          <p:cNvSpPr/>
          <p:nvPr/>
        </p:nvSpPr>
        <p:spPr>
          <a:xfrm>
            <a:off x="242422" y="7524750"/>
            <a:ext cx="12522201" cy="218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3600">
                <a:solidFill>
                  <a:srgbClr val="FFFFFF"/>
                </a:solidFill>
                <a:latin typeface="Cochin"/>
                <a:ea typeface="Cochin"/>
                <a:cs typeface="Cochin"/>
                <a:sym typeface="Cochin"/>
              </a:defRPr>
            </a:pPr>
            <a:r>
              <a:t>“but you will receive power when the Holy Spirit has come upon you; and you shall be My witnesses both in Jerusalem, and in all </a:t>
            </a:r>
            <a:r>
              <a:rPr>
                <a:solidFill>
                  <a:srgbClr val="FFFC79"/>
                </a:solidFill>
              </a:rPr>
              <a:t>Judea and Samaria</a:t>
            </a:r>
            <a:r>
              <a:t>, and even to the remotest part of the earth.” (Acts 1:8)</a:t>
            </a:r>
          </a:p>
        </p:txBody>
      </p:sp>
      <p:grpSp>
        <p:nvGrpSpPr>
          <p:cNvPr id="312" name="droppedImage.tiff"/>
          <p:cNvGrpSpPr/>
          <p:nvPr/>
        </p:nvGrpSpPr>
        <p:grpSpPr>
          <a:xfrm>
            <a:off x="520700" y="-38100"/>
            <a:ext cx="11951764" cy="7569200"/>
            <a:chOff x="0" y="0"/>
            <a:chExt cx="11951763" cy="7569200"/>
          </a:xfrm>
        </p:grpSpPr>
        <p:pic>
          <p:nvPicPr>
            <p:cNvPr id="311" name="droppedImage.tiff" descr="droppedImage.tiff"/>
            <p:cNvPicPr>
              <a:picLocks noChangeAspect="1"/>
            </p:cNvPicPr>
            <p:nvPr/>
          </p:nvPicPr>
          <p:blipFill>
            <a:blip r:embed="rId2"/>
            <a:stretch>
              <a:fillRect/>
            </a:stretch>
          </p:blipFill>
          <p:spPr>
            <a:xfrm>
              <a:off x="101600" y="101600"/>
              <a:ext cx="11735864" cy="7226300"/>
            </a:xfrm>
            <a:prstGeom prst="rect">
              <a:avLst/>
            </a:prstGeom>
            <a:ln>
              <a:noFill/>
            </a:ln>
            <a:effectLst/>
          </p:spPr>
        </p:pic>
        <p:pic>
          <p:nvPicPr>
            <p:cNvPr id="310" name="droppedImage.tiff" descr="droppedImage.tiff"/>
            <p:cNvPicPr>
              <a:picLocks/>
            </p:cNvPicPr>
            <p:nvPr/>
          </p:nvPicPr>
          <p:blipFill>
            <a:blip r:embed="rId3"/>
            <a:stretch>
              <a:fillRect/>
            </a:stretch>
          </p:blipFill>
          <p:spPr>
            <a:xfrm>
              <a:off x="0" y="0"/>
              <a:ext cx="11951764" cy="75692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Judges"/>
          <p:cNvSpPr/>
          <p:nvPr/>
        </p:nvSpPr>
        <p:spPr>
          <a:xfrm>
            <a:off x="3683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292" name="Establishment &amp; Growth of Church"/>
          <p:cNvSpPr/>
          <p:nvPr/>
        </p:nvSpPr>
        <p:spPr>
          <a:xfrm>
            <a:off x="3683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293" name="Creation &amp; Before  The Flood"/>
          <p:cNvSpPr/>
          <p:nvPr/>
        </p:nvSpPr>
        <p:spPr>
          <a:xfrm>
            <a:off x="3683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294" name="United Kingdom"/>
          <p:cNvSpPr/>
          <p:nvPr/>
        </p:nvSpPr>
        <p:spPr>
          <a:xfrm>
            <a:off x="3683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295" name="The Patriarchs"/>
          <p:cNvSpPr/>
          <p:nvPr/>
        </p:nvSpPr>
        <p:spPr>
          <a:xfrm>
            <a:off x="3683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296" name="Conquest of Canaan"/>
          <p:cNvSpPr/>
          <p:nvPr/>
        </p:nvSpPr>
        <p:spPr>
          <a:xfrm>
            <a:off x="3683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297" name="Judah Alone"/>
          <p:cNvSpPr/>
          <p:nvPr/>
        </p:nvSpPr>
        <p:spPr>
          <a:xfrm>
            <a:off x="3683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298"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299"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300"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301" name="Exodus From Egypt"/>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302"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303" name="Wilderness Wanderings"/>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304"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305"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306" name="The Flood"/>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307"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308"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309"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310"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311"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312"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313"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314"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315"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316"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317"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318"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319"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320"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321"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322"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4" name="“but you will receive power when the Holy Spirit has come upon you; and you shall be My witnesses both in Jerusalem, and in all Judea and Samaria, and even to the remotest part of the earth.” (Acts 1:8)"/>
          <p:cNvSpPr/>
          <p:nvPr/>
        </p:nvSpPr>
        <p:spPr>
          <a:xfrm>
            <a:off x="242422" y="7524750"/>
            <a:ext cx="12522201" cy="218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3600">
                <a:solidFill>
                  <a:srgbClr val="FFFFFF"/>
                </a:solidFill>
                <a:latin typeface="Cochin"/>
                <a:ea typeface="Cochin"/>
                <a:cs typeface="Cochin"/>
                <a:sym typeface="Cochin"/>
              </a:defRPr>
            </a:pPr>
            <a:r>
              <a:t>“but you will receive power when the Holy Spirit has come upon you; and you shall be My witnesses both in Jerusalem, and in all Judea and Samaria, and </a:t>
            </a:r>
            <a:r>
              <a:rPr>
                <a:solidFill>
                  <a:srgbClr val="FFFC79"/>
                </a:solidFill>
              </a:rPr>
              <a:t>even to the remotest part of the earth.</a:t>
            </a:r>
            <a:r>
              <a:t>” (Acts 1:8)</a:t>
            </a:r>
          </a:p>
        </p:txBody>
      </p:sp>
      <p:grpSp>
        <p:nvGrpSpPr>
          <p:cNvPr id="317" name="droppedImage.tiff"/>
          <p:cNvGrpSpPr/>
          <p:nvPr/>
        </p:nvGrpSpPr>
        <p:grpSpPr>
          <a:xfrm>
            <a:off x="393700" y="-38100"/>
            <a:ext cx="12212216" cy="7569200"/>
            <a:chOff x="0" y="0"/>
            <a:chExt cx="12212215" cy="7569200"/>
          </a:xfrm>
        </p:grpSpPr>
        <p:pic>
          <p:nvPicPr>
            <p:cNvPr id="316" name="droppedImage.tiff" descr="droppedImage.tiff"/>
            <p:cNvPicPr>
              <a:picLocks noChangeAspect="1"/>
            </p:cNvPicPr>
            <p:nvPr/>
          </p:nvPicPr>
          <p:blipFill>
            <a:blip r:embed="rId2"/>
            <a:stretch>
              <a:fillRect/>
            </a:stretch>
          </p:blipFill>
          <p:spPr>
            <a:xfrm>
              <a:off x="101600" y="101600"/>
              <a:ext cx="11996316" cy="7226300"/>
            </a:xfrm>
            <a:prstGeom prst="rect">
              <a:avLst/>
            </a:prstGeom>
            <a:ln>
              <a:noFill/>
            </a:ln>
            <a:effectLst/>
          </p:spPr>
        </p:pic>
        <p:pic>
          <p:nvPicPr>
            <p:cNvPr id="315" name="droppedImage.tiff" descr="droppedImage.tiff"/>
            <p:cNvPicPr>
              <a:picLocks/>
            </p:cNvPicPr>
            <p:nvPr/>
          </p:nvPicPr>
          <p:blipFill>
            <a:blip r:embed="rId3"/>
            <a:stretch>
              <a:fillRect/>
            </a:stretch>
          </p:blipFill>
          <p:spPr>
            <a:xfrm>
              <a:off x="0" y="0"/>
              <a:ext cx="12212216" cy="75692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Road to Damascus 2.jpg" descr="Road to Damascus 2.jpg"/>
          <p:cNvPicPr>
            <a:picLocks noChangeAspect="1"/>
          </p:cNvPicPr>
          <p:nvPr/>
        </p:nvPicPr>
        <p:blipFill>
          <a:blip r:embed="rId2"/>
          <a:stretch>
            <a:fillRect/>
          </a:stretch>
        </p:blipFill>
        <p:spPr>
          <a:xfrm>
            <a:off x="901681" y="1135519"/>
            <a:ext cx="11201438" cy="74825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Early Work-3.pdf" descr="Early Work-3.pdf"/>
          <p:cNvPicPr>
            <a:picLocks/>
          </p:cNvPicPr>
          <p:nvPr/>
        </p:nvPicPr>
        <p:blipFill>
          <a:blip r:embed="rId2"/>
          <a:stretch>
            <a:fillRect/>
          </a:stretch>
        </p:blipFill>
        <p:spPr>
          <a:xfrm>
            <a:off x="3136900" y="25400"/>
            <a:ext cx="6756400" cy="9207631"/>
          </a:xfrm>
          <a:prstGeom prst="rect">
            <a:avLst/>
          </a:prstGeom>
          <a:effectLst>
            <a:reflection stA="50000" endPos="40000" dir="5400000" sy="-100000" algn="bl" rotWithShape="0"/>
          </a:effectLst>
        </p:spPr>
      </p:pic>
      <p:sp>
        <p:nvSpPr>
          <p:cNvPr id="322" name="Arabia"/>
          <p:cNvSpPr txBox="1"/>
          <p:nvPr/>
        </p:nvSpPr>
        <p:spPr>
          <a:xfrm>
            <a:off x="8122962" y="6628003"/>
            <a:ext cx="1371220" cy="57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3000">
                <a:latin typeface="Optima ExtraBlack"/>
                <a:ea typeface="Optima ExtraBlack"/>
                <a:cs typeface="Optima ExtraBlack"/>
                <a:sym typeface="Optima ExtraBlack"/>
              </a:defRPr>
            </a:lvl1pPr>
          </a:lstStyle>
          <a:p>
            <a:r>
              <a:t>Arabia</a:t>
            </a:r>
          </a:p>
        </p:txBody>
      </p:sp>
      <p:sp>
        <p:nvSpPr>
          <p:cNvPr id="323" name="Star"/>
          <p:cNvSpPr/>
          <p:nvPr/>
        </p:nvSpPr>
        <p:spPr>
          <a:xfrm>
            <a:off x="7061200" y="5537200"/>
            <a:ext cx="558800" cy="457200"/>
          </a:xfrm>
          <a:prstGeom prst="star12">
            <a:avLst>
              <a:gd name="adj" fmla="val 25000"/>
            </a:avLst>
          </a:prstGeom>
          <a:solidFill>
            <a:srgbClr val="9411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nodeType="clickEffect">
                                  <p:stCondLst>
                                    <p:cond delay="0"/>
                                  </p:stCondLst>
                                  <p:childTnLst>
                                    <p:animMotion origin="layout" path="M 0.000000 0.000000 L -0.108676 0.271907" pathEditMode="relative">
                                      <p:cBhvr>
                                        <p:cTn id="11" dur="1000" fill="hold"/>
                                        <p:tgtEl>
                                          <p:spTgt spid="323"/>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 presetClass="path" presetSubtype="0" accel="50000" decel="50000" fill="hold" nodeType="clickEffect">
                                  <p:stCondLst>
                                    <p:cond delay="0"/>
                                  </p:stCondLst>
                                  <p:childTnLst>
                                    <p:animMotion origin="layout" path="M -0.108676 0.271907 L -0.141843 -0.551203" pathEditMode="relative">
                                      <p:cBhvr>
                                        <p:cTn id="15" dur="1000" fill="hold"/>
                                        <p:tgtEl>
                                          <p:spTgt spid="323"/>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 presetClass="path" presetSubtype="0" accel="50000" decel="50000" fill="hold" nodeType="clickEffect">
                                  <p:stCondLst>
                                    <p:cond delay="0"/>
                                  </p:stCondLst>
                                  <p:childTnLst>
                                    <p:animMotion origin="layout" path="M -0.141843 -0.551203 L -0.010245 -0.435654" pathEditMode="relative">
                                      <p:cBhvr>
                                        <p:cTn id="19" dur="1000" fill="hold"/>
                                        <p:tgtEl>
                                          <p:spTgt spid="323"/>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1" presetClass="path" presetSubtype="0" accel="50000" decel="50000" fill="hold" nodeType="clickEffect">
                                  <p:stCondLst>
                                    <p:cond delay="0"/>
                                  </p:stCondLst>
                                  <p:childTnLst>
                                    <p:animMotion origin="layout" path="M -0.010245 -0.435654 L -0.108398 0.272135" pathEditMode="relative">
                                      <p:cBhvr>
                                        <p:cTn id="23" dur="1000" fill="hold"/>
                                        <p:tgtEl>
                                          <p:spTgt spid="323"/>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0.108398 0.272135 L -0.009766 -0.436198" pathEditMode="relative">
                                      <p:cBhvr>
                                        <p:cTn id="27" dur="1000" fill="hold"/>
                                        <p:tgtEl>
                                          <p:spTgt spid="3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Now there were in the church at Antioch prophets and teachers, Barnabas, Simeon who was called Niger, Lucius of Cyrene, Manaen a member of the court of Herod the tetrarch, and Saul. While they were worshiping the Lord and fasting, the Holy Spirit said, "/>
          <p:cNvSpPr txBox="1"/>
          <p:nvPr/>
        </p:nvSpPr>
        <p:spPr>
          <a:xfrm>
            <a:off x="217022" y="2070100"/>
            <a:ext cx="12560301" cy="560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200">
                <a:solidFill>
                  <a:srgbClr val="FFFFFF"/>
                </a:solidFill>
                <a:effectLst>
                  <a:outerShdw blurRad="127000" dist="76200" dir="2700000" rotWithShape="0">
                    <a:srgbClr val="941100">
                      <a:alpha val="75000"/>
                    </a:srgbClr>
                  </a:outerShdw>
                </a:effectLst>
                <a:latin typeface="+mn-lt"/>
                <a:ea typeface="+mn-ea"/>
                <a:cs typeface="+mn-cs"/>
                <a:sym typeface="Gill Sans"/>
              </a:defRPr>
            </a:pPr>
            <a:r>
              <a:t>“Now there were in the church at Antioch prophets and teachers, Barnabas, Simeon who was called Niger, Lucius of Cyrene, Manaen a member of the court of Herod the tetrarch, and Saul. While they were worshiping the Lord and fasting, the Holy Spirit said, </a:t>
            </a:r>
            <a:r>
              <a:rPr>
                <a:solidFill>
                  <a:srgbClr val="FFFC79"/>
                </a:solidFill>
              </a:rPr>
              <a:t>‘Set apart for me Barnabas and Saul for the work to which I have called them.’</a:t>
            </a:r>
            <a:r>
              <a:t> Then after fasting and praying they laid their hands on them and sent them off.”</a:t>
            </a:r>
          </a:p>
          <a:p>
            <a:pPr algn="r" defTabSz="584200">
              <a:defRPr sz="3600" i="1">
                <a:solidFill>
                  <a:srgbClr val="FFFFFF"/>
                </a:solidFill>
                <a:effectLst>
                  <a:outerShdw blurRad="127000" dist="76200" dir="2700000" rotWithShape="0">
                    <a:srgbClr val="941100">
                      <a:alpha val="75000"/>
                    </a:srgbClr>
                  </a:outerShdw>
                </a:effectLst>
                <a:latin typeface="+mn-lt"/>
                <a:ea typeface="+mn-ea"/>
                <a:cs typeface="+mn-cs"/>
                <a:sym typeface="Gill Sans"/>
              </a:defRPr>
            </a:pPr>
            <a:r>
              <a:t>(Acts 13:1-3 ESV)</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Arabia"/>
          <p:cNvSpPr txBox="1"/>
          <p:nvPr/>
        </p:nvSpPr>
        <p:spPr>
          <a:xfrm>
            <a:off x="8122962" y="6628003"/>
            <a:ext cx="1371220" cy="57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3000">
                <a:latin typeface="Optima ExtraBlack"/>
                <a:ea typeface="Optima ExtraBlack"/>
                <a:cs typeface="Optima ExtraBlack"/>
                <a:sym typeface="Optima ExtraBlack"/>
              </a:defRPr>
            </a:lvl1pPr>
          </a:lstStyle>
          <a:p>
            <a:r>
              <a:t>Arabia</a:t>
            </a:r>
          </a:p>
        </p:txBody>
      </p:sp>
      <p:pic>
        <p:nvPicPr>
          <p:cNvPr id="328" name="1st Journey - 1.pdf" descr="1st Journey - 1.pdf"/>
          <p:cNvPicPr>
            <a:picLocks/>
          </p:cNvPicPr>
          <p:nvPr/>
        </p:nvPicPr>
        <p:blipFill>
          <a:blip r:embed="rId2"/>
          <a:stretch>
            <a:fillRect/>
          </a:stretch>
        </p:blipFill>
        <p:spPr>
          <a:xfrm>
            <a:off x="723900" y="127000"/>
            <a:ext cx="11569700" cy="8991600"/>
          </a:xfrm>
          <a:prstGeom prst="rect">
            <a:avLst/>
          </a:prstGeom>
          <a:effectLst>
            <a:reflection stA="50000" endPos="40000" dir="5400000" sy="-100000" algn="bl" rotWithShape="0"/>
          </a:effectLst>
        </p:spPr>
      </p:pic>
      <p:sp>
        <p:nvSpPr>
          <p:cNvPr id="329" name="Star"/>
          <p:cNvSpPr/>
          <p:nvPr/>
        </p:nvSpPr>
        <p:spPr>
          <a:xfrm>
            <a:off x="11620500" y="4787900"/>
            <a:ext cx="495215" cy="457200"/>
          </a:xfrm>
          <a:prstGeom prst="star10">
            <a:avLst>
              <a:gd name="adj" fmla="val 25000"/>
              <a:gd name="hf" fmla="val 105146"/>
            </a:avLst>
          </a:prstGeom>
          <a:solidFill>
            <a:srgbClr val="9411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nodeType="clickEffect">
                                  <p:stCondLst>
                                    <p:cond delay="0"/>
                                  </p:stCondLst>
                                  <p:childTnLst>
                                    <p:animMotion origin="layout" path="M 0.000000 0.000000 L -0.300809 0.212820" pathEditMode="relative">
                                      <p:cBhvr>
                                        <p:cTn id="11" dur="1000" fill="hold"/>
                                        <p:tgtEl>
                                          <p:spTgt spid="329"/>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 presetClass="path" presetSubtype="0" accel="50000" decel="50000" fill="hold" nodeType="clickEffect">
                                  <p:stCondLst>
                                    <p:cond delay="0"/>
                                  </p:stCondLst>
                                  <p:childTnLst>
                                    <p:animMotion origin="layout" path="M -0.300809 0.212820 L -0.500094 0.298534" pathEditMode="relative">
                                      <p:cBhvr>
                                        <p:cTn id="15" dur="1000" fill="hold"/>
                                        <p:tgtEl>
                                          <p:spTgt spid="329"/>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 presetClass="path" presetSubtype="0" accel="50000" decel="50000" fill="hold" nodeType="clickEffect">
                                  <p:stCondLst>
                                    <p:cond delay="0"/>
                                  </p:stCondLst>
                                  <p:childTnLst>
                                    <p:animMotion origin="layout" path="M -0.500094 0.298534 L -0.715452 -0.160037" pathEditMode="relative">
                                      <p:cBhvr>
                                        <p:cTn id="19" dur="1000" fill="hold"/>
                                        <p:tgtEl>
                                          <p:spTgt spid="329"/>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1" presetClass="path" presetSubtype="0" accel="50000" decel="50000" fill="hold" nodeType="clickEffect">
                                  <p:stCondLst>
                                    <p:cond delay="0"/>
                                  </p:stCondLst>
                                  <p:childTnLst>
                                    <p:animMotion origin="layout" path="M -0.715452 -0.160037 L -0.664023 -0.440037" pathEditMode="relative">
                                      <p:cBhvr>
                                        <p:cTn id="23" dur="1000" fill="hold"/>
                                        <p:tgtEl>
                                          <p:spTgt spid="329"/>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0.664023 -0.440037 L -0.491523 -0.351466" pathEditMode="relative">
                                      <p:cBhvr>
                                        <p:cTn id="27" dur="1000" fill="hold"/>
                                        <p:tgtEl>
                                          <p:spTgt spid="329"/>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1" presetClass="path" presetSubtype="0" accel="50000" decel="50000" fill="hold" nodeType="clickEffect">
                                  <p:stCondLst>
                                    <p:cond delay="0"/>
                                  </p:stCondLst>
                                  <p:childTnLst>
                                    <p:animMotion origin="layout" path="M -0.491523 -0.351466 L -0.509737 -0.292894" pathEditMode="relative">
                                      <p:cBhvr>
                                        <p:cTn id="31" dur="1000" fill="hold"/>
                                        <p:tgtEl>
                                          <p:spTgt spid="329"/>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1" presetClass="path" presetSubtype="0" accel="50000" decel="50000" fill="hold" nodeType="clickEffect">
                                  <p:stCondLst>
                                    <p:cond delay="0"/>
                                  </p:stCondLst>
                                  <p:childTnLst>
                                    <p:animMotion origin="layout" path="M -0.509737 -0.292894 L -0.441166 -0.228609" pathEditMode="relative">
                                      <p:cBhvr>
                                        <p:cTn id="35" dur="1000" fill="hold"/>
                                        <p:tgtEl>
                                          <p:spTgt spid="3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DSC05447.JPG" descr="DSC05447.JP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I am astonished that you are so quickly deserting him who called you in the grace of Christ and are turning to a different gospel— not that there is another one, but there are some who trouble you and want to distort the gospel of Christ. But even if we"/>
          <p:cNvSpPr txBox="1"/>
          <p:nvPr/>
        </p:nvSpPr>
        <p:spPr>
          <a:xfrm>
            <a:off x="217022" y="2381250"/>
            <a:ext cx="12560301" cy="497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200">
                <a:solidFill>
                  <a:srgbClr val="FFFFFF"/>
                </a:solidFill>
                <a:effectLst>
                  <a:outerShdw blurRad="127000" dist="76200" dir="2700000" rotWithShape="0">
                    <a:srgbClr val="941100">
                      <a:alpha val="75000"/>
                    </a:srgbClr>
                  </a:outerShdw>
                </a:effectLst>
                <a:latin typeface="+mn-lt"/>
                <a:ea typeface="+mn-ea"/>
                <a:cs typeface="+mn-cs"/>
                <a:sym typeface="Gill Sans"/>
              </a:defRPr>
            </a:pPr>
            <a:r>
              <a:t>“I am astonished that you are so quickly deserting him who called you in the grace of Christ and are turning to a different gospel— not that there is another one, but there are some who trouble you and want to distort the gospel of Christ. But even if we or an angel from heaven should preach to you a gospel contrary to the one we preached to you, let him be accursed.”</a:t>
            </a:r>
          </a:p>
          <a:p>
            <a:pPr algn="r" defTabSz="584200">
              <a:defRPr sz="3600" i="1">
                <a:solidFill>
                  <a:srgbClr val="FFFFFF"/>
                </a:solidFill>
                <a:effectLst>
                  <a:outerShdw blurRad="127000" dist="76200" dir="2700000" rotWithShape="0">
                    <a:srgbClr val="941100">
                      <a:alpha val="75000"/>
                    </a:srgbClr>
                  </a:outerShdw>
                </a:effectLst>
                <a:latin typeface="+mn-lt"/>
                <a:ea typeface="+mn-ea"/>
                <a:cs typeface="+mn-cs"/>
                <a:sym typeface="Gill Sans"/>
              </a:defRPr>
            </a:pPr>
            <a:r>
              <a:t>(Galatians 1:6-8 ESV)</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2nd Journey-2.pdf" descr="2nd Journey-2.pdf"/>
          <p:cNvPicPr>
            <a:picLocks/>
          </p:cNvPicPr>
          <p:nvPr/>
        </p:nvPicPr>
        <p:blipFill>
          <a:blip r:embed="rId2"/>
          <a:stretch>
            <a:fillRect/>
          </a:stretch>
        </p:blipFill>
        <p:spPr>
          <a:xfrm>
            <a:off x="457200" y="171886"/>
            <a:ext cx="12115801" cy="8667314"/>
          </a:xfrm>
          <a:prstGeom prst="rect">
            <a:avLst/>
          </a:prstGeom>
          <a:effectLst>
            <a:reflection stA="50000" endPos="40000" dir="5400000" sy="-100000" algn="bl" rotWithShape="0"/>
          </a:effectLst>
        </p:spPr>
      </p:pic>
      <p:sp>
        <p:nvSpPr>
          <p:cNvPr id="336" name="Star"/>
          <p:cNvSpPr/>
          <p:nvPr/>
        </p:nvSpPr>
        <p:spPr>
          <a:xfrm>
            <a:off x="10680700" y="3340100"/>
            <a:ext cx="558800" cy="520700"/>
          </a:xfrm>
          <a:prstGeom prst="star12">
            <a:avLst>
              <a:gd name="adj" fmla="val 25000"/>
            </a:avLst>
          </a:prstGeom>
          <a:solidFill>
            <a:srgbClr val="9411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36"/>
                                        </p:tgtEl>
                                        <p:attrNameLst>
                                          <p:attrName>style.visibility</p:attrName>
                                        </p:attrNameLst>
                                      </p:cBhvr>
                                      <p:to>
                                        <p:strVal val="visible"/>
                                      </p:to>
                                    </p:set>
                                    <p:animEffect transition="in" filter="fade">
                                      <p:cBhvr>
                                        <p:cTn id="7" dur="10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nodeType="clickEffect">
                                  <p:stCondLst>
                                    <p:cond delay="0"/>
                                  </p:stCondLst>
                                  <p:childTnLst>
                                    <p:animMotion origin="layout" path="M 0.000000 0.000000 L -0.242773 -0.201998" pathEditMode="relative">
                                      <p:cBhvr>
                                        <p:cTn id="11" dur="1000" fill="hold"/>
                                        <p:tgtEl>
                                          <p:spTgt spid="3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Gangitis River by Philippi, place of Lydia2, tb n011201.jpg" descr="Gangitis River by Philippi, place of Lydia2, tb n011201.jpg"/>
          <p:cNvPicPr>
            <a:picLocks noChangeAspect="1"/>
          </p:cNvPicPr>
          <p:nvPr/>
        </p:nvPicPr>
        <p:blipFill>
          <a:blip r:embed="rId2"/>
          <a:srcRect t="6848" b="6848"/>
          <a:stretch>
            <a:fillRect/>
          </a:stretch>
        </p:blipFill>
        <p:spPr>
          <a:xfrm>
            <a:off x="14800" y="677553"/>
            <a:ext cx="12975200" cy="8398493"/>
          </a:xfrm>
          <a:prstGeom prst="rect">
            <a:avLst/>
          </a:prstGeom>
          <a:ln w="12700" cap="flat">
            <a:noFill/>
            <a:miter lim="400000"/>
          </a:ln>
          <a:effec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rock, stone&#10;&#10;Description automatically generated">
            <a:extLst>
              <a:ext uri="{FF2B5EF4-FFF2-40B4-BE49-F238E27FC236}">
                <a16:creationId xmlns:a16="http://schemas.microsoft.com/office/drawing/2014/main" id="{3C06F8BE-B3E1-E342-9A9D-5B5598812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3911632359"/>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Judges"/>
          <p:cNvSpPr/>
          <p:nvPr/>
        </p:nvSpPr>
        <p:spPr>
          <a:xfrm>
            <a:off x="3683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325" name="Establishment &amp; Growth of Church"/>
          <p:cNvSpPr/>
          <p:nvPr/>
        </p:nvSpPr>
        <p:spPr>
          <a:xfrm>
            <a:off x="3683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326"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327" name="United Kingdom"/>
          <p:cNvSpPr/>
          <p:nvPr/>
        </p:nvSpPr>
        <p:spPr>
          <a:xfrm>
            <a:off x="3683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328" name="The Patriarchs"/>
          <p:cNvSpPr/>
          <p:nvPr/>
        </p:nvSpPr>
        <p:spPr>
          <a:xfrm>
            <a:off x="3683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329" name="Conquest of Canaan"/>
          <p:cNvSpPr/>
          <p:nvPr/>
        </p:nvSpPr>
        <p:spPr>
          <a:xfrm>
            <a:off x="3683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330" name="Judah Alone"/>
          <p:cNvSpPr/>
          <p:nvPr/>
        </p:nvSpPr>
        <p:spPr>
          <a:xfrm>
            <a:off x="3683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331"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332"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333"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334" name="Exodus From Egypt"/>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335"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336" name="Wilderness Wanderings"/>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337"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338"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339" name="The Flood"/>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340"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341"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342"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343"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344"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345"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346"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347"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348"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349"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350"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351"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352"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353"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354"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355"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2nd Journey-2.pdf" descr="2nd Journey-2.pdf"/>
          <p:cNvPicPr>
            <a:picLocks/>
          </p:cNvPicPr>
          <p:nvPr/>
        </p:nvPicPr>
        <p:blipFill>
          <a:blip r:embed="rId2"/>
          <a:stretch>
            <a:fillRect/>
          </a:stretch>
        </p:blipFill>
        <p:spPr>
          <a:xfrm>
            <a:off x="457199" y="171886"/>
            <a:ext cx="12115802" cy="8667314"/>
          </a:xfrm>
          <a:prstGeom prst="rect">
            <a:avLst/>
          </a:prstGeom>
          <a:effectLst>
            <a:reflection stA="50000" endPos="40000" dir="5400000" sy="-100000" algn="bl" rotWithShape="0"/>
          </a:effectLst>
        </p:spPr>
      </p:pic>
      <p:sp>
        <p:nvSpPr>
          <p:cNvPr id="343" name="Star"/>
          <p:cNvSpPr/>
          <p:nvPr/>
        </p:nvSpPr>
        <p:spPr>
          <a:xfrm>
            <a:off x="7511405" y="1380281"/>
            <a:ext cx="558801" cy="520701"/>
          </a:xfrm>
          <a:prstGeom prst="star12">
            <a:avLst>
              <a:gd name="adj" fmla="val 25000"/>
            </a:avLst>
          </a:prstGeom>
          <a:solidFill>
            <a:srgbClr val="9411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167286 0.071792" pathEditMode="relative">
                                      <p:cBhvr>
                                        <p:cTn id="6" dur="1000" fill="hold"/>
                                        <p:tgtEl>
                                          <p:spTgt spid="34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167286 0.071792 L -0.260500 0.093221" pathEditMode="relative">
                                      <p:cBhvr>
                                        <p:cTn id="10" dur="1000" fill="hold"/>
                                        <p:tgtEl>
                                          <p:spTgt spid="34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260500 0.093221 C -0.245208 0.082969 -0.251529 0.140806 -0.249786 0.150364 C -0.240143 0.203221 -0.259936 0.278958 -0.231571 0.396078 C -0.202140 0.517603 -0.122114 0.498841 -0.107286 0.531792 C -0.094429 0.560364 -0.070857 0.581792 -0.068714 0.597507" pathEditMode="relative">
                                      <p:cBhvr>
                                        <p:cTn id="14" dur="1000" fill="hold"/>
                                        <p:tgtEl>
                                          <p:spTgt spid="3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Mars Hill.jpg" descr="Mars Hill.jp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2nd Journey-2.pdf" descr="2nd Journey-2.pdf"/>
          <p:cNvPicPr>
            <a:picLocks/>
          </p:cNvPicPr>
          <p:nvPr/>
        </p:nvPicPr>
        <p:blipFill>
          <a:blip r:embed="rId2"/>
          <a:stretch>
            <a:fillRect/>
          </a:stretch>
        </p:blipFill>
        <p:spPr>
          <a:xfrm>
            <a:off x="457199" y="171886"/>
            <a:ext cx="12115802" cy="8667314"/>
          </a:xfrm>
          <a:prstGeom prst="rect">
            <a:avLst/>
          </a:prstGeom>
          <a:effectLst>
            <a:reflection stA="50000" endPos="40000" dir="5400000" sy="-100000" algn="bl" rotWithShape="0"/>
          </a:effectLst>
        </p:spPr>
      </p:pic>
      <p:sp>
        <p:nvSpPr>
          <p:cNvPr id="348" name="Star"/>
          <p:cNvSpPr/>
          <p:nvPr/>
        </p:nvSpPr>
        <p:spPr>
          <a:xfrm>
            <a:off x="6622405" y="7219950"/>
            <a:ext cx="558801" cy="520700"/>
          </a:xfrm>
          <a:prstGeom prst="star12">
            <a:avLst>
              <a:gd name="adj" fmla="val 25000"/>
            </a:avLst>
          </a:prstGeom>
          <a:solidFill>
            <a:srgbClr val="9411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49" name="Writes 1st &amp; 2nd Thessalonians"/>
          <p:cNvSpPr/>
          <p:nvPr/>
        </p:nvSpPr>
        <p:spPr>
          <a:xfrm>
            <a:off x="3162300" y="5118100"/>
            <a:ext cx="2844800" cy="2405063"/>
          </a:xfrm>
          <a:custGeom>
            <a:avLst/>
            <a:gdLst/>
            <a:ahLst/>
            <a:cxnLst>
              <a:cxn ang="0">
                <a:pos x="wd2" y="hd2"/>
              </a:cxn>
              <a:cxn ang="5400000">
                <a:pos x="wd2" y="hd2"/>
              </a:cxn>
              <a:cxn ang="10800000">
                <a:pos x="wd2" y="hd2"/>
              </a:cxn>
              <a:cxn ang="16200000">
                <a:pos x="wd2" y="hd2"/>
              </a:cxn>
            </a:cxnLst>
            <a:rect l="0" t="0" r="r" b="b"/>
            <a:pathLst>
              <a:path w="21600" h="21600" extrusionOk="0">
                <a:moveTo>
                  <a:pt x="4821" y="0"/>
                </a:moveTo>
                <a:cubicBezTo>
                  <a:pt x="2159" y="0"/>
                  <a:pt x="0" y="2553"/>
                  <a:pt x="0" y="5703"/>
                </a:cubicBezTo>
                <a:lnTo>
                  <a:pt x="0" y="12432"/>
                </a:lnTo>
                <a:cubicBezTo>
                  <a:pt x="0" y="15582"/>
                  <a:pt x="2159" y="18135"/>
                  <a:pt x="4821" y="18135"/>
                </a:cubicBezTo>
                <a:lnTo>
                  <a:pt x="15206" y="18135"/>
                </a:lnTo>
                <a:lnTo>
                  <a:pt x="18626" y="21600"/>
                </a:lnTo>
                <a:lnTo>
                  <a:pt x="17339" y="18093"/>
                </a:lnTo>
                <a:cubicBezTo>
                  <a:pt x="19738" y="17764"/>
                  <a:pt x="21600" y="15358"/>
                  <a:pt x="21600" y="12432"/>
                </a:cubicBezTo>
                <a:lnTo>
                  <a:pt x="21600" y="5703"/>
                </a:lnTo>
                <a:cubicBezTo>
                  <a:pt x="21600" y="2553"/>
                  <a:pt x="19441" y="0"/>
                  <a:pt x="16779" y="0"/>
                </a:cubicBezTo>
                <a:lnTo>
                  <a:pt x="4821" y="0"/>
                </a:lnTo>
                <a:close/>
              </a:path>
            </a:pathLst>
          </a:custGeom>
          <a:solidFill>
            <a:srgbClr val="941100">
              <a:alpha val="8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Writes 1st &amp; 2nd Thessalonians</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C -0.008686 -0.010218 -0.019411 -0.016394 -0.030712 -0.019784 C -0.055172 -0.027122 -0.076970 -0.013732 -0.099072 0.000000" pathEditMode="relative">
                                      <p:cBhvr>
                                        <p:cTn id="6" dur="1000" fill="hold"/>
                                        <p:tgtEl>
                                          <p:spTgt spid="34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349"/>
                                        </p:tgtEl>
                                        <p:attrNameLst>
                                          <p:attrName>style.visibility</p:attrName>
                                        </p:attrNameLst>
                                      </p:cBhvr>
                                      <p:to>
                                        <p:strVal val="visible"/>
                                      </p:to>
                                    </p:set>
                                    <p:anim calcmode="lin" valueType="num">
                                      <p:cBhvr>
                                        <p:cTn id="11" dur="1000" fill="hold"/>
                                        <p:tgtEl>
                                          <p:spTgt spid="349"/>
                                        </p:tgtEl>
                                        <p:attrNameLst>
                                          <p:attrName>ppt_w</p:attrName>
                                        </p:attrNameLst>
                                      </p:cBhvr>
                                      <p:tavLst>
                                        <p:tav tm="0">
                                          <p:val>
                                            <p:fltVal val="0"/>
                                          </p:val>
                                        </p:tav>
                                        <p:tav tm="100000">
                                          <p:val>
                                            <p:strVal val="#ppt_w"/>
                                          </p:val>
                                        </p:tav>
                                      </p:tavLst>
                                    </p:anim>
                                    <p:anim calcmode="lin" valueType="num">
                                      <p:cBhvr>
                                        <p:cTn id="12" dur="1000" fill="hold"/>
                                        <p:tgtEl>
                                          <p:spTgt spid="34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grpId="3" nodeType="clickEffect">
                                  <p:stCondLst>
                                    <p:cond delay="0"/>
                                  </p:stCondLst>
                                  <p:iterate>
                                    <p:tmAbs val="0"/>
                                  </p:iterate>
                                  <p:childTnLst>
                                    <p:anim calcmode="lin" valueType="num">
                                      <p:cBhvr>
                                        <p:cTn id="16" dur="1000" fill="hold"/>
                                        <p:tgtEl>
                                          <p:spTgt spid="349"/>
                                        </p:tgtEl>
                                        <p:attrNameLst>
                                          <p:attrName>ppt_w</p:attrName>
                                        </p:attrNameLst>
                                      </p:cBhvr>
                                      <p:tavLst>
                                        <p:tav tm="0">
                                          <p:val>
                                            <p:strVal val="ppt_w"/>
                                          </p:val>
                                        </p:tav>
                                        <p:tav tm="100000">
                                          <p:val>
                                            <p:fltVal val="0"/>
                                          </p:val>
                                        </p:tav>
                                      </p:tavLst>
                                    </p:anim>
                                    <p:anim calcmode="lin" valueType="num">
                                      <p:cBhvr>
                                        <p:cTn id="17" dur="1000" fill="hold"/>
                                        <p:tgtEl>
                                          <p:spTgt spid="349"/>
                                        </p:tgtEl>
                                        <p:attrNameLst>
                                          <p:attrName>ppt_h</p:attrName>
                                        </p:attrNameLst>
                                      </p:cBhvr>
                                      <p:tavLst>
                                        <p:tav tm="0">
                                          <p:val>
                                            <p:strVal val="ppt_h"/>
                                          </p:val>
                                        </p:tav>
                                        <p:tav tm="100000">
                                          <p:val>
                                            <p:fltVal val="0"/>
                                          </p:val>
                                        </p:tav>
                                      </p:tavLst>
                                    </p:anim>
                                    <p:set>
                                      <p:cBhvr>
                                        <p:cTn id="18" fill="hold">
                                          <p:stCondLst>
                                            <p:cond delay="999"/>
                                          </p:stCondLst>
                                        </p:cTn>
                                        <p:tgtEl>
                                          <p:spTgt spid="349"/>
                                        </p:tgtEl>
                                        <p:attrNameLst>
                                          <p:attrName>style.visibility</p:attrName>
                                        </p:attrNameLst>
                                      </p:cBhvr>
                                      <p:to>
                                        <p:strVal val="hidden"/>
                                      </p:to>
                                    </p:set>
                                  </p:childTnLst>
                                </p:cTn>
                              </p:par>
                            </p:childTnLst>
                          </p:cTn>
                        </p:par>
                        <p:par>
                          <p:cTn id="19" fill="hold">
                            <p:stCondLst>
                              <p:cond delay="0"/>
                            </p:stCondLst>
                            <p:childTnLst>
                              <p:par>
                                <p:cTn id="20" presetID="-1" presetClass="path" presetSubtype="0" accel="50000" decel="50000" fill="hold" nodeType="withEffect">
                                  <p:stCondLst>
                                    <p:cond delay="0"/>
                                  </p:stCondLst>
                                  <p:childTnLst>
                                    <p:animMotion origin="layout" path="M -0.099072 0.000000 L 0.414980 -0.090990" pathEditMode="relative">
                                      <p:cBhvr>
                                        <p:cTn id="21" dur="1000" fill="hold"/>
                                        <p:tgtEl>
                                          <p:spTgt spid="34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2" animBg="1" advAuto="0"/>
      <p:bldP spid="349"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3rd Journey -2.pdf" descr="3rd Journey -2.pdf"/>
          <p:cNvPicPr>
            <a:picLocks/>
          </p:cNvPicPr>
          <p:nvPr/>
        </p:nvPicPr>
        <p:blipFill>
          <a:blip r:embed="rId2"/>
          <a:stretch>
            <a:fillRect/>
          </a:stretch>
        </p:blipFill>
        <p:spPr>
          <a:xfrm>
            <a:off x="901700" y="127000"/>
            <a:ext cx="11214101" cy="8966361"/>
          </a:xfrm>
          <a:prstGeom prst="rect">
            <a:avLst/>
          </a:prstGeom>
          <a:effectLst>
            <a:reflection stA="50000" endPos="40000" dir="5400000" sy="-100000" algn="bl" rotWithShape="0"/>
          </a:effectLst>
        </p:spPr>
      </p:pic>
      <p:sp>
        <p:nvSpPr>
          <p:cNvPr id="352" name="Star"/>
          <p:cNvSpPr/>
          <p:nvPr/>
        </p:nvSpPr>
        <p:spPr>
          <a:xfrm>
            <a:off x="11365610" y="7175500"/>
            <a:ext cx="458980" cy="495300"/>
          </a:xfrm>
          <a:prstGeom prst="star10">
            <a:avLst>
              <a:gd name="adj" fmla="val 25000"/>
              <a:gd name="hf" fmla="val 105146"/>
            </a:avLst>
          </a:prstGeom>
          <a:solidFill>
            <a:srgbClr val="9411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52"/>
                                        </p:tgtEl>
                                        <p:attrNameLst>
                                          <p:attrName>style.visibility</p:attrName>
                                        </p:attrNameLst>
                                      </p:cBhvr>
                                      <p:to>
                                        <p:strVal val="visible"/>
                                      </p:to>
                                    </p:set>
                                    <p:anim calcmode="lin" valueType="num">
                                      <p:cBhvr>
                                        <p:cTn id="7" dur="1000" fill="hold"/>
                                        <p:tgtEl>
                                          <p:spTgt spid="352"/>
                                        </p:tgtEl>
                                        <p:attrNameLst>
                                          <p:attrName>ppt_x</p:attrName>
                                        </p:attrNameLst>
                                      </p:cBhvr>
                                      <p:tavLst>
                                        <p:tav tm="0">
                                          <p:val>
                                            <p:strVal val="1+#ppt_w/2"/>
                                          </p:val>
                                        </p:tav>
                                        <p:tav tm="100000">
                                          <p:val>
                                            <p:strVal val="#ppt_x"/>
                                          </p:val>
                                        </p:tav>
                                      </p:tavLst>
                                    </p:anim>
                                    <p:anim calcmode="lin" valueType="num">
                                      <p:cBhvr>
                                        <p:cTn id="8" dur="1000" fill="hold"/>
                                        <p:tgtEl>
                                          <p:spTgt spid="3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Artemis Temple.JPG" descr="Artemis Temple.JPG"/>
          <p:cNvPicPr>
            <a:picLocks noChangeAspect="1"/>
          </p:cNvPicPr>
          <p:nvPr/>
        </p:nvPicPr>
        <p:blipFill>
          <a:blip r:embed="rId2"/>
          <a:srcRect t="6848" b="6848"/>
          <a:stretch>
            <a:fillRect/>
          </a:stretch>
        </p:blipFill>
        <p:spPr>
          <a:xfrm>
            <a:off x="0" y="661224"/>
            <a:ext cx="13025655" cy="8431151"/>
          </a:xfrm>
          <a:prstGeom prst="rect">
            <a:avLst/>
          </a:prstGeom>
          <a:ln w="12700" cap="flat">
            <a:noFill/>
            <a:miter lim="400000"/>
          </a:ln>
          <a:effectLst/>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water, sitting&#10;&#10;Description automatically generated">
            <a:extLst>
              <a:ext uri="{FF2B5EF4-FFF2-40B4-BE49-F238E27FC236}">
                <a16:creationId xmlns:a16="http://schemas.microsoft.com/office/drawing/2014/main" id="{CC674FC1-006D-BA4E-BAE1-BF404B8D3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2978745782"/>
      </p:ext>
    </p:extLst>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3rd Journey -2.pdf" descr="3rd Journey -2.pdf"/>
          <p:cNvPicPr>
            <a:picLocks/>
          </p:cNvPicPr>
          <p:nvPr/>
        </p:nvPicPr>
        <p:blipFill>
          <a:blip r:embed="rId2"/>
          <a:stretch>
            <a:fillRect/>
          </a:stretch>
        </p:blipFill>
        <p:spPr>
          <a:xfrm>
            <a:off x="901699" y="127000"/>
            <a:ext cx="11214102" cy="8966361"/>
          </a:xfrm>
          <a:prstGeom prst="rect">
            <a:avLst/>
          </a:prstGeom>
          <a:effectLst>
            <a:reflection stA="50000" endPos="40000" dir="5400000" sy="-100000" algn="bl" rotWithShape="0"/>
          </a:effectLst>
        </p:spPr>
      </p:pic>
      <p:sp>
        <p:nvSpPr>
          <p:cNvPr id="359" name="Star"/>
          <p:cNvSpPr/>
          <p:nvPr/>
        </p:nvSpPr>
        <p:spPr>
          <a:xfrm>
            <a:off x="11365610" y="7175500"/>
            <a:ext cx="458980" cy="495300"/>
          </a:xfrm>
          <a:prstGeom prst="star10">
            <a:avLst>
              <a:gd name="adj" fmla="val 25000"/>
              <a:gd name="hf" fmla="val 105146"/>
            </a:avLst>
          </a:prstGeom>
          <a:solidFill>
            <a:srgbClr val="9411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60" name="Writes  1st Corinthians"/>
          <p:cNvSpPr/>
          <p:nvPr/>
        </p:nvSpPr>
        <p:spPr>
          <a:xfrm>
            <a:off x="9105900" y="4991100"/>
            <a:ext cx="2844800" cy="2405063"/>
          </a:xfrm>
          <a:custGeom>
            <a:avLst/>
            <a:gdLst/>
            <a:ahLst/>
            <a:cxnLst>
              <a:cxn ang="0">
                <a:pos x="wd2" y="hd2"/>
              </a:cxn>
              <a:cxn ang="5400000">
                <a:pos x="wd2" y="hd2"/>
              </a:cxn>
              <a:cxn ang="10800000">
                <a:pos x="wd2" y="hd2"/>
              </a:cxn>
              <a:cxn ang="16200000">
                <a:pos x="wd2" y="hd2"/>
              </a:cxn>
            </a:cxnLst>
            <a:rect l="0" t="0" r="r" b="b"/>
            <a:pathLst>
              <a:path w="21600" h="21600" extrusionOk="0">
                <a:moveTo>
                  <a:pt x="4821" y="0"/>
                </a:moveTo>
                <a:cubicBezTo>
                  <a:pt x="2159" y="0"/>
                  <a:pt x="0" y="2553"/>
                  <a:pt x="0" y="5703"/>
                </a:cubicBezTo>
                <a:lnTo>
                  <a:pt x="0" y="12432"/>
                </a:lnTo>
                <a:cubicBezTo>
                  <a:pt x="0" y="15582"/>
                  <a:pt x="2159" y="18135"/>
                  <a:pt x="4821" y="18135"/>
                </a:cubicBezTo>
                <a:lnTo>
                  <a:pt x="15206" y="18135"/>
                </a:lnTo>
                <a:lnTo>
                  <a:pt x="18626" y="21600"/>
                </a:lnTo>
                <a:lnTo>
                  <a:pt x="17339" y="18093"/>
                </a:lnTo>
                <a:cubicBezTo>
                  <a:pt x="19738" y="17764"/>
                  <a:pt x="21600" y="15358"/>
                  <a:pt x="21600" y="12432"/>
                </a:cubicBezTo>
                <a:lnTo>
                  <a:pt x="21600" y="5703"/>
                </a:lnTo>
                <a:cubicBezTo>
                  <a:pt x="21600" y="2553"/>
                  <a:pt x="19441" y="0"/>
                  <a:pt x="16779" y="0"/>
                </a:cubicBezTo>
                <a:lnTo>
                  <a:pt x="4821" y="0"/>
                </a:lnTo>
                <a:close/>
              </a:path>
            </a:pathLst>
          </a:custGeom>
          <a:solidFill>
            <a:srgbClr val="941100">
              <a:alpha val="8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r>
              <a:t>Writes </a:t>
            </a:r>
            <a:br/>
            <a:r>
              <a:t>1st Corinthians</a:t>
            </a:r>
          </a:p>
        </p:txBody>
      </p:sp>
      <p:sp>
        <p:nvSpPr>
          <p:cNvPr id="361" name="Writes  2nd Corinthians"/>
          <p:cNvSpPr/>
          <p:nvPr/>
        </p:nvSpPr>
        <p:spPr>
          <a:xfrm>
            <a:off x="3540125" y="1479550"/>
            <a:ext cx="2949575" cy="23685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09" y="4282"/>
                </a:lnTo>
                <a:cubicBezTo>
                  <a:pt x="1536" y="5333"/>
                  <a:pt x="767" y="7039"/>
                  <a:pt x="767" y="8976"/>
                </a:cubicBezTo>
                <a:lnTo>
                  <a:pt x="767" y="15809"/>
                </a:lnTo>
                <a:cubicBezTo>
                  <a:pt x="767" y="19007"/>
                  <a:pt x="2849" y="21600"/>
                  <a:pt x="5417" y="21600"/>
                </a:cubicBezTo>
                <a:lnTo>
                  <a:pt x="16950" y="21600"/>
                </a:lnTo>
                <a:cubicBezTo>
                  <a:pt x="19518" y="21600"/>
                  <a:pt x="21600" y="19007"/>
                  <a:pt x="21600" y="15809"/>
                </a:cubicBezTo>
                <a:lnTo>
                  <a:pt x="21600" y="8976"/>
                </a:lnTo>
                <a:cubicBezTo>
                  <a:pt x="21600" y="5778"/>
                  <a:pt x="19518" y="3185"/>
                  <a:pt x="16950" y="3185"/>
                </a:cubicBezTo>
                <a:lnTo>
                  <a:pt x="5417" y="3185"/>
                </a:lnTo>
                <a:cubicBezTo>
                  <a:pt x="5058" y="3185"/>
                  <a:pt x="4713" y="3248"/>
                  <a:pt x="4377" y="3344"/>
                </a:cubicBezTo>
                <a:lnTo>
                  <a:pt x="0" y="0"/>
                </a:lnTo>
                <a:close/>
              </a:path>
            </a:pathLst>
          </a:custGeom>
          <a:solidFill>
            <a:srgbClr val="941100">
              <a:alpha val="8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r>
              <a:t>Writes </a:t>
            </a:r>
            <a:br/>
            <a:r>
              <a:t>2nd Corinthians</a:t>
            </a:r>
          </a:p>
        </p:txBody>
      </p:sp>
      <p:sp>
        <p:nvSpPr>
          <p:cNvPr id="362" name="Writes Romans"/>
          <p:cNvSpPr/>
          <p:nvPr/>
        </p:nvSpPr>
        <p:spPr>
          <a:xfrm>
            <a:off x="1079500" y="4991100"/>
            <a:ext cx="2844800" cy="2405063"/>
          </a:xfrm>
          <a:custGeom>
            <a:avLst/>
            <a:gdLst/>
            <a:ahLst/>
            <a:cxnLst>
              <a:cxn ang="0">
                <a:pos x="wd2" y="hd2"/>
              </a:cxn>
              <a:cxn ang="5400000">
                <a:pos x="wd2" y="hd2"/>
              </a:cxn>
              <a:cxn ang="10800000">
                <a:pos x="wd2" y="hd2"/>
              </a:cxn>
              <a:cxn ang="16200000">
                <a:pos x="wd2" y="hd2"/>
              </a:cxn>
            </a:cxnLst>
            <a:rect l="0" t="0" r="r" b="b"/>
            <a:pathLst>
              <a:path w="21600" h="21600" extrusionOk="0">
                <a:moveTo>
                  <a:pt x="4821" y="0"/>
                </a:moveTo>
                <a:cubicBezTo>
                  <a:pt x="2159" y="0"/>
                  <a:pt x="0" y="2553"/>
                  <a:pt x="0" y="5703"/>
                </a:cubicBezTo>
                <a:lnTo>
                  <a:pt x="0" y="12432"/>
                </a:lnTo>
                <a:cubicBezTo>
                  <a:pt x="0" y="15582"/>
                  <a:pt x="2159" y="18135"/>
                  <a:pt x="4821" y="18135"/>
                </a:cubicBezTo>
                <a:lnTo>
                  <a:pt x="15206" y="18135"/>
                </a:lnTo>
                <a:lnTo>
                  <a:pt x="18626" y="21600"/>
                </a:lnTo>
                <a:lnTo>
                  <a:pt x="17339" y="18093"/>
                </a:lnTo>
                <a:cubicBezTo>
                  <a:pt x="19738" y="17764"/>
                  <a:pt x="21600" y="15358"/>
                  <a:pt x="21600" y="12432"/>
                </a:cubicBezTo>
                <a:lnTo>
                  <a:pt x="21600" y="5703"/>
                </a:lnTo>
                <a:cubicBezTo>
                  <a:pt x="21600" y="2553"/>
                  <a:pt x="19441" y="0"/>
                  <a:pt x="16779" y="0"/>
                </a:cubicBezTo>
                <a:lnTo>
                  <a:pt x="4821" y="0"/>
                </a:lnTo>
                <a:close/>
              </a:path>
            </a:pathLst>
          </a:custGeom>
          <a:solidFill>
            <a:srgbClr val="941100">
              <a:alpha val="81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Writes Romans</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0"/>
                                        </p:tgtEl>
                                        <p:attrNameLst>
                                          <p:attrName>style.visibility</p:attrName>
                                        </p:attrNameLst>
                                      </p:cBhvr>
                                      <p:to>
                                        <p:strVal val="visible"/>
                                      </p:to>
                                    </p:set>
                                    <p:anim calcmode="lin" valueType="num">
                                      <p:cBhvr>
                                        <p:cTn id="7" dur="1000" fill="hold"/>
                                        <p:tgtEl>
                                          <p:spTgt spid="360"/>
                                        </p:tgtEl>
                                        <p:attrNameLst>
                                          <p:attrName>ppt_w</p:attrName>
                                        </p:attrNameLst>
                                      </p:cBhvr>
                                      <p:tavLst>
                                        <p:tav tm="0">
                                          <p:val>
                                            <p:fltVal val="0"/>
                                          </p:val>
                                        </p:tav>
                                        <p:tav tm="100000">
                                          <p:val>
                                            <p:strVal val="#ppt_w"/>
                                          </p:val>
                                        </p:tav>
                                      </p:tavLst>
                                    </p:anim>
                                    <p:anim calcmode="lin" valueType="num">
                                      <p:cBhvr>
                                        <p:cTn id="8" dur="1000" fill="hold"/>
                                        <p:tgtEl>
                                          <p:spTgt spid="36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2" nodeType="clickEffect">
                                  <p:stCondLst>
                                    <p:cond delay="0"/>
                                  </p:stCondLst>
                                  <p:iterate>
                                    <p:tmAbs val="0"/>
                                  </p:iterate>
                                  <p:childTnLst>
                                    <p:anim calcmode="lin" valueType="num">
                                      <p:cBhvr>
                                        <p:cTn id="12" dur="1000" fill="hold"/>
                                        <p:tgtEl>
                                          <p:spTgt spid="360"/>
                                        </p:tgtEl>
                                        <p:attrNameLst>
                                          <p:attrName>ppt_w</p:attrName>
                                        </p:attrNameLst>
                                      </p:cBhvr>
                                      <p:tavLst>
                                        <p:tav tm="0">
                                          <p:val>
                                            <p:strVal val="ppt_w"/>
                                          </p:val>
                                        </p:tav>
                                        <p:tav tm="100000">
                                          <p:val>
                                            <p:fltVal val="0"/>
                                          </p:val>
                                        </p:tav>
                                      </p:tavLst>
                                    </p:anim>
                                    <p:anim calcmode="lin" valueType="num">
                                      <p:cBhvr>
                                        <p:cTn id="13" dur="1000" fill="hold"/>
                                        <p:tgtEl>
                                          <p:spTgt spid="360"/>
                                        </p:tgtEl>
                                        <p:attrNameLst>
                                          <p:attrName>ppt_h</p:attrName>
                                        </p:attrNameLst>
                                      </p:cBhvr>
                                      <p:tavLst>
                                        <p:tav tm="0">
                                          <p:val>
                                            <p:strVal val="ppt_h"/>
                                          </p:val>
                                        </p:tav>
                                        <p:tav tm="100000">
                                          <p:val>
                                            <p:fltVal val="0"/>
                                          </p:val>
                                        </p:tav>
                                      </p:tavLst>
                                    </p:anim>
                                    <p:set>
                                      <p:cBhvr>
                                        <p:cTn id="14" fill="hold">
                                          <p:stCondLst>
                                            <p:cond delay="999"/>
                                          </p:stCondLst>
                                        </p:cTn>
                                        <p:tgtEl>
                                          <p:spTgt spid="360"/>
                                        </p:tgtEl>
                                        <p:attrNameLst>
                                          <p:attrName>style.visibility</p:attrName>
                                        </p:attrNameLst>
                                      </p:cBhvr>
                                      <p:to>
                                        <p:strVal val="hidden"/>
                                      </p:to>
                                    </p:set>
                                  </p:childTnLst>
                                </p:cTn>
                              </p:par>
                            </p:childTnLst>
                          </p:cTn>
                        </p:par>
                        <p:par>
                          <p:cTn id="15" fill="hold">
                            <p:stCondLst>
                              <p:cond delay="0"/>
                            </p:stCondLst>
                            <p:childTnLst>
                              <p:par>
                                <p:cTn id="16" presetID="-1" presetClass="path" presetSubtype="0" accel="50000" decel="50000" fill="hold" nodeType="withEffect">
                                  <p:stCondLst>
                                    <p:cond delay="0"/>
                                  </p:stCondLst>
                                  <p:childTnLst>
                                    <p:animMotion origin="layout" path="M 0.000000 0.000000 L -0.148030 -0.456782" pathEditMode="relative">
                                      <p:cBhvr>
                                        <p:cTn id="17" dur="1000" fill="hold"/>
                                        <p:tgtEl>
                                          <p:spTgt spid="359"/>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1" presetClass="path" presetSubtype="0" accel="50000" decel="50000" fill="hold" nodeType="clickEffect">
                                  <p:stCondLst>
                                    <p:cond delay="0"/>
                                  </p:stCondLst>
                                  <p:childTnLst>
                                    <p:animMotion origin="layout" path="M -0.148030 -0.456782 L -0.427673 -0.691068" pathEditMode="relative">
                                      <p:cBhvr>
                                        <p:cTn id="21" dur="1000" fill="hold"/>
                                        <p:tgtEl>
                                          <p:spTgt spid="359"/>
                                        </p:tgtEl>
                                        <p:attrNameLst>
                                          <p:attrName>ppt_x</p:attrName>
                                          <p:attrName>ppt_y</p:attrName>
                                        </p:attrNameLst>
                                      </p:cBhvr>
                                    </p:animMotion>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427673 -0.691068 L -0.618387 -0.606782" pathEditMode="relative">
                                      <p:cBhvr>
                                        <p:cTn id="25" dur="1000" fill="hold"/>
                                        <p:tgtEl>
                                          <p:spTgt spid="359"/>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6" nodeType="clickEffect">
                                  <p:stCondLst>
                                    <p:cond delay="0"/>
                                  </p:stCondLst>
                                  <p:iterate>
                                    <p:tmAbs val="0"/>
                                  </p:iterate>
                                  <p:childTnLst>
                                    <p:set>
                                      <p:cBhvr>
                                        <p:cTn id="29" fill="hold"/>
                                        <p:tgtEl>
                                          <p:spTgt spid="361"/>
                                        </p:tgtEl>
                                        <p:attrNameLst>
                                          <p:attrName>style.visibility</p:attrName>
                                        </p:attrNameLst>
                                      </p:cBhvr>
                                      <p:to>
                                        <p:strVal val="visible"/>
                                      </p:to>
                                    </p:set>
                                    <p:anim calcmode="lin" valueType="num">
                                      <p:cBhvr>
                                        <p:cTn id="30" dur="1000" fill="hold"/>
                                        <p:tgtEl>
                                          <p:spTgt spid="361"/>
                                        </p:tgtEl>
                                        <p:attrNameLst>
                                          <p:attrName>ppt_w</p:attrName>
                                        </p:attrNameLst>
                                      </p:cBhvr>
                                      <p:tavLst>
                                        <p:tav tm="0">
                                          <p:val>
                                            <p:fltVal val="0"/>
                                          </p:val>
                                        </p:tav>
                                        <p:tav tm="100000">
                                          <p:val>
                                            <p:strVal val="#ppt_w"/>
                                          </p:val>
                                        </p:tav>
                                      </p:tavLst>
                                    </p:anim>
                                    <p:anim calcmode="lin" valueType="num">
                                      <p:cBhvr>
                                        <p:cTn id="31" dur="1000" fill="hold"/>
                                        <p:tgtEl>
                                          <p:spTgt spid="361"/>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xit" presetSubtype="32" fill="hold" grpId="7" nodeType="clickEffect">
                                  <p:stCondLst>
                                    <p:cond delay="0"/>
                                  </p:stCondLst>
                                  <p:iterate>
                                    <p:tmAbs val="0"/>
                                  </p:iterate>
                                  <p:childTnLst>
                                    <p:anim calcmode="lin" valueType="num">
                                      <p:cBhvr>
                                        <p:cTn id="35" dur="1000" fill="hold"/>
                                        <p:tgtEl>
                                          <p:spTgt spid="361"/>
                                        </p:tgtEl>
                                        <p:attrNameLst>
                                          <p:attrName>ppt_w</p:attrName>
                                        </p:attrNameLst>
                                      </p:cBhvr>
                                      <p:tavLst>
                                        <p:tav tm="0">
                                          <p:val>
                                            <p:strVal val="ppt_w"/>
                                          </p:val>
                                        </p:tav>
                                        <p:tav tm="100000">
                                          <p:val>
                                            <p:fltVal val="0"/>
                                          </p:val>
                                        </p:tav>
                                      </p:tavLst>
                                    </p:anim>
                                    <p:anim calcmode="lin" valueType="num">
                                      <p:cBhvr>
                                        <p:cTn id="36" dur="1000" fill="hold"/>
                                        <p:tgtEl>
                                          <p:spTgt spid="361"/>
                                        </p:tgtEl>
                                        <p:attrNameLst>
                                          <p:attrName>ppt_h</p:attrName>
                                        </p:attrNameLst>
                                      </p:cBhvr>
                                      <p:tavLst>
                                        <p:tav tm="0">
                                          <p:val>
                                            <p:strVal val="ppt_h"/>
                                          </p:val>
                                        </p:tav>
                                        <p:tav tm="100000">
                                          <p:val>
                                            <p:fltVal val="0"/>
                                          </p:val>
                                        </p:tav>
                                      </p:tavLst>
                                    </p:anim>
                                    <p:set>
                                      <p:cBhvr>
                                        <p:cTn id="37" fill="hold">
                                          <p:stCondLst>
                                            <p:cond delay="999"/>
                                          </p:stCondLst>
                                        </p:cTn>
                                        <p:tgtEl>
                                          <p:spTgt spid="361"/>
                                        </p:tgtEl>
                                        <p:attrNameLst>
                                          <p:attrName>style.visibility</p:attrName>
                                        </p:attrNameLst>
                                      </p:cBhvr>
                                      <p:to>
                                        <p:strVal val="hidden"/>
                                      </p:to>
                                    </p:set>
                                  </p:childTnLst>
                                </p:cTn>
                              </p:par>
                            </p:childTnLst>
                          </p:cTn>
                        </p:par>
                        <p:par>
                          <p:cTn id="38" fill="hold">
                            <p:stCondLst>
                              <p:cond delay="0"/>
                            </p:stCondLst>
                            <p:childTnLst>
                              <p:par>
                                <p:cTn id="39" presetID="-1" presetClass="path" presetSubtype="0" accel="50000" decel="50000" fill="hold" nodeType="withEffect">
                                  <p:stCondLst>
                                    <p:cond delay="0"/>
                                  </p:stCondLst>
                                  <p:childTnLst>
                                    <p:animMotion origin="layout" path="M -0.618387 -0.606782 C -0.737316 -0.613925 -0.695993 -0.428373 -0.686959 -0.261068 C -0.680257 -0.136961 -0.599319 -0.092786 -0.576602 -0.062496 C -0.572316 -0.056782 -0.527316 -0.055353 -0.618164 0.000651" pathEditMode="relative">
                                      <p:cBhvr>
                                        <p:cTn id="40" dur="1000" fill="hold"/>
                                        <p:tgtEl>
                                          <p:spTgt spid="359"/>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9" nodeType="clickEffect">
                                  <p:stCondLst>
                                    <p:cond delay="0"/>
                                  </p:stCondLst>
                                  <p:iterate>
                                    <p:tmAbs val="0"/>
                                  </p:iterate>
                                  <p:childTnLst>
                                    <p:set>
                                      <p:cBhvr>
                                        <p:cTn id="44" fill="hold"/>
                                        <p:tgtEl>
                                          <p:spTgt spid="362"/>
                                        </p:tgtEl>
                                        <p:attrNameLst>
                                          <p:attrName>style.visibility</p:attrName>
                                        </p:attrNameLst>
                                      </p:cBhvr>
                                      <p:to>
                                        <p:strVal val="visible"/>
                                      </p:to>
                                    </p:set>
                                    <p:anim calcmode="lin" valueType="num">
                                      <p:cBhvr>
                                        <p:cTn id="45" dur="1000" fill="hold"/>
                                        <p:tgtEl>
                                          <p:spTgt spid="362"/>
                                        </p:tgtEl>
                                        <p:attrNameLst>
                                          <p:attrName>ppt_w</p:attrName>
                                        </p:attrNameLst>
                                      </p:cBhvr>
                                      <p:tavLst>
                                        <p:tav tm="0">
                                          <p:val>
                                            <p:fltVal val="0"/>
                                          </p:val>
                                        </p:tav>
                                        <p:tav tm="100000">
                                          <p:val>
                                            <p:strVal val="#ppt_w"/>
                                          </p:val>
                                        </p:tav>
                                      </p:tavLst>
                                    </p:anim>
                                    <p:anim calcmode="lin" valueType="num">
                                      <p:cBhvr>
                                        <p:cTn id="46" dur="1000" fill="hold"/>
                                        <p:tgtEl>
                                          <p:spTgt spid="362"/>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xit" presetSubtype="32" fill="hold" grpId="10" nodeType="clickEffect">
                                  <p:stCondLst>
                                    <p:cond delay="0"/>
                                  </p:stCondLst>
                                  <p:iterate>
                                    <p:tmAbs val="0"/>
                                  </p:iterate>
                                  <p:childTnLst>
                                    <p:anim calcmode="lin" valueType="num">
                                      <p:cBhvr>
                                        <p:cTn id="50" dur="1000" fill="hold"/>
                                        <p:tgtEl>
                                          <p:spTgt spid="362"/>
                                        </p:tgtEl>
                                        <p:attrNameLst>
                                          <p:attrName>ppt_w</p:attrName>
                                        </p:attrNameLst>
                                      </p:cBhvr>
                                      <p:tavLst>
                                        <p:tav tm="0">
                                          <p:val>
                                            <p:strVal val="ppt_w"/>
                                          </p:val>
                                        </p:tav>
                                        <p:tav tm="100000">
                                          <p:val>
                                            <p:fltVal val="0"/>
                                          </p:val>
                                        </p:tav>
                                      </p:tavLst>
                                    </p:anim>
                                    <p:anim calcmode="lin" valueType="num">
                                      <p:cBhvr>
                                        <p:cTn id="51" dur="1000" fill="hold"/>
                                        <p:tgtEl>
                                          <p:spTgt spid="362"/>
                                        </p:tgtEl>
                                        <p:attrNameLst>
                                          <p:attrName>ppt_h</p:attrName>
                                        </p:attrNameLst>
                                      </p:cBhvr>
                                      <p:tavLst>
                                        <p:tav tm="0">
                                          <p:val>
                                            <p:strVal val="ppt_h"/>
                                          </p:val>
                                        </p:tav>
                                        <p:tav tm="100000">
                                          <p:val>
                                            <p:fltVal val="0"/>
                                          </p:val>
                                        </p:tav>
                                      </p:tavLst>
                                    </p:anim>
                                    <p:set>
                                      <p:cBhvr>
                                        <p:cTn id="52" fill="hold">
                                          <p:stCondLst>
                                            <p:cond delay="999"/>
                                          </p:stCondLst>
                                        </p:cTn>
                                        <p:tgtEl>
                                          <p:spTgt spid="362"/>
                                        </p:tgtEl>
                                        <p:attrNameLst>
                                          <p:attrName>style.visibility</p:attrName>
                                        </p:attrNameLst>
                                      </p:cBhvr>
                                      <p:to>
                                        <p:strVal val="hidden"/>
                                      </p:to>
                                    </p:set>
                                  </p:childTnLst>
                                </p:cTn>
                              </p:par>
                            </p:childTnLst>
                          </p:cTn>
                        </p:par>
                        <p:par>
                          <p:cTn id="53" fill="hold">
                            <p:stCondLst>
                              <p:cond delay="0"/>
                            </p:stCondLst>
                            <p:childTnLst>
                              <p:par>
                                <p:cTn id="54" presetID="-1" presetClass="path" presetSubtype="0" accel="50000" decel="50000" fill="hold" nodeType="withEffect">
                                  <p:stCondLst>
                                    <p:cond delay="0"/>
                                  </p:stCondLst>
                                  <p:childTnLst>
                                    <p:animMotion origin="layout" path="M -0.618164 0.000651 C -0.593829 0.039984 -0.547113 0.002386 -0.561873 -0.044651 C -0.566843 -0.060491 -0.579503 -0.067883 -0.590745 -0.076145 C -0.748048 -0.191748 -0.719123 -0.512549 -0.533837 -0.641368 C -0.501383 -0.663932 -0.466119 -0.678427 -0.429773 -0.684181" pathEditMode="relative">
                                      <p:cBhvr>
                                        <p:cTn id="55" dur="1000" fill="hold"/>
                                        <p:tgtEl>
                                          <p:spTgt spid="359"/>
                                        </p:tgtEl>
                                        <p:attrNameLst>
                                          <p:attrName>ppt_x</p:attrName>
                                          <p:attrName>ppt_y</p:attrName>
                                        </p:attrNameLst>
                                      </p:cBhvr>
                                    </p:animMotion>
                                  </p:childTnLst>
                                </p:cTn>
                              </p:par>
                            </p:childTnLst>
                          </p:cTn>
                        </p:par>
                      </p:childTnLst>
                    </p:cTn>
                  </p:par>
                  <p:par>
                    <p:cTn id="56" fill="hold">
                      <p:stCondLst>
                        <p:cond delay="indefinite"/>
                      </p:stCondLst>
                      <p:childTnLst>
                        <p:par>
                          <p:cTn id="57" fill="hold">
                            <p:stCondLst>
                              <p:cond delay="0"/>
                            </p:stCondLst>
                            <p:childTnLst>
                              <p:par>
                                <p:cTn id="58" presetID="-1" presetClass="path" presetSubtype="0" accel="50000" decel="50000" fill="hold" nodeType="clickEffect">
                                  <p:stCondLst>
                                    <p:cond delay="0"/>
                                  </p:stCondLst>
                                  <p:childTnLst>
                                    <p:animMotion origin="layout" path="M -0.429773 -0.684181 L -0.147081 -0.453412" pathEditMode="relative">
                                      <p:cBhvr>
                                        <p:cTn id="59" dur="1000" fill="hold"/>
                                        <p:tgtEl>
                                          <p:spTgt spid="359"/>
                                        </p:tgtEl>
                                        <p:attrNameLst>
                                          <p:attrName>ppt_x</p:attrName>
                                          <p:attrName>ppt_y</p:attrName>
                                        </p:attrNameLst>
                                      </p:cBhvr>
                                    </p:animMotion>
                                  </p:childTnLst>
                                </p:cTn>
                              </p:par>
                            </p:childTnLst>
                          </p:cTn>
                        </p:par>
                      </p:childTnLst>
                    </p:cTn>
                  </p:par>
                  <p:par>
                    <p:cTn id="60" fill="hold">
                      <p:stCondLst>
                        <p:cond delay="indefinite"/>
                      </p:stCondLst>
                      <p:childTnLst>
                        <p:par>
                          <p:cTn id="61" fill="hold">
                            <p:stCondLst>
                              <p:cond delay="0"/>
                            </p:stCondLst>
                            <p:childTnLst>
                              <p:par>
                                <p:cTn id="62" presetID="-1" presetClass="path" presetSubtype="0" accel="50000" decel="50000" fill="hold" nodeType="clickEffect">
                                  <p:stCondLst>
                                    <p:cond delay="0"/>
                                  </p:stCondLst>
                                  <p:childTnLst>
                                    <p:animMotion origin="layout" path="M -0.147081 -0.453412 C -0.167628 -0.406224 -0.185657 -0.357166 -0.201034 -0.306601 C -0.214285 -0.263026 -0.225614 -0.217897 -0.226514 -0.170837 C -0.229625 -0.008085 -0.123106 0.119995 -0.002011 0.099109" pathEditMode="relative">
                                      <p:cBhvr>
                                        <p:cTn id="63" dur="1000" fill="hold"/>
                                        <p:tgtEl>
                                          <p:spTgt spid="3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1" animBg="1" advAuto="0"/>
      <p:bldP spid="360" grpId="2" animBg="1" advAuto="0"/>
      <p:bldP spid="361" grpId="6" animBg="1" advAuto="0"/>
      <p:bldP spid="361" grpId="7" animBg="1" advAuto="0"/>
      <p:bldP spid="362" grpId="9" animBg="1" advAuto="0"/>
      <p:bldP spid="362" grpId="1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except that the Holy Spirit testifies to me in every city that imprisonment and afflictions await me.”…"/>
          <p:cNvSpPr txBox="1"/>
          <p:nvPr/>
        </p:nvSpPr>
        <p:spPr>
          <a:xfrm>
            <a:off x="217022" y="3937000"/>
            <a:ext cx="12560301" cy="1866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4200">
                <a:solidFill>
                  <a:srgbClr val="FFFFFF"/>
                </a:solidFill>
                <a:effectLst>
                  <a:outerShdw blurRad="127000" dist="76200" dir="2700000" rotWithShape="0">
                    <a:srgbClr val="941100">
                      <a:alpha val="75000"/>
                    </a:srgbClr>
                  </a:outerShdw>
                </a:effectLst>
                <a:latin typeface="+mn-lt"/>
                <a:ea typeface="+mn-ea"/>
                <a:cs typeface="+mn-cs"/>
                <a:sym typeface="Gill Sans"/>
              </a:defRPr>
            </a:pPr>
            <a:r>
              <a:t>“...except that the Holy Spirit testifies to me in every city that imprisonment and afflictions await me.”</a:t>
            </a:r>
          </a:p>
          <a:p>
            <a:pPr algn="r" defTabSz="584200">
              <a:defRPr sz="3600" i="1">
                <a:solidFill>
                  <a:srgbClr val="FFFFFF"/>
                </a:solidFill>
                <a:effectLst>
                  <a:outerShdw blurRad="127000" dist="76200" dir="2700000" rotWithShape="0">
                    <a:srgbClr val="941100">
                      <a:alpha val="75000"/>
                    </a:srgbClr>
                  </a:outerShdw>
                </a:effectLst>
                <a:latin typeface="+mn-lt"/>
                <a:ea typeface="+mn-ea"/>
                <a:cs typeface="+mn-cs"/>
                <a:sym typeface="Gill Sans"/>
              </a:defRPr>
            </a:pPr>
            <a:r>
              <a:t>(Acts 20:23 ESV)</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6" name="“but you will receive power when the Holy Spirit has come upon you; and you shall be My witnesses both in Jerusalem, and in all Judea and Samaria, and even to the remotest part of the earth.” (Acts 1:8)"/>
          <p:cNvSpPr/>
          <p:nvPr/>
        </p:nvSpPr>
        <p:spPr>
          <a:xfrm>
            <a:off x="242422" y="7524750"/>
            <a:ext cx="12522201" cy="218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3600">
                <a:solidFill>
                  <a:srgbClr val="FFFFFF"/>
                </a:solidFill>
                <a:latin typeface="Cochin"/>
                <a:ea typeface="Cochin"/>
                <a:cs typeface="Cochin"/>
                <a:sym typeface="Cochin"/>
              </a:defRPr>
            </a:pPr>
            <a:r>
              <a:t>“but you will receive power when the Holy Spirit has come upon you; and you shall be My witnesses both in Jerusalem, and in all Judea and Samaria, and </a:t>
            </a:r>
            <a:r>
              <a:rPr>
                <a:solidFill>
                  <a:srgbClr val="FFFC79"/>
                </a:solidFill>
              </a:rPr>
              <a:t>even to the remotest part of the earth.</a:t>
            </a:r>
            <a:r>
              <a:t>” (Acts 1:8)</a:t>
            </a:r>
          </a:p>
        </p:txBody>
      </p:sp>
      <p:grpSp>
        <p:nvGrpSpPr>
          <p:cNvPr id="369" name="droppedImage.tiff"/>
          <p:cNvGrpSpPr/>
          <p:nvPr/>
        </p:nvGrpSpPr>
        <p:grpSpPr>
          <a:xfrm>
            <a:off x="393700" y="-38100"/>
            <a:ext cx="12212216" cy="7569200"/>
            <a:chOff x="0" y="0"/>
            <a:chExt cx="12212215" cy="7569200"/>
          </a:xfrm>
        </p:grpSpPr>
        <p:pic>
          <p:nvPicPr>
            <p:cNvPr id="368" name="droppedImage.tiff" descr="droppedImage.tiff"/>
            <p:cNvPicPr>
              <a:picLocks noChangeAspect="1"/>
            </p:cNvPicPr>
            <p:nvPr/>
          </p:nvPicPr>
          <p:blipFill>
            <a:blip r:embed="rId2"/>
            <a:stretch>
              <a:fillRect/>
            </a:stretch>
          </p:blipFill>
          <p:spPr>
            <a:xfrm>
              <a:off x="101600" y="101600"/>
              <a:ext cx="11996316" cy="7226300"/>
            </a:xfrm>
            <a:prstGeom prst="rect">
              <a:avLst/>
            </a:prstGeom>
            <a:ln>
              <a:noFill/>
            </a:ln>
            <a:effectLst/>
          </p:spPr>
        </p:pic>
        <p:pic>
          <p:nvPicPr>
            <p:cNvPr id="367" name="droppedImage.tiff" descr="droppedImage.tiff"/>
            <p:cNvPicPr>
              <a:picLocks/>
            </p:cNvPicPr>
            <p:nvPr/>
          </p:nvPicPr>
          <p:blipFill>
            <a:blip r:embed="rId3"/>
            <a:stretch>
              <a:fillRect/>
            </a:stretch>
          </p:blipFill>
          <p:spPr>
            <a:xfrm>
              <a:off x="0" y="0"/>
              <a:ext cx="12212216" cy="75692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push dir="r"/>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Judges"/>
          <p:cNvSpPr/>
          <p:nvPr/>
        </p:nvSpPr>
        <p:spPr>
          <a:xfrm>
            <a:off x="3683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358"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359"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360" name="United Kingdom"/>
          <p:cNvSpPr/>
          <p:nvPr/>
        </p:nvSpPr>
        <p:spPr>
          <a:xfrm>
            <a:off x="3683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361" name="The Patriarchs"/>
          <p:cNvSpPr/>
          <p:nvPr/>
        </p:nvSpPr>
        <p:spPr>
          <a:xfrm>
            <a:off x="3683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362" name="Conquest of Canaan"/>
          <p:cNvSpPr/>
          <p:nvPr/>
        </p:nvSpPr>
        <p:spPr>
          <a:xfrm>
            <a:off x="3683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363" name="Judah Alone"/>
          <p:cNvSpPr/>
          <p:nvPr/>
        </p:nvSpPr>
        <p:spPr>
          <a:xfrm>
            <a:off x="3683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364"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365"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366"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367" name="Exodus From Egypt"/>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368"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369" name="Wilderness Wanderings"/>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370"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371"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372"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373"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374"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375"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376"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377"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378"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379"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380"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381"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382"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383"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384"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385"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386"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387"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388"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Judges"/>
          <p:cNvSpPr/>
          <p:nvPr/>
        </p:nvSpPr>
        <p:spPr>
          <a:xfrm>
            <a:off x="3683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391"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392"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393" name="United Kingdom"/>
          <p:cNvSpPr/>
          <p:nvPr/>
        </p:nvSpPr>
        <p:spPr>
          <a:xfrm>
            <a:off x="3683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394"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395" name="Conquest of Canaan"/>
          <p:cNvSpPr/>
          <p:nvPr/>
        </p:nvSpPr>
        <p:spPr>
          <a:xfrm>
            <a:off x="3683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396" name="Judah Alone"/>
          <p:cNvSpPr/>
          <p:nvPr/>
        </p:nvSpPr>
        <p:spPr>
          <a:xfrm>
            <a:off x="3683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397"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398"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399"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400" name="Exodus From Egypt"/>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401"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402" name="Wilderness Wanderings"/>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403"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404"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405"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406"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407"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408"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409"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410"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411"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412"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413"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414"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415"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416"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417"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418"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419"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420"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421"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Judges"/>
          <p:cNvSpPr/>
          <p:nvPr/>
        </p:nvSpPr>
        <p:spPr>
          <a:xfrm>
            <a:off x="3683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424"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425"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426" name="United Kingdom"/>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427"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428" name="Conquest of Canaan"/>
          <p:cNvSpPr/>
          <p:nvPr/>
        </p:nvSpPr>
        <p:spPr>
          <a:xfrm>
            <a:off x="3683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429" name="Judah Alone"/>
          <p:cNvSpPr/>
          <p:nvPr/>
        </p:nvSpPr>
        <p:spPr>
          <a:xfrm>
            <a:off x="3683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430"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431"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432"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433"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434"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435" name="Wilderness Wanderings"/>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436"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437"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438"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439"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440"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441"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442"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443"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444"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445"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446"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447"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448"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449"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450"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451"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452"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453"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454"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Judges"/>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457"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458"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459" name="United Kingdom"/>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460"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461" name="Conquest of Canaan"/>
          <p:cNvSpPr/>
          <p:nvPr/>
        </p:nvSpPr>
        <p:spPr>
          <a:xfrm>
            <a:off x="3683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462" name="Judah Alone"/>
          <p:cNvSpPr/>
          <p:nvPr/>
        </p:nvSpPr>
        <p:spPr>
          <a:xfrm>
            <a:off x="3683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463"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464"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465"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466"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467"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468"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469"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470"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471"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472"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473"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474"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475"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476"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477"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478"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479"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480"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481"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482"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483"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484"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485"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486"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487"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Judges"/>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490"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491"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492" name="United Kingdom"/>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493"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494"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495" name="Judah Alone"/>
          <p:cNvSpPr/>
          <p:nvPr/>
        </p:nvSpPr>
        <p:spPr>
          <a:xfrm>
            <a:off x="3683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496"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497"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498"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499"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500"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501"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502"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503"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504"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505"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506"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507"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508"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509"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510"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511"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512"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513"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514"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515"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516"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517"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518"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519"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520"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Judges"/>
          <p:cNvSpPr/>
          <p:nvPr/>
        </p:nvSpPr>
        <p:spPr>
          <a:xfrm>
            <a:off x="368300" y="73025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Judges</a:t>
            </a:r>
          </a:p>
        </p:txBody>
      </p:sp>
      <p:sp>
        <p:nvSpPr>
          <p:cNvPr id="523" name="Establishment &amp; Growth of Church"/>
          <p:cNvSpPr/>
          <p:nvPr/>
        </p:nvSpPr>
        <p:spPr>
          <a:xfrm>
            <a:off x="68961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Establishment &amp; Growth of Church</a:t>
            </a:r>
          </a:p>
        </p:txBody>
      </p:sp>
      <p:sp>
        <p:nvSpPr>
          <p:cNvPr id="524" name="Creation &amp; Before  The Flood"/>
          <p:cNvSpPr/>
          <p:nvPr/>
        </p:nvSpPr>
        <p:spPr>
          <a:xfrm>
            <a:off x="368300" y="2159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Creation &amp; Before </a:t>
            </a:r>
            <a:b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b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525" name="United Kingdom"/>
          <p:cNvSpPr/>
          <p:nvPr/>
        </p:nvSpPr>
        <p:spPr>
          <a:xfrm>
            <a:off x="6896100" y="25781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United Kingdom</a:t>
            </a:r>
          </a:p>
        </p:txBody>
      </p:sp>
      <p:sp>
        <p:nvSpPr>
          <p:cNvPr id="526" name="The Patriarchs"/>
          <p:cNvSpPr/>
          <p:nvPr/>
        </p:nvSpPr>
        <p:spPr>
          <a:xfrm>
            <a:off x="368300" y="25781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Patriarchs</a:t>
            </a:r>
          </a:p>
        </p:txBody>
      </p:sp>
      <p:sp>
        <p:nvSpPr>
          <p:cNvPr id="527" name="Conquest of Canaan"/>
          <p:cNvSpPr/>
          <p:nvPr/>
        </p:nvSpPr>
        <p:spPr>
          <a:xfrm>
            <a:off x="368300" y="61214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Conquest of Canaan</a:t>
            </a:r>
          </a:p>
        </p:txBody>
      </p:sp>
      <p:sp>
        <p:nvSpPr>
          <p:cNvPr id="528" name="Judah Alone"/>
          <p:cNvSpPr/>
          <p:nvPr/>
        </p:nvSpPr>
        <p:spPr>
          <a:xfrm>
            <a:off x="6896100" y="49403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Judah Alone</a:t>
            </a:r>
          </a:p>
        </p:txBody>
      </p:sp>
      <p:sp>
        <p:nvSpPr>
          <p:cNvPr id="529" name="Divided Kingdom"/>
          <p:cNvSpPr/>
          <p:nvPr/>
        </p:nvSpPr>
        <p:spPr>
          <a:xfrm>
            <a:off x="368300" y="84836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Divided Kingdom</a:t>
            </a:r>
          </a:p>
        </p:txBody>
      </p:sp>
      <p:sp>
        <p:nvSpPr>
          <p:cNvPr id="530" name="Years of Silence"/>
          <p:cNvSpPr/>
          <p:nvPr/>
        </p:nvSpPr>
        <p:spPr>
          <a:xfrm>
            <a:off x="6896100" y="2159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Years of Silence</a:t>
            </a:r>
          </a:p>
        </p:txBody>
      </p:sp>
      <p:sp>
        <p:nvSpPr>
          <p:cNvPr id="531" name="Life of Christ"/>
          <p:cNvSpPr/>
          <p:nvPr/>
        </p:nvSpPr>
        <p:spPr>
          <a:xfrm>
            <a:off x="6896100" y="13970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Life of Christ</a:t>
            </a:r>
          </a:p>
        </p:txBody>
      </p:sp>
      <p:sp>
        <p:nvSpPr>
          <p:cNvPr id="532" name="Exodus From Egypt"/>
          <p:cNvSpPr/>
          <p:nvPr/>
        </p:nvSpPr>
        <p:spPr>
          <a:xfrm>
            <a:off x="368300" y="37592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Exodus From Egypt</a:t>
            </a:r>
          </a:p>
        </p:txBody>
      </p:sp>
      <p:sp>
        <p:nvSpPr>
          <p:cNvPr id="533" name="Letters to the Churches"/>
          <p:cNvSpPr/>
          <p:nvPr/>
        </p:nvSpPr>
        <p:spPr>
          <a:xfrm>
            <a:off x="6896100" y="37592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Letters to the Churches</a:t>
            </a:r>
          </a:p>
        </p:txBody>
      </p:sp>
      <p:sp>
        <p:nvSpPr>
          <p:cNvPr id="534" name="Wilderness Wanderings"/>
          <p:cNvSpPr/>
          <p:nvPr/>
        </p:nvSpPr>
        <p:spPr>
          <a:xfrm>
            <a:off x="368300" y="49403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Wilderness Wanderings</a:t>
            </a:r>
          </a:p>
        </p:txBody>
      </p:sp>
      <p:sp>
        <p:nvSpPr>
          <p:cNvPr id="535" name="Return from Captivity"/>
          <p:cNvSpPr/>
          <p:nvPr/>
        </p:nvSpPr>
        <p:spPr>
          <a:xfrm>
            <a:off x="6896100" y="61214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Return from Captivity</a:t>
            </a:r>
          </a:p>
        </p:txBody>
      </p:sp>
      <p:sp>
        <p:nvSpPr>
          <p:cNvPr id="536" name="Babylonian Captivity"/>
          <p:cNvSpPr/>
          <p:nvPr/>
        </p:nvSpPr>
        <p:spPr>
          <a:xfrm>
            <a:off x="6896100" y="7302500"/>
            <a:ext cx="5791200" cy="10414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Babylonian Captivity</a:t>
            </a:r>
          </a:p>
        </p:txBody>
      </p:sp>
      <p:sp>
        <p:nvSpPr>
          <p:cNvPr id="537" name="The Flood"/>
          <p:cNvSpPr/>
          <p:nvPr/>
        </p:nvSpPr>
        <p:spPr>
          <a:xfrm>
            <a:off x="368300" y="1397000"/>
            <a:ext cx="5791200" cy="1041400"/>
          </a:xfrm>
          <a:prstGeom prst="rect">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3600" b="1">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rPr>
              <a:t>The Flood</a:t>
            </a:r>
          </a:p>
        </p:txBody>
      </p:sp>
      <p:sp>
        <p:nvSpPr>
          <p:cNvPr id="538" name="1"/>
          <p:cNvSpPr/>
          <p:nvPr/>
        </p:nvSpPr>
        <p:spPr>
          <a:xfrm>
            <a:off x="7472" y="368300"/>
            <a:ext cx="38100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a:t>
            </a:r>
          </a:p>
        </p:txBody>
      </p:sp>
      <p:sp>
        <p:nvSpPr>
          <p:cNvPr id="539" name="2"/>
          <p:cNvSpPr/>
          <p:nvPr/>
        </p:nvSpPr>
        <p:spPr>
          <a:xfrm>
            <a:off x="12700" y="1549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2</a:t>
            </a:r>
          </a:p>
        </p:txBody>
      </p:sp>
      <p:sp>
        <p:nvSpPr>
          <p:cNvPr id="540" name="3"/>
          <p:cNvSpPr/>
          <p:nvPr/>
        </p:nvSpPr>
        <p:spPr>
          <a:xfrm>
            <a:off x="12700" y="27305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3</a:t>
            </a:r>
          </a:p>
        </p:txBody>
      </p:sp>
      <p:sp>
        <p:nvSpPr>
          <p:cNvPr id="541" name="4"/>
          <p:cNvSpPr/>
          <p:nvPr/>
        </p:nvSpPr>
        <p:spPr>
          <a:xfrm>
            <a:off x="12700" y="39116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4</a:t>
            </a:r>
          </a:p>
        </p:txBody>
      </p:sp>
      <p:sp>
        <p:nvSpPr>
          <p:cNvPr id="542" name="5"/>
          <p:cNvSpPr/>
          <p:nvPr/>
        </p:nvSpPr>
        <p:spPr>
          <a:xfrm>
            <a:off x="12700" y="51054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5</a:t>
            </a:r>
          </a:p>
        </p:txBody>
      </p:sp>
      <p:sp>
        <p:nvSpPr>
          <p:cNvPr id="543" name="6"/>
          <p:cNvSpPr/>
          <p:nvPr/>
        </p:nvSpPr>
        <p:spPr>
          <a:xfrm>
            <a:off x="12700" y="62738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6</a:t>
            </a:r>
          </a:p>
        </p:txBody>
      </p:sp>
      <p:sp>
        <p:nvSpPr>
          <p:cNvPr id="544" name="7"/>
          <p:cNvSpPr/>
          <p:nvPr/>
        </p:nvSpPr>
        <p:spPr>
          <a:xfrm>
            <a:off x="12700" y="74549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7</a:t>
            </a:r>
          </a:p>
        </p:txBody>
      </p:sp>
      <p:sp>
        <p:nvSpPr>
          <p:cNvPr id="545" name="8"/>
          <p:cNvSpPr/>
          <p:nvPr/>
        </p:nvSpPr>
        <p:spPr>
          <a:xfrm>
            <a:off x="12700" y="8636000"/>
            <a:ext cx="381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200">
                <a:solidFill>
                  <a:srgbClr val="FFFFFF"/>
                </a:solidFill>
                <a:latin typeface="+mn-lt"/>
                <a:ea typeface="+mn-ea"/>
                <a:cs typeface="+mn-cs"/>
                <a:sym typeface="Gill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8</a:t>
            </a:r>
          </a:p>
        </p:txBody>
      </p:sp>
      <p:sp>
        <p:nvSpPr>
          <p:cNvPr id="546" name="9"/>
          <p:cNvSpPr/>
          <p:nvPr/>
        </p:nvSpPr>
        <p:spPr>
          <a:xfrm>
            <a:off x="6273800" y="381000"/>
            <a:ext cx="5715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9</a:t>
            </a:r>
          </a:p>
        </p:txBody>
      </p:sp>
      <p:sp>
        <p:nvSpPr>
          <p:cNvPr id="547" name="10"/>
          <p:cNvSpPr/>
          <p:nvPr/>
        </p:nvSpPr>
        <p:spPr>
          <a:xfrm>
            <a:off x="6273800" y="1562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10</a:t>
            </a:r>
          </a:p>
        </p:txBody>
      </p:sp>
      <p:sp>
        <p:nvSpPr>
          <p:cNvPr id="548" name="11"/>
          <p:cNvSpPr/>
          <p:nvPr/>
        </p:nvSpPr>
        <p:spPr>
          <a:xfrm>
            <a:off x="6273800" y="27432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11</a:t>
            </a:r>
          </a:p>
        </p:txBody>
      </p:sp>
      <p:sp>
        <p:nvSpPr>
          <p:cNvPr id="549" name="12"/>
          <p:cNvSpPr/>
          <p:nvPr/>
        </p:nvSpPr>
        <p:spPr>
          <a:xfrm>
            <a:off x="6273800" y="39243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12</a:t>
            </a:r>
          </a:p>
        </p:txBody>
      </p:sp>
      <p:sp>
        <p:nvSpPr>
          <p:cNvPr id="550" name="13"/>
          <p:cNvSpPr/>
          <p:nvPr/>
        </p:nvSpPr>
        <p:spPr>
          <a:xfrm>
            <a:off x="6273800" y="51181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13</a:t>
            </a:r>
          </a:p>
        </p:txBody>
      </p:sp>
      <p:sp>
        <p:nvSpPr>
          <p:cNvPr id="551" name="14"/>
          <p:cNvSpPr/>
          <p:nvPr/>
        </p:nvSpPr>
        <p:spPr>
          <a:xfrm>
            <a:off x="6273800" y="62865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14</a:t>
            </a:r>
          </a:p>
        </p:txBody>
      </p:sp>
      <p:sp>
        <p:nvSpPr>
          <p:cNvPr id="552" name="15"/>
          <p:cNvSpPr/>
          <p:nvPr/>
        </p:nvSpPr>
        <p:spPr>
          <a:xfrm>
            <a:off x="6273800" y="74676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15</a:t>
            </a:r>
          </a:p>
        </p:txBody>
      </p:sp>
      <p:sp>
        <p:nvSpPr>
          <p:cNvPr id="553" name="16"/>
          <p:cNvSpPr/>
          <p:nvPr/>
        </p:nvSpPr>
        <p:spPr>
          <a:xfrm>
            <a:off x="6273800" y="8648700"/>
            <a:ext cx="6477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defTabSz="584200">
              <a:defRPr sz="4200">
                <a:solidFill>
                  <a:srgbClr val="FFFFFF"/>
                </a:solidFill>
                <a:latin typeface="+mn-lt"/>
                <a:ea typeface="+mn-ea"/>
                <a:cs typeface="+mn-cs"/>
                <a:sym typeface="Gill Sans"/>
              </a:defRPr>
            </a:lvl1pPr>
          </a:lstStyle>
          <a:p>
            <a:pPr marL="0" marR="0" lvl="0" indent="0" algn="r" defTabSz="584200" rtl="0" eaLnBrk="1" fontAlgn="auto" latinLnBrk="0" hangingPunct="0">
              <a:lnSpc>
                <a:spcPct val="100000"/>
              </a:lnSpc>
              <a:spcBef>
                <a:spcPts val="0"/>
              </a:spcBef>
              <a:spcAft>
                <a:spcPts val="0"/>
              </a:spcAft>
              <a:buClrTx/>
              <a:buSzTx/>
              <a:buFontTx/>
              <a:buNone/>
              <a:tabLst/>
              <a:defRPr/>
            </a:pPr>
            <a:r>
              <a:rPr kumimoji="0" sz="4200" b="0" i="0" u="none" strike="noStrike" kern="0" cap="none" spc="0" normalizeH="0" baseline="0" noProof="0">
                <a:ln>
                  <a:noFill/>
                </a:ln>
                <a:solidFill>
                  <a:srgbClr val="FFFFFF"/>
                </a:solidFill>
                <a:effectLst/>
                <a:uLnTx/>
                <a:uFillTx/>
                <a:latin typeface="Gill Sans"/>
                <a:cs typeface="Gill Sans"/>
                <a:sym typeface="Gill Sans"/>
              </a:rPr>
              <a:t>16</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a:ea typeface="Gill Sans"/>
        <a:cs typeface="Gill Sans"/>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Gill Sans"/>
        <a:ea typeface="Gill Sans"/>
        <a:cs typeface="Gill Sans"/>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a:ea typeface="Gill Sans"/>
        <a:cs typeface="Gill Sans"/>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1377</Words>
  <Application>Microsoft Macintosh PowerPoint</Application>
  <PresentationFormat>Custom</PresentationFormat>
  <Paragraphs>528</Paragraphs>
  <Slides>39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Cochin</vt:lpstr>
      <vt:lpstr>Gill Sans</vt:lpstr>
      <vt:lpstr>Gill Sans Light</vt:lpstr>
      <vt:lpstr>Helvetica</vt:lpstr>
      <vt:lpstr>Lucida Grande</vt:lpstr>
      <vt:lpstr>Optima ExtraBlack</vt:lpstr>
      <vt:lpstr>Showroom</vt:lpstr>
      <vt:lpstr>Gradient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Joshua Creel</cp:lastModifiedBy>
  <cp:revision>2</cp:revision>
  <dcterms:modified xsi:type="dcterms:W3CDTF">2022-02-20T12:52:32Z</dcterms:modified>
</cp:coreProperties>
</file>