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 id="2147483673" r:id="rId2"/>
  </p:sldMasterIdLst>
  <p:sldIdLst>
    <p:sldId id="256" r:id="rId3"/>
    <p:sldId id="259" r:id="rId4"/>
    <p:sldId id="258" r:id="rId5"/>
    <p:sldId id="257" r:id="rId6"/>
    <p:sldId id="265" r:id="rId7"/>
    <p:sldId id="266" r:id="rId8"/>
    <p:sldId id="263" r:id="rId9"/>
    <p:sldId id="267" r:id="rId10"/>
    <p:sldId id="264" r:id="rId11"/>
    <p:sldId id="268" r:id="rId12"/>
    <p:sldId id="260" r:id="rId13"/>
    <p:sldId id="269" r:id="rId14"/>
    <p:sldId id="261" r:id="rId15"/>
    <p:sldId id="276" r:id="rId16"/>
    <p:sldId id="275" r:id="rId17"/>
    <p:sldId id="262" r:id="rId18"/>
    <p:sldId id="270" r:id="rId19"/>
    <p:sldId id="271" r:id="rId20"/>
    <p:sldId id="272" r:id="rId21"/>
    <p:sldId id="273" r:id="rId22"/>
    <p:sldId id="274" r:id="rId23"/>
    <p:sldId id="277" r:id="rId24"/>
    <p:sldId id="280" r:id="rId25"/>
    <p:sldId id="281" r:id="rId26"/>
    <p:sldId id="278" r:id="rId27"/>
    <p:sldId id="279" r:id="rId2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B4DA698-2B76-E7A0-A01E-42704BCC0117}" v="64" dt="2022-02-02T22:25:52.90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84" autoAdjust="0"/>
    <p:restoredTop sz="94660"/>
  </p:normalViewPr>
  <p:slideViewPr>
    <p:cSldViewPr snapToGrid="0">
      <p:cViewPr varScale="1">
        <p:scale>
          <a:sx n="86" d="100"/>
          <a:sy n="86" d="100"/>
        </p:scale>
        <p:origin x="331"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microsoft.com/office/2015/10/relationships/revisionInfo" Target="revisionInfo.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viewProps" Target="viewProps.xml"/><Relationship Id="rId8" Type="http://schemas.openxmlformats.org/officeDocument/2006/relationships/slide" Target="slides/slide6.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2/2/2022</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2/2/2022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04DB13E-F722-4ED6-BB00-556651E95281}"/>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7" name="Group 6">
            <a:extLst>
              <a:ext uri="{FF2B5EF4-FFF2-40B4-BE49-F238E27FC236}">
                <a16:creationId xmlns:a16="http://schemas.microsoft.com/office/drawing/2014/main" id="{E26428D7-C6F3-473D-A360-A3F5C3E8728C}"/>
              </a:ext>
            </a:extLst>
          </p:cNvPr>
          <p:cNvGrpSpPr/>
          <p:nvPr/>
        </p:nvGrpSpPr>
        <p:grpSpPr>
          <a:xfrm>
            <a:off x="5250180" y="1267730"/>
            <a:ext cx="1691640" cy="615934"/>
            <a:chOff x="5250180" y="1267730"/>
            <a:chExt cx="1691640" cy="615934"/>
          </a:xfrm>
        </p:grpSpPr>
        <p:cxnSp>
          <p:nvCxnSpPr>
            <p:cNvPr id="17" name="Straight Connector 16"/>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629103" y="2244830"/>
            <a:ext cx="8933796" cy="2437232"/>
          </a:xfrm>
        </p:spPr>
        <p:txBody>
          <a:bodyPr tIns="45720" bIns="45720" anchor="ctr">
            <a:normAutofit/>
          </a:bodyPr>
          <a:lstStyle>
            <a:lvl1pPr algn="ctr">
              <a:lnSpc>
                <a:spcPct val="83000"/>
              </a:lnSpc>
              <a:defRPr lang="en-US" sz="6800" b="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p>
        </p:txBody>
      </p:sp>
      <p:sp>
        <p:nvSpPr>
          <p:cNvPr id="3" name="Subtitle 2"/>
          <p:cNvSpPr>
            <a:spLocks noGrp="1"/>
          </p:cNvSpPr>
          <p:nvPr>
            <p:ph type="subTitle" idx="1"/>
          </p:nvPr>
        </p:nvSpPr>
        <p:spPr>
          <a:xfrm>
            <a:off x="1629101" y="4682062"/>
            <a:ext cx="8936846" cy="457201"/>
          </a:xfrm>
        </p:spPr>
        <p:txBody>
          <a:bodyPr>
            <a:normAutofit/>
          </a:bodyPr>
          <a:lstStyle>
            <a:lvl1pPr marL="0" indent="0" algn="ctr">
              <a:spcBef>
                <a:spcPts val="0"/>
              </a:spcBef>
              <a:buNone/>
              <a:defRPr sz="1800" spc="80" baseline="0">
                <a:solidFill>
                  <a:schemeClr val="tx1">
                    <a:lumMod val="95000"/>
                    <a:lumOff val="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20" name="Date Placeholder 19"/>
          <p:cNvSpPr>
            <a:spLocks noGrp="1"/>
          </p:cNvSpPr>
          <p:nvPr>
            <p:ph type="dt" sz="half" idx="10"/>
          </p:nvPr>
        </p:nvSpPr>
        <p:spPr>
          <a:xfrm>
            <a:off x="5318760" y="1341256"/>
            <a:ext cx="1554480" cy="485546"/>
          </a:xfrm>
        </p:spPr>
        <p:txBody>
          <a:bodyPr/>
          <a:lstStyle>
            <a:lvl1pPr algn="ctr">
              <a:defRPr sz="1300" spc="0" baseline="0">
                <a:solidFill>
                  <a:srgbClr val="FFFFFF"/>
                </a:solidFill>
                <a:latin typeface="+mn-lt"/>
              </a:defRPr>
            </a:lvl1pPr>
          </a:lstStyle>
          <a:p>
            <a:fld id="{EA0C0817-A112-4847-8014-A94B7D2A4EA3}" type="datetime1">
              <a:rPr lang="en-US" smtClean="0"/>
              <a:t>2/2/2022</a:t>
            </a:fld>
            <a:endParaRPr lang="en-US"/>
          </a:p>
        </p:txBody>
      </p:sp>
      <p:sp>
        <p:nvSpPr>
          <p:cNvPr id="21" name="Footer Placeholder 20"/>
          <p:cNvSpPr>
            <a:spLocks noGrp="1"/>
          </p:cNvSpPr>
          <p:nvPr>
            <p:ph type="ftr" sz="quarter" idx="11"/>
          </p:nvPr>
        </p:nvSpPr>
        <p:spPr>
          <a:xfrm>
            <a:off x="1629100" y="5177408"/>
            <a:ext cx="5730295" cy="228600"/>
          </a:xfrm>
        </p:spPr>
        <p:txBody>
          <a:bodyPr/>
          <a:lstStyle>
            <a:lvl1pPr algn="l">
              <a:defRPr>
                <a:solidFill>
                  <a:schemeClr val="tx1">
                    <a:lumMod val="85000"/>
                    <a:lumOff val="15000"/>
                  </a:schemeClr>
                </a:solidFill>
              </a:defRPr>
            </a:lvl1pPr>
          </a:lstStyle>
          <a:p>
            <a:endParaRPr lang="en-US"/>
          </a:p>
        </p:txBody>
      </p:sp>
      <p:sp>
        <p:nvSpPr>
          <p:cNvPr id="22" name="Slide Number Placeholder 21"/>
          <p:cNvSpPr>
            <a:spLocks noGrp="1"/>
          </p:cNvSpPr>
          <p:nvPr>
            <p:ph type="sldNum" sz="quarter" idx="12"/>
          </p:nvPr>
        </p:nvSpPr>
        <p:spPr>
          <a:xfrm>
            <a:off x="8606920" y="5177408"/>
            <a:ext cx="1955980" cy="22860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a:p>
        </p:txBody>
      </p:sp>
    </p:spTree>
    <p:extLst>
      <p:ext uri="{BB962C8B-B14F-4D97-AF65-F5344CB8AC3E}">
        <p14:creationId xmlns:p14="http://schemas.microsoft.com/office/powerpoint/2010/main" val="414777010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32B432-ACDA-4023-A761-2BAB76577B62}" type="datetime1">
              <a:rPr lang="en-US" smtClean="0"/>
              <a:t>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21537087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dirty="0"/>
              <a:t>2/2/2022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dirty="0"/>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0A4A1889-E37C-4EC3-9E41-9DAD221CF389}"/>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3" name="Rectangle 22"/>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135880" y="1267730"/>
            <a:ext cx="1920240" cy="7315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629156" y="2275165"/>
            <a:ext cx="8933688" cy="2406895"/>
          </a:xfrm>
        </p:spPr>
        <p:txBody>
          <a:bodyPr anchor="ctr">
            <a:normAutofit/>
          </a:bodyPr>
          <a:lstStyle>
            <a:lvl1pPr algn="ctr">
              <a:lnSpc>
                <a:spcPct val="83000"/>
              </a:lnSpc>
              <a:defRPr lang="en-US" sz="680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p>
        </p:txBody>
      </p:sp>
      <p:grpSp>
        <p:nvGrpSpPr>
          <p:cNvPr id="16" name="Group 15">
            <a:extLst>
              <a:ext uri="{FF2B5EF4-FFF2-40B4-BE49-F238E27FC236}">
                <a16:creationId xmlns:a16="http://schemas.microsoft.com/office/drawing/2014/main" id="{1683EB04-C23E-490C-A1A6-030CF79D23C8}"/>
              </a:ext>
            </a:extLst>
          </p:cNvPr>
          <p:cNvGrpSpPr/>
          <p:nvPr/>
        </p:nvGrpSpPr>
        <p:grpSpPr>
          <a:xfrm>
            <a:off x="5250180" y="1267730"/>
            <a:ext cx="1691640" cy="615934"/>
            <a:chOff x="5250180" y="1267730"/>
            <a:chExt cx="1691640" cy="615934"/>
          </a:xfrm>
        </p:grpSpPr>
        <p:cxnSp>
          <p:nvCxnSpPr>
            <p:cNvPr id="17" name="Straight Connector 16">
              <a:extLst>
                <a:ext uri="{FF2B5EF4-FFF2-40B4-BE49-F238E27FC236}">
                  <a16:creationId xmlns:a16="http://schemas.microsoft.com/office/drawing/2014/main" id="{F8A84C03-E1CA-4A4E-81D6-9BB0C335B7A0}"/>
                </a:ext>
              </a:extLst>
            </p:cNvPr>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4A26FB5A-D5D1-4DAB-AC43-7F51A7F2D197}"/>
                </a:ext>
              </a:extLst>
            </p:cNvPr>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49303F14-E560-4C02-94F4-B4695FE26813}"/>
                </a:ext>
              </a:extLst>
            </p:cNvPr>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3" name="Text Placeholder 2"/>
          <p:cNvSpPr>
            <a:spLocks noGrp="1"/>
          </p:cNvSpPr>
          <p:nvPr>
            <p:ph type="body" idx="1"/>
          </p:nvPr>
        </p:nvSpPr>
        <p:spPr>
          <a:xfrm>
            <a:off x="1629156" y="4682062"/>
            <a:ext cx="8939784" cy="457200"/>
          </a:xfrm>
        </p:spPr>
        <p:txBody>
          <a:bodyPr anchor="t">
            <a:normAutofit/>
          </a:bodyPr>
          <a:lstStyle>
            <a:lvl1pPr marL="0" indent="0" algn="ctr">
              <a:buNone/>
              <a:tabLst>
                <a:tab pos="2633663" algn="l"/>
              </a:tabLst>
              <a:defRPr sz="1800">
                <a:solidFill>
                  <a:schemeClr val="tx1">
                    <a:lumMod val="95000"/>
                    <a:lumOff val="5000"/>
                  </a:schemeClr>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5318760" y="1344502"/>
            <a:ext cx="1554480" cy="498781"/>
          </a:xfrm>
        </p:spPr>
        <p:txBody>
          <a:bodyPr/>
          <a:lstStyle>
            <a:lvl1pPr algn="ctr">
              <a:defRPr lang="en-US" sz="1300" kern="1200" spc="0" baseline="0">
                <a:solidFill>
                  <a:srgbClr val="FFFFFF"/>
                </a:solidFill>
                <a:latin typeface="+mn-lt"/>
                <a:ea typeface="+mn-ea"/>
                <a:cs typeface="+mn-cs"/>
              </a:defRPr>
            </a:lvl1pPr>
          </a:lstStyle>
          <a:p>
            <a:fld id="{D9C646AA-F36E-4540-911D-FFFC0A0EF24A}" type="datetime1">
              <a:rPr lang="en-US" smtClean="0"/>
              <a:t>2/2/2022</a:t>
            </a:fld>
            <a:endParaRPr lang="en-US"/>
          </a:p>
        </p:txBody>
      </p:sp>
      <p:sp>
        <p:nvSpPr>
          <p:cNvPr id="5" name="Footer Placeholder 4"/>
          <p:cNvSpPr>
            <a:spLocks noGrp="1"/>
          </p:cNvSpPr>
          <p:nvPr>
            <p:ph type="ftr" sz="quarter" idx="11"/>
          </p:nvPr>
        </p:nvSpPr>
        <p:spPr>
          <a:xfrm>
            <a:off x="1629157" y="5177408"/>
            <a:ext cx="5660134" cy="228600"/>
          </a:xfrm>
        </p:spPr>
        <p:txBody>
          <a:bodyPr/>
          <a:lstStyle>
            <a:lvl1pPr algn="l">
              <a:defRPr>
                <a:solidFill>
                  <a:schemeClr val="tx1">
                    <a:lumMod val="85000"/>
                    <a:lumOff val="15000"/>
                  </a:schemeClr>
                </a:solidFill>
              </a:defRPr>
            </a:lvl1pPr>
          </a:lstStyle>
          <a:p>
            <a:endParaRPr lang="en-US"/>
          </a:p>
        </p:txBody>
      </p:sp>
      <p:sp>
        <p:nvSpPr>
          <p:cNvPr id="6" name="Slide Number Placeholder 5"/>
          <p:cNvSpPr>
            <a:spLocks noGrp="1"/>
          </p:cNvSpPr>
          <p:nvPr>
            <p:ph type="sldNum" sz="quarter" idx="12"/>
          </p:nvPr>
        </p:nvSpPr>
        <p:spPr>
          <a:xfrm>
            <a:off x="8604504" y="5177408"/>
            <a:ext cx="1958339" cy="22860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a:p>
        </p:txBody>
      </p:sp>
    </p:spTree>
    <p:extLst>
      <p:ext uri="{BB962C8B-B14F-4D97-AF65-F5344CB8AC3E}">
        <p14:creationId xmlns:p14="http://schemas.microsoft.com/office/powerpoint/2010/main" val="60607143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06680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46176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9186D26-FA5F-4637-B602-B7C2DC34CFD4}" type="datetime1">
              <a:rPr lang="en-US" smtClean="0"/>
              <a:t>2/2/2022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274467216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a:xfrm>
            <a:off x="1069848" y="2074334"/>
            <a:ext cx="4663440" cy="640080"/>
          </a:xfrm>
        </p:spPr>
        <p:txBody>
          <a:bodyPr anchor="ctr">
            <a:normAutofit/>
          </a:bodyPr>
          <a:lstStyle>
            <a:lvl1pPr marL="0" indent="0" algn="l">
              <a:spcBef>
                <a:spcPts val="0"/>
              </a:spcBef>
              <a:buNone/>
              <a:defRPr sz="1900" b="1" i="0">
                <a:solidFill>
                  <a:schemeClr val="tx1"/>
                </a:solidFill>
                <a:latin typeface="+mn-lt"/>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9848" y="2792472"/>
            <a:ext cx="4663440" cy="3163825"/>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458712" y="2074334"/>
            <a:ext cx="4663440" cy="640080"/>
          </a:xfrm>
        </p:spPr>
        <p:txBody>
          <a:bodyPr anchor="ctr">
            <a:normAutofit/>
          </a:bodyPr>
          <a:lstStyle>
            <a:lvl1pPr marL="0" indent="0" algn="l">
              <a:spcBef>
                <a:spcPts val="0"/>
              </a:spcBef>
              <a:buNone/>
              <a:defRPr sz="1900" b="1">
                <a:solidFill>
                  <a:schemeClr val="tx1"/>
                </a:solidFill>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58712" y="2792471"/>
            <a:ext cx="4663440" cy="3164509"/>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A7F15D8-96D1-4781-BC50-CA8A088B2FE4}" type="datetime1">
              <a:rPr lang="en-US" smtClean="0"/>
              <a:t>2/2/2022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292996071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9A96C99-B8F8-4528-BD05-0E16E943DC09}" type="datetime1">
              <a:rPr lang="en-US" smtClean="0"/>
              <a:t>2/2/2022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266741314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636942-C211-4B28-8DBD-C953E00AF71B}" type="datetime1">
              <a:rPr lang="en-US" smtClean="0"/>
              <a:t>2/2/2022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90724712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5E1BBF9-8BEF-4353-BA68-30AAF9EBD8D8}"/>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5B941C21-2A5D-4912-AB06-1BB0C0EB6AE1}"/>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58200" y="607392"/>
            <a:ext cx="3161963" cy="1645920"/>
          </a:xfrm>
        </p:spPr>
        <p:txBody>
          <a:bodyPr anchor="b">
            <a:normAutofit/>
          </a:bodyPr>
          <a:lstStyle>
            <a:lvl1pPr algn="l" defTabSz="914400" rtl="0" eaLnBrk="1" latinLnBrk="0" hangingPunct="1">
              <a:lnSpc>
                <a:spcPct val="100000"/>
              </a:lnSpc>
              <a:spcBef>
                <a:spcPct val="0"/>
              </a:spcBef>
              <a:buNone/>
              <a:defRPr lang="en-US" sz="3200" b="0" kern="1200" cap="none" spc="0" baseline="0" dirty="0">
                <a:solidFill>
                  <a:schemeClr val="tx1"/>
                </a:solidFill>
                <a:effectLst/>
                <a:latin typeface="+mj-lt"/>
                <a:ea typeface="+mn-ea"/>
                <a:cs typeface="+mn-cs"/>
              </a:defRPr>
            </a:lvl1pPr>
          </a:lstStyle>
          <a:p>
            <a:r>
              <a:rPr lang="en-US"/>
              <a:t>Click to edit Master title style</a:t>
            </a:r>
          </a:p>
        </p:txBody>
      </p:sp>
      <p:sp>
        <p:nvSpPr>
          <p:cNvPr id="3" name="Content Placeholder 2"/>
          <p:cNvSpPr>
            <a:spLocks noGrp="1"/>
          </p:cNvSpPr>
          <p:nvPr>
            <p:ph idx="1"/>
          </p:nvPr>
        </p:nvSpPr>
        <p:spPr>
          <a:xfrm>
            <a:off x="685800" y="609600"/>
            <a:ext cx="6858000" cy="5334000"/>
          </a:xfrm>
        </p:spPr>
        <p:txBody>
          <a:bodyPr/>
          <a:lstStyle>
            <a:lvl1pPr>
              <a:defRPr sz="19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458200" y="2336800"/>
            <a:ext cx="3161963" cy="3606800"/>
          </a:xfrm>
        </p:spPr>
        <p:txBody>
          <a:bodyPr>
            <a:normAutofit/>
          </a:bodyPr>
          <a:lstStyle>
            <a:lvl1pPr marL="0" indent="0">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a:xfrm>
            <a:off x="5588000" y="6035040"/>
            <a:ext cx="1955800" cy="365760"/>
          </a:xfrm>
        </p:spPr>
        <p:txBody>
          <a:bodyPr/>
          <a:lstStyle>
            <a:lvl1pPr>
              <a:defRPr>
                <a:solidFill>
                  <a:schemeClr val="tx1">
                    <a:lumMod val="85000"/>
                    <a:lumOff val="15000"/>
                  </a:schemeClr>
                </a:solidFill>
              </a:defRPr>
            </a:lvl1pPr>
          </a:lstStyle>
          <a:p>
            <a:fld id="{7E8D12A6-918A-48BD-8CB9-CA713993B0EA}" type="datetime1">
              <a:rPr lang="en-US" smtClean="0"/>
              <a:t>2/2/2022</a:t>
            </a:fld>
            <a:endParaRPr lang="en-US"/>
          </a:p>
        </p:txBody>
      </p:sp>
      <p:sp>
        <p:nvSpPr>
          <p:cNvPr id="9" name="Footer Placeholder 8"/>
          <p:cNvSpPr>
            <a:spLocks noGrp="1"/>
          </p:cNvSpPr>
          <p:nvPr>
            <p:ph type="ftr" sz="quarter" idx="11"/>
          </p:nvPr>
        </p:nvSpPr>
        <p:spPr>
          <a:xfrm>
            <a:off x="685801" y="6035040"/>
            <a:ext cx="4584700" cy="365760"/>
          </a:xfrm>
        </p:spPr>
        <p:txBody>
          <a:bodyPr/>
          <a:lstStyle>
            <a:lvl1pPr algn="l">
              <a:defRPr/>
            </a:lvl1pPr>
          </a:lstStyle>
          <a:p>
            <a:endParaRPr lang="en-US"/>
          </a:p>
        </p:txBody>
      </p:sp>
      <p:sp>
        <p:nvSpPr>
          <p:cNvPr id="11" name="Slide Number Placeholder 10"/>
          <p:cNvSpPr>
            <a:spLocks noGrp="1"/>
          </p:cNvSpPr>
          <p:nvPr>
            <p:ph type="sldNum" sz="quarter" idx="12"/>
          </p:nvPr>
        </p:nvSpPr>
        <p:spPr>
          <a:xfrm>
            <a:off x="10396728" y="6035040"/>
            <a:ext cx="1223435" cy="36576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a:p>
        </p:txBody>
      </p:sp>
    </p:spTree>
    <p:extLst>
      <p:ext uri="{BB962C8B-B14F-4D97-AF65-F5344CB8AC3E}">
        <p14:creationId xmlns:p14="http://schemas.microsoft.com/office/powerpoint/2010/main" val="248860216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687CA98-D9C7-497F-A1DA-7D22F8753BCE}"/>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228599" y="237744"/>
            <a:ext cx="7696201" cy="6382512"/>
          </a:xfrm>
          <a:solidFill>
            <a:schemeClr val="accent1">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5" name="Date Placeholder 4"/>
          <p:cNvSpPr>
            <a:spLocks noGrp="1"/>
          </p:cNvSpPr>
          <p:nvPr>
            <p:ph type="dt" sz="half" idx="10"/>
          </p:nvPr>
        </p:nvSpPr>
        <p:spPr>
          <a:xfrm>
            <a:off x="5662337" y="6035040"/>
            <a:ext cx="2071963" cy="365760"/>
          </a:xfrm>
        </p:spPr>
        <p:txBody>
          <a:bodyPr/>
          <a:lstStyle>
            <a:lvl1pPr>
              <a:defRPr b="1">
                <a:solidFill>
                  <a:srgbClr val="FFFFFF"/>
                </a:solidFill>
                <a:effectLst>
                  <a:outerShdw blurRad="19050" dist="6350" dir="2700000" algn="tl" rotWithShape="0">
                    <a:prstClr val="black">
                      <a:alpha val="40000"/>
                    </a:prstClr>
                  </a:outerShdw>
                </a:effectLst>
              </a:defRPr>
            </a:lvl1pPr>
          </a:lstStyle>
          <a:p>
            <a:fld id="{E778CE86-875F-4587-BCF6-FA054AFC0D53}" type="datetime1">
              <a:rPr lang="en-US" smtClean="0"/>
              <a:pPr/>
              <a:t>2/2/2022</a:t>
            </a:fld>
            <a:endParaRPr lang="en-US"/>
          </a:p>
        </p:txBody>
      </p:sp>
      <p:sp>
        <p:nvSpPr>
          <p:cNvPr id="6" name="Footer Placeholder 5"/>
          <p:cNvSpPr>
            <a:spLocks noGrp="1"/>
          </p:cNvSpPr>
          <p:nvPr>
            <p:ph type="ftr" sz="quarter" idx="11"/>
          </p:nvPr>
        </p:nvSpPr>
        <p:spPr>
          <a:xfrm>
            <a:off x="612648" y="6035040"/>
            <a:ext cx="4588002" cy="365760"/>
          </a:xfrm>
        </p:spPr>
        <p:txBody>
          <a:bodyPr/>
          <a:lstStyle>
            <a:lvl1pPr marL="0" algn="r" defTabSz="914400" rtl="0" eaLnBrk="1" latinLnBrk="0" hangingPunct="1">
              <a:defRPr lang="en-US" sz="1000" b="1" kern="1200" dirty="0">
                <a:solidFill>
                  <a:srgbClr val="FFFFFF"/>
                </a:solidFill>
                <a:effectLst>
                  <a:outerShdw blurRad="19050" dist="6350" dir="2700000" algn="tl" rotWithShape="0">
                    <a:prstClr val="black">
                      <a:alpha val="40000"/>
                    </a:prstClr>
                  </a:outerShdw>
                </a:effectLst>
                <a:latin typeface="+mn-lt"/>
                <a:ea typeface="+mn-ea"/>
                <a:cs typeface="+mn-cs"/>
              </a:defRPr>
            </a:lvl1pPr>
          </a:lstStyle>
          <a:p>
            <a:pPr algn="l"/>
            <a:endParaRPr lang="en-US"/>
          </a:p>
        </p:txBody>
      </p:sp>
      <p:sp>
        <p:nvSpPr>
          <p:cNvPr id="7" name="Slide Number Placeholder 6"/>
          <p:cNvSpPr>
            <a:spLocks noGrp="1"/>
          </p:cNvSpPr>
          <p:nvPr>
            <p:ph type="sldNum" sz="quarter" idx="12"/>
          </p:nvPr>
        </p:nvSpPr>
        <p:spPr>
          <a:xfrm>
            <a:off x="10396728" y="6035040"/>
            <a:ext cx="1225296" cy="365760"/>
          </a:xfrm>
        </p:spPr>
        <p:txBody>
          <a:bodyPr/>
          <a:lstStyle/>
          <a:p>
            <a:fld id="{34B7E4EF-A1BD-40F4-AB7B-04F084DD991D}" type="slidenum">
              <a:rPr lang="en-US" smtClean="0"/>
              <a:t>‹#›</a:t>
            </a:fld>
            <a:endParaRPr lang="en-US"/>
          </a:p>
        </p:txBody>
      </p:sp>
      <p:sp>
        <p:nvSpPr>
          <p:cNvPr id="12" name="Rectangle 11">
            <a:extLst>
              <a:ext uri="{FF2B5EF4-FFF2-40B4-BE49-F238E27FC236}">
                <a16:creationId xmlns:a16="http://schemas.microsoft.com/office/drawing/2014/main" id="{F8B3D8CC-BB13-41A5-8F34-B8E84A4F9534}"/>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77250" y="603504"/>
            <a:ext cx="3144774" cy="1645920"/>
          </a:xfrm>
        </p:spPr>
        <p:txBody>
          <a:bodyPr anchor="b">
            <a:noAutofit/>
          </a:bodyPr>
          <a:lstStyle>
            <a:lvl1pPr algn="l">
              <a:lnSpc>
                <a:spcPct val="100000"/>
              </a:lnSpc>
              <a:defRPr sz="3200" b="0">
                <a:solidFill>
                  <a:schemeClr val="tx1"/>
                </a:solidFill>
                <a:latin typeface="+mj-lt"/>
              </a:defRPr>
            </a:lvl1pPr>
          </a:lstStyle>
          <a:p>
            <a:r>
              <a:rPr lang="en-US"/>
              <a:t>Click to edit Master title style</a:t>
            </a:r>
          </a:p>
        </p:txBody>
      </p:sp>
      <p:sp>
        <p:nvSpPr>
          <p:cNvPr id="4" name="Text Placeholder 3"/>
          <p:cNvSpPr>
            <a:spLocks noGrp="1"/>
          </p:cNvSpPr>
          <p:nvPr>
            <p:ph type="body" sz="half" idx="2"/>
          </p:nvPr>
        </p:nvSpPr>
        <p:spPr>
          <a:xfrm>
            <a:off x="8477250" y="2386584"/>
            <a:ext cx="3144774" cy="3511296"/>
          </a:xfrm>
        </p:spPr>
        <p:txBody>
          <a:bodyPr>
            <a:normAutofit/>
          </a:bodyPr>
          <a:lstStyle>
            <a:lvl1pPr marL="0" indent="0" algn="l">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6782230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2/2/2022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2/2/2022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2/2/2022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2/2/2022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2/2/2022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2/2/2022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5" Type="http://schemas.openxmlformats.org/officeDocument/2006/relationships/slideLayout" Target="../slideLayouts/slideLayout22.xml"/><Relationship Id="rId10" Type="http://schemas.openxmlformats.org/officeDocument/2006/relationships/theme" Target="../theme/theme2.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2/2/2022</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75" r:id="rId2"/>
    <p:sldLayoutId id="2147483651" r:id="rId3"/>
    <p:sldLayoutId id="2147483676" r:id="rId4"/>
    <p:sldLayoutId id="2147483653" r:id="rId5"/>
    <p:sldLayoutId id="2147483654" r:id="rId6"/>
    <p:sldLayoutId id="2147483655" r:id="rId7"/>
    <p:sldLayoutId id="2147483656" r:id="rId8"/>
    <p:sldLayoutId id="2147483660" r:id="rId9"/>
    <p:sldLayoutId id="2147483657" r:id="rId10"/>
    <p:sldLayoutId id="2147483678" r:id="rId11"/>
    <p:sldLayoutId id="2147483664" r:id="rId12"/>
    <p:sldLayoutId id="2147483677" r:id="rId13"/>
    <p:sldLayoutId id="2147483666" r:id="rId14"/>
    <p:sldLayoutId id="2147483674" r:id="rId15"/>
    <p:sldLayoutId id="2147483658" r:id="rId16"/>
    <p:sldLayoutId id="21474836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E94681D-2A4C-4A8D-B9B5-31D440D0328D}"/>
              </a:ext>
            </a:extLst>
          </p:cNvPr>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234696" y="237744"/>
            <a:ext cx="11722608" cy="6382512"/>
          </a:xfrm>
          <a:prstGeom prst="rect">
            <a:avLst/>
          </a:prstGeom>
          <a:solidFill>
            <a:schemeClr val="bg1">
              <a:lumMod val="75000"/>
              <a:alpha val="60000"/>
            </a:schemeClr>
          </a:solidFill>
          <a:ln w="6350" cap="flat" cmpd="sng" algn="ctr">
            <a:noFill/>
            <a:prstDash val="solid"/>
          </a:ln>
          <a:effectLst>
            <a:softEdge rad="0"/>
          </a:effectLst>
        </p:spPr>
      </p:sp>
      <p:sp>
        <p:nvSpPr>
          <p:cNvPr id="8" name="Rectangle 7"/>
          <p:cNvSpPr/>
          <p:nvPr/>
        </p:nvSpPr>
        <p:spPr>
          <a:xfrm>
            <a:off x="371856" y="374904"/>
            <a:ext cx="11448288" cy="6108192"/>
          </a:xfrm>
          <a:prstGeom prst="rect">
            <a:avLst/>
          </a:prstGeom>
          <a:noFill/>
          <a:ln w="6350" cap="sq" cmpd="sng" algn="ctr">
            <a:solidFill>
              <a:schemeClr val="tx1">
                <a:lumMod val="85000"/>
                <a:lumOff val="15000"/>
              </a:schemeClr>
            </a:solidFill>
            <a:prstDash val="solid"/>
            <a:miter lim="800000"/>
          </a:ln>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1066800" y="2103120"/>
            <a:ext cx="10058400" cy="384962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256794" y="6035040"/>
            <a:ext cx="2893045" cy="365760"/>
          </a:xfrm>
          <a:prstGeom prst="rect">
            <a:avLst/>
          </a:prstGeom>
        </p:spPr>
        <p:txBody>
          <a:bodyPr vert="horz" lIns="91440" tIns="45720" rIns="91440" bIns="45720" rtlCol="0" anchor="b"/>
          <a:lstStyle>
            <a:lvl1pPr algn="r">
              <a:defRPr sz="800">
                <a:solidFill>
                  <a:schemeClr val="tx1">
                    <a:lumMod val="75000"/>
                    <a:lumOff val="25000"/>
                  </a:schemeClr>
                </a:solidFill>
              </a:defRPr>
            </a:lvl1pPr>
          </a:lstStyle>
          <a:p>
            <a:fld id="{F6FA2B21-3FCD-4721-B95C-427943F61125}" type="datetime1">
              <a:rPr lang="en-US" smtClean="0"/>
              <a:t>2/2/2022</a:t>
            </a:fld>
            <a:endParaRPr lang="en-US"/>
          </a:p>
        </p:txBody>
      </p:sp>
      <p:sp>
        <p:nvSpPr>
          <p:cNvPr id="5" name="Footer Placeholder 4"/>
          <p:cNvSpPr>
            <a:spLocks noGrp="1"/>
          </p:cNvSpPr>
          <p:nvPr>
            <p:ph type="ftr" sz="quarter" idx="3"/>
          </p:nvPr>
        </p:nvSpPr>
        <p:spPr>
          <a:xfrm>
            <a:off x="1066800" y="6035040"/>
            <a:ext cx="5816600" cy="365760"/>
          </a:xfrm>
          <a:prstGeom prst="rect">
            <a:avLst/>
          </a:prstGeom>
        </p:spPr>
        <p:txBody>
          <a:bodyPr vert="horz" lIns="91440" tIns="45720" rIns="91440" bIns="45720" rtlCol="0" anchor="b"/>
          <a:lstStyle>
            <a:lvl1pPr algn="l">
              <a:defRPr sz="800">
                <a:solidFill>
                  <a:schemeClr val="tx1">
                    <a:lumMod val="85000"/>
                    <a:lumOff val="15000"/>
                  </a:schemeClr>
                </a:solidFill>
              </a:defRPr>
            </a:lvl1pPr>
          </a:lstStyle>
          <a:p>
            <a:endParaRPr lang="en-US"/>
          </a:p>
        </p:txBody>
      </p:sp>
      <p:sp>
        <p:nvSpPr>
          <p:cNvPr id="6" name="Slide Number Placeholder 5"/>
          <p:cNvSpPr>
            <a:spLocks noGrp="1"/>
          </p:cNvSpPr>
          <p:nvPr>
            <p:ph type="sldNum" sz="quarter" idx="4"/>
          </p:nvPr>
        </p:nvSpPr>
        <p:spPr>
          <a:xfrm>
            <a:off x="10287000" y="6035040"/>
            <a:ext cx="838200" cy="365760"/>
          </a:xfrm>
          <a:prstGeom prst="rect">
            <a:avLst/>
          </a:prstGeom>
        </p:spPr>
        <p:txBody>
          <a:bodyPr vert="horz" lIns="91440" tIns="45720" rIns="91440" bIns="45720" rtlCol="0" anchor="b"/>
          <a:lstStyle>
            <a:lvl1pPr algn="r">
              <a:defRPr sz="800">
                <a:solidFill>
                  <a:schemeClr val="tx1">
                    <a:lumMod val="75000"/>
                    <a:lumOff val="25000"/>
                  </a:schemeClr>
                </a:solidFill>
              </a:defRPr>
            </a:lvl1pPr>
          </a:lstStyle>
          <a:p>
            <a:fld id="{34B7E4EF-A1BD-40F4-AB7B-04F084DD991D}" type="slidenum">
              <a:rPr lang="en-US" smtClean="0"/>
              <a:t>‹#›</a:t>
            </a:fld>
            <a:endParaRPr lang="en-US"/>
          </a:p>
        </p:txBody>
      </p:sp>
    </p:spTree>
    <p:extLst>
      <p:ext uri="{BB962C8B-B14F-4D97-AF65-F5344CB8AC3E}">
        <p14:creationId xmlns:p14="http://schemas.microsoft.com/office/powerpoint/2010/main" val="3811577630"/>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65" r:id="rId5"/>
    <p:sldLayoutId id="2147483671" r:id="rId6"/>
    <p:sldLayoutId id="2147483672" r:id="rId7"/>
    <p:sldLayoutId id="2147483662" r:id="rId8"/>
    <p:sldLayoutId id="2147483663" r:id="rId9"/>
  </p:sldLayoutIdLst>
  <p:hf sldNum="0" hdr="0" ftr="0" dt="0"/>
  <p:txStyles>
    <p:titleStyle>
      <a:lvl1pPr algn="l" defTabSz="914400" rtl="0" eaLnBrk="1" latinLnBrk="0" hangingPunct="1">
        <a:lnSpc>
          <a:spcPct val="90000"/>
        </a:lnSpc>
        <a:spcBef>
          <a:spcPct val="0"/>
        </a:spcBef>
        <a:buNone/>
        <a:defRPr lang="en-US" sz="4000" i="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10000"/>
        </a:lnSpc>
        <a:spcBef>
          <a:spcPts val="900"/>
        </a:spcBef>
        <a:spcAft>
          <a:spcPts val="0"/>
        </a:spcAft>
        <a:buClr>
          <a:schemeClr val="tx1">
            <a:lumMod val="85000"/>
            <a:lumOff val="15000"/>
          </a:schemeClr>
        </a:buClr>
        <a:buFont typeface="Garamond" pitchFamily="18" charset="0"/>
        <a:buChar char="◦"/>
        <a:defRPr sz="15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3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John 14</a:t>
            </a:r>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2323670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52349F-A559-4280-8EC4-B90C78A605CC}"/>
              </a:ext>
            </a:extLst>
          </p:cNvPr>
          <p:cNvSpPr>
            <a:spLocks noGrp="1"/>
          </p:cNvSpPr>
          <p:nvPr>
            <p:ph type="title"/>
          </p:nvPr>
        </p:nvSpPr>
        <p:spPr/>
        <p:txBody>
          <a:bodyPr/>
          <a:lstStyle/>
          <a:p>
            <a:r>
              <a:rPr lang="en-US" dirty="0"/>
              <a:t>"Many mansions"</a:t>
            </a:r>
          </a:p>
        </p:txBody>
      </p:sp>
      <p:sp>
        <p:nvSpPr>
          <p:cNvPr id="3" name="Content Placeholder 2">
            <a:extLst>
              <a:ext uri="{FF2B5EF4-FFF2-40B4-BE49-F238E27FC236}">
                <a16:creationId xmlns:a16="http://schemas.microsoft.com/office/drawing/2014/main" id="{24444C8C-2EE6-43D1-87D3-1DC262AC1791}"/>
              </a:ext>
            </a:extLst>
          </p:cNvPr>
          <p:cNvSpPr>
            <a:spLocks noGrp="1"/>
          </p:cNvSpPr>
          <p:nvPr>
            <p:ph sz="half" idx="1"/>
          </p:nvPr>
        </p:nvSpPr>
        <p:spPr/>
        <p:txBody>
          <a:bodyPr>
            <a:normAutofit fontScale="85000" lnSpcReduction="10000"/>
          </a:bodyPr>
          <a:lstStyle/>
          <a:p>
            <a:r>
              <a:rPr lang="en-US" dirty="0">
                <a:ea typeface="+mn-lt"/>
                <a:cs typeface="+mn-lt"/>
              </a:rPr>
              <a:t>[They say, moreover], that there is this distinction between the habitation of those who produce an hundred-fold, and that of those who produce sixty-fold, and that of those who produce thirty-fold: for the first will be taken up into the heavens, the second will dwell in paradise, the last will inhabit the city; and that was on this account the Lord declared, </a:t>
            </a:r>
            <a:r>
              <a:rPr lang="en-US" i="1" dirty="0">
                <a:ea typeface="+mn-lt"/>
                <a:cs typeface="+mn-lt"/>
              </a:rPr>
              <a:t>In My Father's house are many mansions., Irenaeus, Ag. Her. 5.36.2.</a:t>
            </a:r>
            <a:endParaRPr lang="en-US" dirty="0"/>
          </a:p>
        </p:txBody>
      </p:sp>
      <p:sp>
        <p:nvSpPr>
          <p:cNvPr id="4" name="Content Placeholder 3">
            <a:extLst>
              <a:ext uri="{FF2B5EF4-FFF2-40B4-BE49-F238E27FC236}">
                <a16:creationId xmlns:a16="http://schemas.microsoft.com/office/drawing/2014/main" id="{631A557C-2700-4664-8877-7501669740C7}"/>
              </a:ext>
            </a:extLst>
          </p:cNvPr>
          <p:cNvSpPr>
            <a:spLocks noGrp="1"/>
          </p:cNvSpPr>
          <p:nvPr>
            <p:ph sz="half" idx="2"/>
          </p:nvPr>
        </p:nvSpPr>
        <p:spPr/>
        <p:txBody>
          <a:bodyPr>
            <a:normAutofit fontScale="85000" lnSpcReduction="10000"/>
          </a:bodyPr>
          <a:lstStyle/>
          <a:p>
            <a:r>
              <a:rPr lang="en-US" sz="3200" dirty="0"/>
              <a:t>"In domo </a:t>
            </a:r>
            <a:r>
              <a:rPr lang="en-US" sz="3200" dirty="0" err="1"/>
              <a:t>Patris</a:t>
            </a:r>
            <a:r>
              <a:rPr lang="en-US" sz="3200" dirty="0"/>
              <a:t> </a:t>
            </a:r>
            <a:r>
              <a:rPr lang="en-US" sz="3200" dirty="0" err="1"/>
              <a:t>mei</a:t>
            </a:r>
            <a:r>
              <a:rPr lang="en-US" sz="3200" dirty="0"/>
              <a:t> </a:t>
            </a:r>
            <a:r>
              <a:rPr lang="en-US" sz="3200" u="sng" dirty="0" err="1"/>
              <a:t>mansiones</a:t>
            </a:r>
            <a:r>
              <a:rPr lang="en-US" sz="3200" u="sng" dirty="0"/>
              <a:t> </a:t>
            </a:r>
            <a:r>
              <a:rPr lang="en-US" sz="3200" u="sng" dirty="0" err="1"/>
              <a:t>multae</a:t>
            </a:r>
            <a:r>
              <a:rPr lang="en-US" sz="3200" u="sng" dirty="0"/>
              <a:t> </a:t>
            </a:r>
            <a:r>
              <a:rPr lang="en-US" sz="3200" dirty="0"/>
              <a:t>sunt </a:t>
            </a:r>
            <a:r>
              <a:rPr lang="en-US" sz="3200" dirty="0" err="1"/>
              <a:t>si</a:t>
            </a:r>
            <a:r>
              <a:rPr lang="en-US" sz="3200" dirty="0"/>
              <a:t> quo minus </a:t>
            </a:r>
            <a:r>
              <a:rPr lang="en-US" sz="3200" dirty="0" err="1"/>
              <a:t>dixissem</a:t>
            </a:r>
            <a:r>
              <a:rPr lang="en-US" sz="3200" dirty="0"/>
              <a:t> vobis </a:t>
            </a:r>
            <a:r>
              <a:rPr lang="en-US" sz="3200" dirty="0" err="1"/>
              <a:t>quia</a:t>
            </a:r>
            <a:r>
              <a:rPr lang="en-US" sz="3200" dirty="0"/>
              <a:t> vade </a:t>
            </a:r>
            <a:r>
              <a:rPr lang="en-US" sz="3200" dirty="0" err="1"/>
              <a:t>parare</a:t>
            </a:r>
            <a:r>
              <a:rPr lang="en-US" sz="3200" dirty="0"/>
              <a:t> vobis locum," John 14:2- Vulgate</a:t>
            </a:r>
          </a:p>
        </p:txBody>
      </p:sp>
    </p:spTree>
    <p:extLst>
      <p:ext uri="{BB962C8B-B14F-4D97-AF65-F5344CB8AC3E}">
        <p14:creationId xmlns:p14="http://schemas.microsoft.com/office/powerpoint/2010/main" val="15544298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58C34F-8538-4513-82B4-5846C03F06A3}"/>
              </a:ext>
            </a:extLst>
          </p:cNvPr>
          <p:cNvSpPr>
            <a:spLocks noGrp="1"/>
          </p:cNvSpPr>
          <p:nvPr>
            <p:ph type="title"/>
          </p:nvPr>
        </p:nvSpPr>
        <p:spPr/>
        <p:txBody>
          <a:bodyPr/>
          <a:lstStyle/>
          <a:p>
            <a:r>
              <a:rPr lang="en-US" dirty="0"/>
              <a:t>The way, the truth, the life</a:t>
            </a:r>
          </a:p>
        </p:txBody>
      </p:sp>
      <p:sp>
        <p:nvSpPr>
          <p:cNvPr id="3" name="Content Placeholder 2">
            <a:extLst>
              <a:ext uri="{FF2B5EF4-FFF2-40B4-BE49-F238E27FC236}">
                <a16:creationId xmlns:a16="http://schemas.microsoft.com/office/drawing/2014/main" id="{DA5DFBFA-3B66-4E1C-82C2-E87398A63CF3}"/>
              </a:ext>
            </a:extLst>
          </p:cNvPr>
          <p:cNvSpPr>
            <a:spLocks noGrp="1"/>
          </p:cNvSpPr>
          <p:nvPr>
            <p:ph idx="1"/>
          </p:nvPr>
        </p:nvSpPr>
        <p:spPr/>
        <p:txBody>
          <a:bodyPr/>
          <a:lstStyle/>
          <a:p>
            <a:r>
              <a:rPr lang="en-US" sz="3200" dirty="0">
                <a:ea typeface="+mn-lt"/>
                <a:cs typeface="+mn-lt"/>
              </a:rPr>
              <a:t>Thomas said to him, “Lord, we do not know where you are going. How can we know the way?” </a:t>
            </a:r>
            <a:r>
              <a:rPr lang="en-US" sz="3200" b="1" baseline="30000" dirty="0">
                <a:ea typeface="+mn-lt"/>
                <a:cs typeface="+mn-lt"/>
              </a:rPr>
              <a:t>6 </a:t>
            </a:r>
            <a:r>
              <a:rPr lang="en-US" sz="3200" dirty="0">
                <a:ea typeface="+mn-lt"/>
                <a:cs typeface="+mn-lt"/>
              </a:rPr>
              <a:t>Jesus said to him, “</a:t>
            </a:r>
            <a:r>
              <a:rPr lang="en-US" sz="3200" u="sng" dirty="0">
                <a:ea typeface="+mn-lt"/>
                <a:cs typeface="+mn-lt"/>
              </a:rPr>
              <a:t>I am the way, and the truth, and the life.</a:t>
            </a:r>
            <a:r>
              <a:rPr lang="en-US" sz="3200" dirty="0">
                <a:ea typeface="+mn-lt"/>
                <a:cs typeface="+mn-lt"/>
              </a:rPr>
              <a:t> No one comes to the Father except through me. </a:t>
            </a:r>
            <a:r>
              <a:rPr lang="en-US" sz="3200" b="1" baseline="30000" dirty="0">
                <a:ea typeface="+mn-lt"/>
                <a:cs typeface="+mn-lt"/>
              </a:rPr>
              <a:t>7 </a:t>
            </a:r>
            <a:r>
              <a:rPr lang="en-US" sz="3200" dirty="0">
                <a:ea typeface="+mn-lt"/>
                <a:cs typeface="+mn-lt"/>
              </a:rPr>
              <a:t>If you know me, you will know my Father also. From now on you do know him and have seen him.”</a:t>
            </a:r>
            <a:endParaRPr lang="en-US" sz="2800" dirty="0"/>
          </a:p>
        </p:txBody>
      </p:sp>
    </p:spTree>
    <p:extLst>
      <p:ext uri="{BB962C8B-B14F-4D97-AF65-F5344CB8AC3E}">
        <p14:creationId xmlns:p14="http://schemas.microsoft.com/office/powerpoint/2010/main" val="12584220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9A7110-D988-4213-820B-92FEC454A234}"/>
              </a:ext>
            </a:extLst>
          </p:cNvPr>
          <p:cNvSpPr>
            <a:spLocks noGrp="1"/>
          </p:cNvSpPr>
          <p:nvPr>
            <p:ph type="title"/>
          </p:nvPr>
        </p:nvSpPr>
        <p:spPr/>
        <p:txBody>
          <a:bodyPr/>
          <a:lstStyle/>
          <a:p>
            <a:r>
              <a:rPr lang="en-US" dirty="0"/>
              <a:t>The way</a:t>
            </a:r>
          </a:p>
        </p:txBody>
      </p:sp>
      <p:sp>
        <p:nvSpPr>
          <p:cNvPr id="3" name="Content Placeholder 2">
            <a:extLst>
              <a:ext uri="{FF2B5EF4-FFF2-40B4-BE49-F238E27FC236}">
                <a16:creationId xmlns:a16="http://schemas.microsoft.com/office/drawing/2014/main" id="{53A96DFC-D053-408E-8497-A0E5B01DCDC9}"/>
              </a:ext>
            </a:extLst>
          </p:cNvPr>
          <p:cNvSpPr>
            <a:spLocks noGrp="1"/>
          </p:cNvSpPr>
          <p:nvPr>
            <p:ph sz="half" idx="1"/>
          </p:nvPr>
        </p:nvSpPr>
        <p:spPr/>
        <p:txBody>
          <a:bodyPr>
            <a:normAutofit fontScale="85000" lnSpcReduction="20000"/>
          </a:bodyPr>
          <a:lstStyle/>
          <a:p>
            <a:r>
              <a:rPr lang="en-US" dirty="0">
                <a:ea typeface="+mn-lt"/>
                <a:cs typeface="+mn-lt"/>
              </a:rPr>
              <a:t>The </a:t>
            </a:r>
            <a:r>
              <a:rPr lang="en-US" cap="small" dirty="0">
                <a:ea typeface="+mn-lt"/>
                <a:cs typeface="+mn-lt"/>
              </a:rPr>
              <a:t>Lord</a:t>
            </a:r>
            <a:r>
              <a:rPr lang="en-US" dirty="0">
                <a:ea typeface="+mn-lt"/>
                <a:cs typeface="+mn-lt"/>
              </a:rPr>
              <a:t> said to Moses, “Go down at once! Your people, whom you brought up out of the land of Egypt, have acted perversely; </a:t>
            </a:r>
            <a:r>
              <a:rPr lang="en-US" b="1" baseline="30000" dirty="0">
                <a:ea typeface="+mn-lt"/>
                <a:cs typeface="+mn-lt"/>
              </a:rPr>
              <a:t>8 </a:t>
            </a:r>
            <a:r>
              <a:rPr lang="en-US" dirty="0">
                <a:ea typeface="+mn-lt"/>
                <a:cs typeface="+mn-lt"/>
              </a:rPr>
              <a:t>they have been quick to turn aside from the way that I commanded them; they have cast for themselves an image of a calf, and have worshiped it and sacrificed to it, and said, ‘These are your gods, O Israel, who brought you up out of the land of Egypt!’” Exodus 32:7-8</a:t>
            </a:r>
            <a:endParaRPr lang="en-US" dirty="0"/>
          </a:p>
        </p:txBody>
      </p:sp>
      <p:sp>
        <p:nvSpPr>
          <p:cNvPr id="4" name="Content Placeholder 3">
            <a:extLst>
              <a:ext uri="{FF2B5EF4-FFF2-40B4-BE49-F238E27FC236}">
                <a16:creationId xmlns:a16="http://schemas.microsoft.com/office/drawing/2014/main" id="{6E1F4F5B-A12A-4E57-B009-F70D6EDE88D6}"/>
              </a:ext>
            </a:extLst>
          </p:cNvPr>
          <p:cNvSpPr>
            <a:spLocks noGrp="1"/>
          </p:cNvSpPr>
          <p:nvPr>
            <p:ph sz="half" idx="2"/>
          </p:nvPr>
        </p:nvSpPr>
        <p:spPr/>
        <p:txBody>
          <a:bodyPr>
            <a:normAutofit fontScale="85000" lnSpcReduction="20000"/>
          </a:bodyPr>
          <a:lstStyle/>
          <a:p>
            <a:r>
              <a:rPr lang="en-US" dirty="0">
                <a:ea typeface="+mn-lt"/>
                <a:cs typeface="+mn-lt"/>
              </a:rPr>
              <a:t>Seek the </a:t>
            </a:r>
            <a:r>
              <a:rPr lang="en-US" cap="small" dirty="0">
                <a:ea typeface="+mn-lt"/>
                <a:cs typeface="+mn-lt"/>
              </a:rPr>
              <a:t>Lord</a:t>
            </a:r>
            <a:r>
              <a:rPr lang="en-US" dirty="0">
                <a:ea typeface="+mn-lt"/>
                <a:cs typeface="+mn-lt"/>
              </a:rPr>
              <a:t> while he may be found, call upon him while he is near; 7 let the wicked forsake their way, and the unrighteous their </a:t>
            </a:r>
            <a:r>
              <a:rPr lang="en-US" dirty="0" err="1">
                <a:ea typeface="+mn-lt"/>
                <a:cs typeface="+mn-lt"/>
              </a:rPr>
              <a:t>thoughts;let</a:t>
            </a:r>
            <a:r>
              <a:rPr lang="en-US" dirty="0">
                <a:ea typeface="+mn-lt"/>
                <a:cs typeface="+mn-lt"/>
              </a:rPr>
              <a:t> them return to the </a:t>
            </a:r>
            <a:r>
              <a:rPr lang="en-US" cap="small" dirty="0">
                <a:ea typeface="+mn-lt"/>
                <a:cs typeface="+mn-lt"/>
              </a:rPr>
              <a:t>Lord</a:t>
            </a:r>
            <a:r>
              <a:rPr lang="en-US" dirty="0">
                <a:ea typeface="+mn-lt"/>
                <a:cs typeface="+mn-lt"/>
              </a:rPr>
              <a:t>, that he may have mercy on them, and to our God, for he will abundantly pardon. 8 For my thoughts are not your thoughts, nor are your ways my ways, says the </a:t>
            </a:r>
            <a:r>
              <a:rPr lang="en-US" cap="small" dirty="0">
                <a:ea typeface="+mn-lt"/>
                <a:cs typeface="+mn-lt"/>
              </a:rPr>
              <a:t>Lord</a:t>
            </a:r>
            <a:r>
              <a:rPr lang="en-US" dirty="0">
                <a:ea typeface="+mn-lt"/>
                <a:cs typeface="+mn-lt"/>
              </a:rPr>
              <a:t>.9 For as the heavens are higher than the earth, so are my ways higher than your ways and my thoughts than your thoughts, Isaiah 55:7-9</a:t>
            </a:r>
            <a:endParaRPr lang="en-US" dirty="0"/>
          </a:p>
        </p:txBody>
      </p:sp>
    </p:spTree>
    <p:extLst>
      <p:ext uri="{BB962C8B-B14F-4D97-AF65-F5344CB8AC3E}">
        <p14:creationId xmlns:p14="http://schemas.microsoft.com/office/powerpoint/2010/main" val="23249279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9E0F55-F194-4939-B762-E75D5500F22B}"/>
              </a:ext>
            </a:extLst>
          </p:cNvPr>
          <p:cNvSpPr>
            <a:spLocks noGrp="1"/>
          </p:cNvSpPr>
          <p:nvPr>
            <p:ph type="title"/>
          </p:nvPr>
        </p:nvSpPr>
        <p:spPr/>
        <p:txBody>
          <a:bodyPr/>
          <a:lstStyle/>
          <a:p>
            <a:r>
              <a:rPr lang="en-US" dirty="0"/>
              <a:t>The father and the son</a:t>
            </a:r>
          </a:p>
        </p:txBody>
      </p:sp>
      <p:sp>
        <p:nvSpPr>
          <p:cNvPr id="3" name="Content Placeholder 2">
            <a:extLst>
              <a:ext uri="{FF2B5EF4-FFF2-40B4-BE49-F238E27FC236}">
                <a16:creationId xmlns:a16="http://schemas.microsoft.com/office/drawing/2014/main" id="{D6512C01-121D-4799-B457-12634A83824C}"/>
              </a:ext>
            </a:extLst>
          </p:cNvPr>
          <p:cNvSpPr>
            <a:spLocks noGrp="1"/>
          </p:cNvSpPr>
          <p:nvPr>
            <p:ph idx="1"/>
          </p:nvPr>
        </p:nvSpPr>
        <p:spPr/>
        <p:txBody>
          <a:bodyPr/>
          <a:lstStyle/>
          <a:p>
            <a:r>
              <a:rPr lang="en-US" b="1" baseline="30000" dirty="0">
                <a:ea typeface="+mn-lt"/>
                <a:cs typeface="+mn-lt"/>
              </a:rPr>
              <a:t>8 </a:t>
            </a:r>
            <a:r>
              <a:rPr lang="en-US" dirty="0">
                <a:ea typeface="+mn-lt"/>
                <a:cs typeface="+mn-lt"/>
              </a:rPr>
              <a:t>Philip said to him, “Lord, show us the Father, and we will be satisfied.” </a:t>
            </a:r>
            <a:r>
              <a:rPr lang="en-US" b="1" baseline="30000" dirty="0">
                <a:ea typeface="+mn-lt"/>
                <a:cs typeface="+mn-lt"/>
              </a:rPr>
              <a:t>9 </a:t>
            </a:r>
            <a:r>
              <a:rPr lang="en-US" dirty="0">
                <a:ea typeface="+mn-lt"/>
                <a:cs typeface="+mn-lt"/>
              </a:rPr>
              <a:t>Jesus said to him, “Have I been with you all this time, Philip, and you still do not know me? Whoever has seen me has seen the Father. How can you say, ‘Show us the Father’? </a:t>
            </a:r>
            <a:r>
              <a:rPr lang="en-US" b="1" baseline="30000" dirty="0">
                <a:ea typeface="+mn-lt"/>
                <a:cs typeface="+mn-lt"/>
              </a:rPr>
              <a:t>10</a:t>
            </a:r>
            <a:r>
              <a:rPr lang="en-US" b="1" u="sng" baseline="30000" dirty="0">
                <a:ea typeface="+mn-lt"/>
                <a:cs typeface="+mn-lt"/>
              </a:rPr>
              <a:t> </a:t>
            </a:r>
            <a:r>
              <a:rPr lang="en-US" u="sng" dirty="0">
                <a:ea typeface="+mn-lt"/>
                <a:cs typeface="+mn-lt"/>
              </a:rPr>
              <a:t>Do you not believe that I am in the Father and the Father is in me? The words that I say to you I do not speak on my own; but the Father who dwells in me does his works. </a:t>
            </a:r>
            <a:r>
              <a:rPr lang="en-US" b="1" u="sng" baseline="30000" dirty="0">
                <a:ea typeface="+mn-lt"/>
                <a:cs typeface="+mn-lt"/>
              </a:rPr>
              <a:t>11 </a:t>
            </a:r>
            <a:r>
              <a:rPr lang="en-US" u="sng" dirty="0">
                <a:ea typeface="+mn-lt"/>
                <a:cs typeface="+mn-lt"/>
              </a:rPr>
              <a:t>Believe me that I am in the Father and the Father is in me; but if you do not, then believe me because of the works themselves.</a:t>
            </a:r>
            <a:endParaRPr lang="en-US" u="sng" dirty="0"/>
          </a:p>
        </p:txBody>
      </p:sp>
    </p:spTree>
    <p:extLst>
      <p:ext uri="{BB962C8B-B14F-4D97-AF65-F5344CB8AC3E}">
        <p14:creationId xmlns:p14="http://schemas.microsoft.com/office/powerpoint/2010/main" val="42491223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A00287-8E81-4852-AEE7-BE3056BA6632}"/>
              </a:ext>
            </a:extLst>
          </p:cNvPr>
          <p:cNvSpPr>
            <a:spLocks noGrp="1"/>
          </p:cNvSpPr>
          <p:nvPr>
            <p:ph type="title"/>
          </p:nvPr>
        </p:nvSpPr>
        <p:spPr/>
        <p:txBody>
          <a:bodyPr/>
          <a:lstStyle/>
          <a:p>
            <a:r>
              <a:rPr lang="en-US" dirty="0"/>
              <a:t>John 14 so far</a:t>
            </a:r>
          </a:p>
        </p:txBody>
      </p:sp>
      <p:sp>
        <p:nvSpPr>
          <p:cNvPr id="3" name="Content Placeholder 2">
            <a:extLst>
              <a:ext uri="{FF2B5EF4-FFF2-40B4-BE49-F238E27FC236}">
                <a16:creationId xmlns:a16="http://schemas.microsoft.com/office/drawing/2014/main" id="{4E76D7C1-8FBD-4A28-9BAD-275B45722B59}"/>
              </a:ext>
            </a:extLst>
          </p:cNvPr>
          <p:cNvSpPr>
            <a:spLocks noGrp="1"/>
          </p:cNvSpPr>
          <p:nvPr>
            <p:ph idx="1"/>
          </p:nvPr>
        </p:nvSpPr>
        <p:spPr/>
        <p:txBody>
          <a:bodyPr>
            <a:normAutofit/>
          </a:bodyPr>
          <a:lstStyle/>
          <a:p>
            <a:r>
              <a:rPr lang="en-US" sz="3200" dirty="0"/>
              <a:t>Jesus wants to prepare his disciples for his death</a:t>
            </a:r>
          </a:p>
          <a:p>
            <a:r>
              <a:rPr lang="en-US" sz="3200" dirty="0"/>
              <a:t>Jesus tells them he is going to prepare a place for them; they cannot follow him just yet</a:t>
            </a:r>
          </a:p>
          <a:p>
            <a:r>
              <a:rPr lang="en-US" sz="3200" dirty="0"/>
              <a:t>Jesus states that he is the way, the truth, and the life</a:t>
            </a:r>
          </a:p>
        </p:txBody>
      </p:sp>
    </p:spTree>
    <p:extLst>
      <p:ext uri="{BB962C8B-B14F-4D97-AF65-F5344CB8AC3E}">
        <p14:creationId xmlns:p14="http://schemas.microsoft.com/office/powerpoint/2010/main" val="26942082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8C3A69-7B4C-43A1-947E-A01DC68082A3}"/>
              </a:ext>
            </a:extLst>
          </p:cNvPr>
          <p:cNvSpPr>
            <a:spLocks noGrp="1"/>
          </p:cNvSpPr>
          <p:nvPr>
            <p:ph type="title"/>
          </p:nvPr>
        </p:nvSpPr>
        <p:spPr/>
        <p:txBody>
          <a:bodyPr/>
          <a:lstStyle/>
          <a:p>
            <a:r>
              <a:rPr lang="en-US" dirty="0"/>
              <a:t>"In my name"</a:t>
            </a:r>
          </a:p>
        </p:txBody>
      </p:sp>
      <p:sp>
        <p:nvSpPr>
          <p:cNvPr id="3" name="Content Placeholder 2">
            <a:extLst>
              <a:ext uri="{FF2B5EF4-FFF2-40B4-BE49-F238E27FC236}">
                <a16:creationId xmlns:a16="http://schemas.microsoft.com/office/drawing/2014/main" id="{F8FD25BE-B0E9-41AC-823C-9325DFA2EC70}"/>
              </a:ext>
            </a:extLst>
          </p:cNvPr>
          <p:cNvSpPr>
            <a:spLocks noGrp="1"/>
          </p:cNvSpPr>
          <p:nvPr>
            <p:ph idx="1"/>
          </p:nvPr>
        </p:nvSpPr>
        <p:spPr/>
        <p:txBody>
          <a:bodyPr/>
          <a:lstStyle/>
          <a:p>
            <a:r>
              <a:rPr lang="en-US" sz="3200" dirty="0">
                <a:ea typeface="+mn-lt"/>
                <a:cs typeface="+mn-lt"/>
              </a:rPr>
              <a:t>Very truly, I tell you, the one who believes in me will also do the works that I do and, in fact, will do greater works than these, because I am going to the Father. </a:t>
            </a:r>
            <a:r>
              <a:rPr lang="en-US" sz="3200" b="1" baseline="30000" dirty="0">
                <a:ea typeface="+mn-lt"/>
                <a:cs typeface="+mn-lt"/>
              </a:rPr>
              <a:t>13 </a:t>
            </a:r>
            <a:r>
              <a:rPr lang="en-US" sz="3200" u="sng" dirty="0">
                <a:ea typeface="+mn-lt"/>
                <a:cs typeface="+mn-lt"/>
              </a:rPr>
              <a:t>I will do whatever you ask in my name, so that the Father may be glorified in the Son.</a:t>
            </a:r>
            <a:r>
              <a:rPr lang="en-US" sz="3200" dirty="0">
                <a:ea typeface="+mn-lt"/>
                <a:cs typeface="+mn-lt"/>
              </a:rPr>
              <a:t> </a:t>
            </a:r>
            <a:r>
              <a:rPr lang="en-US" sz="3200" b="1" baseline="30000" dirty="0">
                <a:ea typeface="+mn-lt"/>
                <a:cs typeface="+mn-lt"/>
              </a:rPr>
              <a:t>14 </a:t>
            </a:r>
            <a:r>
              <a:rPr lang="en-US" sz="3200" dirty="0">
                <a:ea typeface="+mn-lt"/>
                <a:cs typeface="+mn-lt"/>
              </a:rPr>
              <a:t>If in my name you ask me for anything, I will do it.</a:t>
            </a:r>
            <a:endParaRPr lang="en-US" sz="3200" dirty="0"/>
          </a:p>
        </p:txBody>
      </p:sp>
    </p:spTree>
    <p:extLst>
      <p:ext uri="{BB962C8B-B14F-4D97-AF65-F5344CB8AC3E}">
        <p14:creationId xmlns:p14="http://schemas.microsoft.com/office/powerpoint/2010/main" val="29565187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7954B1-EAF5-4EAB-9E4A-0E2EA5064464}"/>
              </a:ext>
            </a:extLst>
          </p:cNvPr>
          <p:cNvSpPr>
            <a:spLocks noGrp="1"/>
          </p:cNvSpPr>
          <p:nvPr>
            <p:ph type="title"/>
          </p:nvPr>
        </p:nvSpPr>
        <p:spPr/>
        <p:txBody>
          <a:bodyPr/>
          <a:lstStyle/>
          <a:p>
            <a:r>
              <a:rPr lang="en-US" dirty="0"/>
              <a:t>The Advocate</a:t>
            </a:r>
          </a:p>
        </p:txBody>
      </p:sp>
      <p:sp>
        <p:nvSpPr>
          <p:cNvPr id="3" name="Content Placeholder 2">
            <a:extLst>
              <a:ext uri="{FF2B5EF4-FFF2-40B4-BE49-F238E27FC236}">
                <a16:creationId xmlns:a16="http://schemas.microsoft.com/office/drawing/2014/main" id="{43F9485C-614A-4CC0-AC97-AC03F82FEBEC}"/>
              </a:ext>
            </a:extLst>
          </p:cNvPr>
          <p:cNvSpPr>
            <a:spLocks noGrp="1"/>
          </p:cNvSpPr>
          <p:nvPr>
            <p:ph idx="1"/>
          </p:nvPr>
        </p:nvSpPr>
        <p:spPr/>
        <p:txBody>
          <a:bodyPr/>
          <a:lstStyle/>
          <a:p>
            <a:r>
              <a:rPr lang="en-US" sz="3200" dirty="0">
                <a:ea typeface="+mn-lt"/>
                <a:cs typeface="+mn-lt"/>
              </a:rPr>
              <a:t>“If you love me, you will keep my commandments. </a:t>
            </a:r>
            <a:r>
              <a:rPr lang="en-US" sz="3200" b="1" baseline="30000" dirty="0">
                <a:ea typeface="+mn-lt"/>
                <a:cs typeface="+mn-lt"/>
              </a:rPr>
              <a:t>16 </a:t>
            </a:r>
            <a:r>
              <a:rPr lang="en-US" sz="3200" u="sng" dirty="0">
                <a:ea typeface="+mn-lt"/>
                <a:cs typeface="+mn-lt"/>
              </a:rPr>
              <a:t>And I will ask the Father, and he will give you another Advocate, to be with you forever.</a:t>
            </a:r>
            <a:r>
              <a:rPr lang="en-US" sz="3200" dirty="0">
                <a:ea typeface="+mn-lt"/>
                <a:cs typeface="+mn-lt"/>
              </a:rPr>
              <a:t> </a:t>
            </a:r>
            <a:r>
              <a:rPr lang="en-US" sz="3200" b="1" baseline="30000" dirty="0">
                <a:ea typeface="+mn-lt"/>
                <a:cs typeface="+mn-lt"/>
              </a:rPr>
              <a:t>17 </a:t>
            </a:r>
            <a:r>
              <a:rPr lang="en-US" sz="3200" dirty="0">
                <a:ea typeface="+mn-lt"/>
                <a:cs typeface="+mn-lt"/>
              </a:rPr>
              <a:t>This is the Spirit of truth, whom the world cannot receive, because it neither sees him nor knows him. You know him, because he abides with you, and he will be in you.</a:t>
            </a:r>
            <a:endParaRPr lang="en-US" sz="3200" dirty="0"/>
          </a:p>
        </p:txBody>
      </p:sp>
    </p:spTree>
    <p:extLst>
      <p:ext uri="{BB962C8B-B14F-4D97-AF65-F5344CB8AC3E}">
        <p14:creationId xmlns:p14="http://schemas.microsoft.com/office/powerpoint/2010/main" val="29894389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D5B669-1B7E-4836-86A1-8EBAB07F6BFE}"/>
              </a:ext>
            </a:extLst>
          </p:cNvPr>
          <p:cNvSpPr>
            <a:spLocks noGrp="1"/>
          </p:cNvSpPr>
          <p:nvPr>
            <p:ph type="title"/>
          </p:nvPr>
        </p:nvSpPr>
        <p:spPr/>
        <p:txBody>
          <a:bodyPr/>
          <a:lstStyle/>
          <a:p>
            <a:r>
              <a:rPr lang="en-US" dirty="0"/>
              <a:t>The Advocate</a:t>
            </a:r>
          </a:p>
        </p:txBody>
      </p:sp>
      <p:sp>
        <p:nvSpPr>
          <p:cNvPr id="3" name="Content Placeholder 2">
            <a:extLst>
              <a:ext uri="{FF2B5EF4-FFF2-40B4-BE49-F238E27FC236}">
                <a16:creationId xmlns:a16="http://schemas.microsoft.com/office/drawing/2014/main" id="{FEDF8CD5-C0E1-4982-A631-6808F8C63566}"/>
              </a:ext>
            </a:extLst>
          </p:cNvPr>
          <p:cNvSpPr>
            <a:spLocks noGrp="1"/>
          </p:cNvSpPr>
          <p:nvPr>
            <p:ph idx="1"/>
          </p:nvPr>
        </p:nvSpPr>
        <p:spPr/>
        <p:txBody>
          <a:bodyPr/>
          <a:lstStyle/>
          <a:p>
            <a:r>
              <a:rPr lang="en-US" sz="3200" dirty="0">
                <a:ea typeface="+mn-lt"/>
                <a:cs typeface="+mn-lt"/>
              </a:rPr>
              <a:t>“I have said these things to you while I am still with you. </a:t>
            </a:r>
            <a:r>
              <a:rPr lang="en-US" sz="3200" b="1" baseline="30000" dirty="0">
                <a:ea typeface="+mn-lt"/>
                <a:cs typeface="+mn-lt"/>
              </a:rPr>
              <a:t>26 </a:t>
            </a:r>
            <a:r>
              <a:rPr lang="en-US" sz="3200" dirty="0">
                <a:ea typeface="+mn-lt"/>
                <a:cs typeface="+mn-lt"/>
              </a:rPr>
              <a:t>But the Advocate, the Holy Spirit, whom the Father will send in my name, will teach you everything, and remind you of all that I have said to you," John 14:25-26</a:t>
            </a:r>
            <a:endParaRPr lang="en-US" sz="3200" dirty="0"/>
          </a:p>
        </p:txBody>
      </p:sp>
    </p:spTree>
    <p:extLst>
      <p:ext uri="{BB962C8B-B14F-4D97-AF65-F5344CB8AC3E}">
        <p14:creationId xmlns:p14="http://schemas.microsoft.com/office/powerpoint/2010/main" val="24182225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DB937A-A780-49BB-9D9F-A48F7BA0B838}"/>
              </a:ext>
            </a:extLst>
          </p:cNvPr>
          <p:cNvSpPr>
            <a:spLocks noGrp="1"/>
          </p:cNvSpPr>
          <p:nvPr>
            <p:ph type="title"/>
          </p:nvPr>
        </p:nvSpPr>
        <p:spPr/>
        <p:txBody>
          <a:bodyPr/>
          <a:lstStyle/>
          <a:p>
            <a:r>
              <a:rPr lang="en-US" dirty="0"/>
              <a:t>The Advocate</a:t>
            </a:r>
          </a:p>
        </p:txBody>
      </p:sp>
      <p:sp>
        <p:nvSpPr>
          <p:cNvPr id="3" name="Content Placeholder 2">
            <a:extLst>
              <a:ext uri="{FF2B5EF4-FFF2-40B4-BE49-F238E27FC236}">
                <a16:creationId xmlns:a16="http://schemas.microsoft.com/office/drawing/2014/main" id="{EFFFF67F-E960-455A-8A84-C448B97771B7}"/>
              </a:ext>
            </a:extLst>
          </p:cNvPr>
          <p:cNvSpPr>
            <a:spLocks noGrp="1"/>
          </p:cNvSpPr>
          <p:nvPr>
            <p:ph idx="1"/>
          </p:nvPr>
        </p:nvSpPr>
        <p:spPr/>
        <p:txBody>
          <a:bodyPr/>
          <a:lstStyle/>
          <a:p>
            <a:r>
              <a:rPr lang="en-US" sz="3200" dirty="0">
                <a:ea typeface="+mn-lt"/>
                <a:cs typeface="+mn-lt"/>
              </a:rPr>
              <a:t>“When the Advocate comes, whom I will send to you from the Father, the Spirit of truth who comes from the Father, he will testify on my behalf. </a:t>
            </a:r>
            <a:r>
              <a:rPr lang="en-US" sz="3200" b="1" baseline="30000" dirty="0">
                <a:ea typeface="+mn-lt"/>
                <a:cs typeface="+mn-lt"/>
              </a:rPr>
              <a:t>27 </a:t>
            </a:r>
            <a:r>
              <a:rPr lang="en-US" sz="3200" dirty="0">
                <a:ea typeface="+mn-lt"/>
                <a:cs typeface="+mn-lt"/>
              </a:rPr>
              <a:t>You also are to testify because you have been with me from the beginning," John 15:26-27</a:t>
            </a:r>
            <a:endParaRPr lang="en-US" sz="3200" dirty="0"/>
          </a:p>
        </p:txBody>
      </p:sp>
    </p:spTree>
    <p:extLst>
      <p:ext uri="{BB962C8B-B14F-4D97-AF65-F5344CB8AC3E}">
        <p14:creationId xmlns:p14="http://schemas.microsoft.com/office/powerpoint/2010/main" val="11382345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B01394-D66A-4784-B8EF-C42E0DD37F61}"/>
              </a:ext>
            </a:extLst>
          </p:cNvPr>
          <p:cNvSpPr>
            <a:spLocks noGrp="1"/>
          </p:cNvSpPr>
          <p:nvPr>
            <p:ph type="title"/>
          </p:nvPr>
        </p:nvSpPr>
        <p:spPr/>
        <p:txBody>
          <a:bodyPr/>
          <a:lstStyle/>
          <a:p>
            <a:r>
              <a:rPr lang="en-US" dirty="0"/>
              <a:t>The Advocate</a:t>
            </a:r>
          </a:p>
        </p:txBody>
      </p:sp>
      <p:sp>
        <p:nvSpPr>
          <p:cNvPr id="3" name="Content Placeholder 2">
            <a:extLst>
              <a:ext uri="{FF2B5EF4-FFF2-40B4-BE49-F238E27FC236}">
                <a16:creationId xmlns:a16="http://schemas.microsoft.com/office/drawing/2014/main" id="{88CA27A4-B94C-411E-932B-4426238DAD08}"/>
              </a:ext>
            </a:extLst>
          </p:cNvPr>
          <p:cNvSpPr>
            <a:spLocks noGrp="1"/>
          </p:cNvSpPr>
          <p:nvPr>
            <p:ph idx="1"/>
          </p:nvPr>
        </p:nvSpPr>
        <p:spPr>
          <a:xfrm>
            <a:off x="1094118" y="2288954"/>
            <a:ext cx="9601196" cy="3980294"/>
          </a:xfrm>
        </p:spPr>
        <p:txBody>
          <a:bodyPr vert="horz" lIns="91440" tIns="45720" rIns="91440" bIns="45720" rtlCol="0" anchor="t">
            <a:noAutofit/>
          </a:bodyPr>
          <a:lstStyle/>
          <a:p>
            <a:r>
              <a:rPr lang="en-US" sz="2800" b="1" baseline="30000" dirty="0">
                <a:ea typeface="+mn-lt"/>
                <a:cs typeface="+mn-lt"/>
              </a:rPr>
              <a:t> </a:t>
            </a:r>
            <a:r>
              <a:rPr lang="en-US" sz="2800" dirty="0">
                <a:ea typeface="+mn-lt"/>
                <a:cs typeface="+mn-lt"/>
              </a:rPr>
              <a:t>Nevertheless I tell you the truth: it is to your advantage that I go away, for if I do not go away, the Advocate will not come to you; but if I go, I will send him to you. </a:t>
            </a:r>
            <a:r>
              <a:rPr lang="en-US" sz="2800" b="1" baseline="30000" dirty="0">
                <a:ea typeface="+mn-lt"/>
                <a:cs typeface="+mn-lt"/>
              </a:rPr>
              <a:t>8 </a:t>
            </a:r>
            <a:r>
              <a:rPr lang="en-US" sz="2800" dirty="0">
                <a:ea typeface="+mn-lt"/>
                <a:cs typeface="+mn-lt"/>
              </a:rPr>
              <a:t>And when he comes, he will prove the world wrong about sin and righteousness and judgment: </a:t>
            </a:r>
            <a:r>
              <a:rPr lang="en-US" sz="2800" b="1" baseline="30000" dirty="0">
                <a:ea typeface="+mn-lt"/>
                <a:cs typeface="+mn-lt"/>
              </a:rPr>
              <a:t>9 </a:t>
            </a:r>
            <a:r>
              <a:rPr lang="en-US" sz="2800" dirty="0">
                <a:ea typeface="+mn-lt"/>
                <a:cs typeface="+mn-lt"/>
              </a:rPr>
              <a:t>about sin, because they do not believe in me; </a:t>
            </a:r>
            <a:r>
              <a:rPr lang="en-US" sz="2800" b="1" baseline="30000" dirty="0">
                <a:ea typeface="+mn-lt"/>
                <a:cs typeface="+mn-lt"/>
              </a:rPr>
              <a:t>10 </a:t>
            </a:r>
            <a:r>
              <a:rPr lang="en-US" sz="2800" dirty="0">
                <a:ea typeface="+mn-lt"/>
                <a:cs typeface="+mn-lt"/>
              </a:rPr>
              <a:t>about righteousness, because I am going to the Father and you will see me no longer; </a:t>
            </a:r>
            <a:r>
              <a:rPr lang="en-US" sz="2800" b="1" baseline="30000" dirty="0">
                <a:ea typeface="+mn-lt"/>
                <a:cs typeface="+mn-lt"/>
              </a:rPr>
              <a:t>11 </a:t>
            </a:r>
            <a:r>
              <a:rPr lang="en-US" sz="2800" dirty="0">
                <a:ea typeface="+mn-lt"/>
                <a:cs typeface="+mn-lt"/>
              </a:rPr>
              <a:t>about judgment, because the ruler of this world has been condemned," John 16:7-11</a:t>
            </a:r>
            <a:endParaRPr lang="en-US" sz="2800" dirty="0"/>
          </a:p>
        </p:txBody>
      </p:sp>
    </p:spTree>
    <p:extLst>
      <p:ext uri="{BB962C8B-B14F-4D97-AF65-F5344CB8AC3E}">
        <p14:creationId xmlns:p14="http://schemas.microsoft.com/office/powerpoint/2010/main" val="24652216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ECB8BF-786D-4F96-BE43-51C9664DC852}"/>
              </a:ext>
            </a:extLst>
          </p:cNvPr>
          <p:cNvSpPr>
            <a:spLocks noGrp="1"/>
          </p:cNvSpPr>
          <p:nvPr>
            <p:ph type="title"/>
          </p:nvPr>
        </p:nvSpPr>
        <p:spPr/>
        <p:txBody>
          <a:bodyPr/>
          <a:lstStyle/>
          <a:p>
            <a:r>
              <a:rPr lang="en-US"/>
              <a:t>A new commandment?</a:t>
            </a:r>
          </a:p>
        </p:txBody>
      </p:sp>
      <p:sp>
        <p:nvSpPr>
          <p:cNvPr id="3" name="Content Placeholder 2">
            <a:extLst>
              <a:ext uri="{FF2B5EF4-FFF2-40B4-BE49-F238E27FC236}">
                <a16:creationId xmlns:a16="http://schemas.microsoft.com/office/drawing/2014/main" id="{D13DC8FA-7D85-4C0F-B238-0E9096F20518}"/>
              </a:ext>
            </a:extLst>
          </p:cNvPr>
          <p:cNvSpPr>
            <a:spLocks noGrp="1"/>
          </p:cNvSpPr>
          <p:nvPr>
            <p:ph idx="1"/>
          </p:nvPr>
        </p:nvSpPr>
        <p:spPr/>
        <p:txBody>
          <a:bodyPr vert="horz" lIns="91440" tIns="45720" rIns="91440" bIns="45720" rtlCol="0" anchor="t">
            <a:normAutofit/>
          </a:bodyPr>
          <a:lstStyle/>
          <a:p>
            <a:r>
              <a:rPr lang="en-US" sz="2400">
                <a:ea typeface="+mn-lt"/>
                <a:cs typeface="+mn-lt"/>
              </a:rPr>
              <a:t>When he had gone out, Jesus said, “Now the Son of Man has been glorified, and God has been glorified in him. </a:t>
            </a:r>
            <a:r>
              <a:rPr lang="en-US" sz="2400" b="1" baseline="30000">
                <a:ea typeface="+mn-lt"/>
                <a:cs typeface="+mn-lt"/>
              </a:rPr>
              <a:t>32 </a:t>
            </a:r>
            <a:r>
              <a:rPr lang="en-US" sz="2400">
                <a:ea typeface="+mn-lt"/>
                <a:cs typeface="+mn-lt"/>
              </a:rPr>
              <a:t>If God has been glorified in him, God will also glorify him in himself and will glorify him at once. </a:t>
            </a:r>
            <a:r>
              <a:rPr lang="en-US" sz="2400" b="1" baseline="30000">
                <a:ea typeface="+mn-lt"/>
                <a:cs typeface="+mn-lt"/>
              </a:rPr>
              <a:t>33 </a:t>
            </a:r>
            <a:r>
              <a:rPr lang="en-US" sz="2400">
                <a:ea typeface="+mn-lt"/>
                <a:cs typeface="+mn-lt"/>
              </a:rPr>
              <a:t>Little children, I am with you only a little longer. You will look for me; and as I said to the Jews so now I say to you, ‘Where I am going, you cannot come.’ </a:t>
            </a:r>
            <a:r>
              <a:rPr lang="en-US" sz="2400" b="1" baseline="30000">
                <a:ea typeface="+mn-lt"/>
                <a:cs typeface="+mn-lt"/>
              </a:rPr>
              <a:t>34 </a:t>
            </a:r>
            <a:r>
              <a:rPr lang="en-US" sz="2400">
                <a:ea typeface="+mn-lt"/>
                <a:cs typeface="+mn-lt"/>
              </a:rPr>
              <a:t>I give you a </a:t>
            </a:r>
            <a:r>
              <a:rPr lang="en-US" sz="2400" u="sng">
                <a:ea typeface="+mn-lt"/>
                <a:cs typeface="+mn-lt"/>
              </a:rPr>
              <a:t>new commandment</a:t>
            </a:r>
            <a:r>
              <a:rPr lang="en-US" sz="2400">
                <a:ea typeface="+mn-lt"/>
                <a:cs typeface="+mn-lt"/>
              </a:rPr>
              <a:t>, that you love one another. Just as I have loved you, you also should love one another. </a:t>
            </a:r>
            <a:r>
              <a:rPr lang="en-US" sz="2400" b="1" baseline="30000">
                <a:ea typeface="+mn-lt"/>
                <a:cs typeface="+mn-lt"/>
              </a:rPr>
              <a:t>35 </a:t>
            </a:r>
            <a:r>
              <a:rPr lang="en-US" sz="2400">
                <a:ea typeface="+mn-lt"/>
                <a:cs typeface="+mn-lt"/>
              </a:rPr>
              <a:t>By this everyone will know that you are my disciples, if you have love for one another.”</a:t>
            </a:r>
            <a:endParaRPr lang="en-US" sz="2400"/>
          </a:p>
        </p:txBody>
      </p:sp>
    </p:spTree>
    <p:extLst>
      <p:ext uri="{BB962C8B-B14F-4D97-AF65-F5344CB8AC3E}">
        <p14:creationId xmlns:p14="http://schemas.microsoft.com/office/powerpoint/2010/main" val="13318467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2C8681-677F-4556-BA97-CA105BBAD61F}"/>
              </a:ext>
            </a:extLst>
          </p:cNvPr>
          <p:cNvSpPr>
            <a:spLocks noGrp="1"/>
          </p:cNvSpPr>
          <p:nvPr>
            <p:ph type="title"/>
          </p:nvPr>
        </p:nvSpPr>
        <p:spPr/>
        <p:txBody>
          <a:bodyPr/>
          <a:lstStyle/>
          <a:p>
            <a:r>
              <a:rPr lang="en-US" dirty="0"/>
              <a:t>The Advocate</a:t>
            </a:r>
          </a:p>
        </p:txBody>
      </p:sp>
      <p:sp>
        <p:nvSpPr>
          <p:cNvPr id="3" name="Content Placeholder 2">
            <a:extLst>
              <a:ext uri="{FF2B5EF4-FFF2-40B4-BE49-F238E27FC236}">
                <a16:creationId xmlns:a16="http://schemas.microsoft.com/office/drawing/2014/main" id="{178200C3-7BDF-4A46-8C94-A064EBF1EDAC}"/>
              </a:ext>
            </a:extLst>
          </p:cNvPr>
          <p:cNvSpPr>
            <a:spLocks noGrp="1"/>
          </p:cNvSpPr>
          <p:nvPr>
            <p:ph idx="1"/>
          </p:nvPr>
        </p:nvSpPr>
        <p:spPr/>
        <p:txBody>
          <a:bodyPr/>
          <a:lstStyle/>
          <a:p>
            <a:r>
              <a:rPr lang="en-US" dirty="0"/>
              <a:t>He will abide with them forever</a:t>
            </a:r>
          </a:p>
          <a:p>
            <a:pPr>
              <a:buSzPct val="114999"/>
            </a:pPr>
            <a:r>
              <a:rPr lang="en-US" dirty="0"/>
              <a:t>He will not abide with the world</a:t>
            </a:r>
          </a:p>
          <a:p>
            <a:pPr>
              <a:buSzPct val="114999"/>
            </a:pPr>
            <a:r>
              <a:rPr lang="en-US" dirty="0"/>
              <a:t>He will teach and remind them</a:t>
            </a:r>
          </a:p>
          <a:p>
            <a:pPr>
              <a:buSzPct val="114999"/>
            </a:pPr>
            <a:r>
              <a:rPr lang="en-US" dirty="0"/>
              <a:t>He will testify on Jesus' behalf</a:t>
            </a:r>
          </a:p>
          <a:p>
            <a:pPr>
              <a:buSzPct val="114999"/>
            </a:pPr>
            <a:r>
              <a:rPr lang="en-US"/>
              <a:t>He will prove the world wrong about sin and righteousness</a:t>
            </a:r>
            <a:endParaRPr lang="en-US" dirty="0"/>
          </a:p>
          <a:p>
            <a:pPr>
              <a:buSzPct val="114999"/>
            </a:pPr>
            <a:endParaRPr lang="en-US" dirty="0"/>
          </a:p>
          <a:p>
            <a:pPr>
              <a:buSzPct val="114999"/>
            </a:pPr>
            <a:endParaRPr lang="en-US" dirty="0"/>
          </a:p>
        </p:txBody>
      </p:sp>
    </p:spTree>
    <p:extLst>
      <p:ext uri="{BB962C8B-B14F-4D97-AF65-F5344CB8AC3E}">
        <p14:creationId xmlns:p14="http://schemas.microsoft.com/office/powerpoint/2010/main" val="42715752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5C13D1-6D00-47F8-93ED-0657214F2878}"/>
              </a:ext>
            </a:extLst>
          </p:cNvPr>
          <p:cNvSpPr>
            <a:spLocks noGrp="1"/>
          </p:cNvSpPr>
          <p:nvPr>
            <p:ph type="title"/>
          </p:nvPr>
        </p:nvSpPr>
        <p:spPr/>
        <p:txBody>
          <a:bodyPr/>
          <a:lstStyle/>
          <a:p>
            <a:r>
              <a:rPr lang="en-US" dirty="0" err="1"/>
              <a:t>Paraklaetos</a:t>
            </a:r>
          </a:p>
        </p:txBody>
      </p:sp>
      <p:sp>
        <p:nvSpPr>
          <p:cNvPr id="3" name="Content Placeholder 2">
            <a:extLst>
              <a:ext uri="{FF2B5EF4-FFF2-40B4-BE49-F238E27FC236}">
                <a16:creationId xmlns:a16="http://schemas.microsoft.com/office/drawing/2014/main" id="{2F1F5793-B316-43D4-938E-82E83BA94324}"/>
              </a:ext>
            </a:extLst>
          </p:cNvPr>
          <p:cNvSpPr>
            <a:spLocks noGrp="1"/>
          </p:cNvSpPr>
          <p:nvPr>
            <p:ph sz="half" idx="1"/>
          </p:nvPr>
        </p:nvSpPr>
        <p:spPr/>
        <p:txBody>
          <a:bodyPr>
            <a:normAutofit/>
          </a:bodyPr>
          <a:lstStyle/>
          <a:p>
            <a:r>
              <a:rPr lang="en-US" sz="3600" dirty="0"/>
              <a:t>Helper?</a:t>
            </a:r>
          </a:p>
          <a:p>
            <a:pPr>
              <a:buSzPct val="114999"/>
            </a:pPr>
            <a:r>
              <a:rPr lang="en-US" sz="3600" dirty="0"/>
              <a:t>Consoler?</a:t>
            </a:r>
          </a:p>
          <a:p>
            <a:pPr>
              <a:buSzPct val="114999"/>
            </a:pPr>
            <a:r>
              <a:rPr lang="en-US" sz="3600" dirty="0"/>
              <a:t>Paraclete?</a:t>
            </a:r>
          </a:p>
          <a:p>
            <a:pPr>
              <a:buSzPct val="114999"/>
            </a:pPr>
            <a:r>
              <a:rPr lang="en-US" sz="3600" u="sng" dirty="0"/>
              <a:t>Advocate</a:t>
            </a:r>
          </a:p>
        </p:txBody>
      </p:sp>
      <p:sp>
        <p:nvSpPr>
          <p:cNvPr id="7" name="Content Placeholder 6">
            <a:extLst>
              <a:ext uri="{FF2B5EF4-FFF2-40B4-BE49-F238E27FC236}">
                <a16:creationId xmlns:a16="http://schemas.microsoft.com/office/drawing/2014/main" id="{6E4EFC58-C66A-4B15-B70C-45BBA6E0ED76}"/>
              </a:ext>
            </a:extLst>
          </p:cNvPr>
          <p:cNvSpPr>
            <a:spLocks noGrp="1"/>
          </p:cNvSpPr>
          <p:nvPr>
            <p:ph sz="half" idx="2"/>
          </p:nvPr>
        </p:nvSpPr>
        <p:spPr/>
        <p:txBody>
          <a:bodyPr>
            <a:normAutofit/>
          </a:bodyPr>
          <a:lstStyle/>
          <a:p>
            <a:r>
              <a:rPr lang="en-US" sz="3200" dirty="0"/>
              <a:t>“One who appears in another’s behalf, mediator, intercessor, helper,” BDAG, 766.</a:t>
            </a:r>
          </a:p>
        </p:txBody>
      </p:sp>
    </p:spTree>
    <p:extLst>
      <p:ext uri="{BB962C8B-B14F-4D97-AF65-F5344CB8AC3E}">
        <p14:creationId xmlns:p14="http://schemas.microsoft.com/office/powerpoint/2010/main" val="24941465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D47929C-D51D-471B-A317-8353A3232B1F}"/>
              </a:ext>
            </a:extLst>
          </p:cNvPr>
          <p:cNvSpPr>
            <a:spLocks noGrp="1"/>
          </p:cNvSpPr>
          <p:nvPr>
            <p:ph type="title"/>
          </p:nvPr>
        </p:nvSpPr>
        <p:spPr/>
        <p:txBody>
          <a:bodyPr/>
          <a:lstStyle/>
          <a:p>
            <a:r>
              <a:rPr lang="en-US" dirty="0"/>
              <a:t>"I am coming to you"</a:t>
            </a:r>
          </a:p>
        </p:txBody>
      </p:sp>
      <p:sp>
        <p:nvSpPr>
          <p:cNvPr id="6" name="Content Placeholder 5">
            <a:extLst>
              <a:ext uri="{FF2B5EF4-FFF2-40B4-BE49-F238E27FC236}">
                <a16:creationId xmlns:a16="http://schemas.microsoft.com/office/drawing/2014/main" id="{307ABC81-DF9C-4519-A050-A66FA53E5617}"/>
              </a:ext>
            </a:extLst>
          </p:cNvPr>
          <p:cNvSpPr>
            <a:spLocks noGrp="1"/>
          </p:cNvSpPr>
          <p:nvPr>
            <p:ph idx="1"/>
          </p:nvPr>
        </p:nvSpPr>
        <p:spPr/>
        <p:txBody>
          <a:bodyPr>
            <a:normAutofit fontScale="92500" lnSpcReduction="20000"/>
          </a:bodyPr>
          <a:lstStyle/>
          <a:p>
            <a:r>
              <a:rPr lang="en-US" b="0" i="0" u="sng" dirty="0">
                <a:solidFill>
                  <a:srgbClr val="000000"/>
                </a:solidFill>
                <a:effectLst/>
                <a:latin typeface="system-ui"/>
              </a:rPr>
              <a:t>“I will not leave you orphaned; I am coming to you. </a:t>
            </a:r>
            <a:r>
              <a:rPr lang="en-US" b="1" i="0" u="sng" baseline="30000" dirty="0">
                <a:solidFill>
                  <a:srgbClr val="000000"/>
                </a:solidFill>
                <a:effectLst/>
                <a:latin typeface="system-ui"/>
              </a:rPr>
              <a:t>19 </a:t>
            </a:r>
            <a:r>
              <a:rPr lang="en-US" b="0" i="0" u="sng" dirty="0">
                <a:solidFill>
                  <a:srgbClr val="000000"/>
                </a:solidFill>
                <a:effectLst/>
                <a:latin typeface="system-ui"/>
              </a:rPr>
              <a:t>In a little while the world will no longer see me, but you will see me; because I live, you also will live. </a:t>
            </a:r>
            <a:r>
              <a:rPr lang="en-US" b="1" i="0" u="sng" baseline="30000" dirty="0">
                <a:solidFill>
                  <a:srgbClr val="000000"/>
                </a:solidFill>
                <a:effectLst/>
                <a:latin typeface="system-ui"/>
              </a:rPr>
              <a:t>20 </a:t>
            </a:r>
            <a:r>
              <a:rPr lang="en-US" b="0" i="0" u="sng" dirty="0">
                <a:solidFill>
                  <a:srgbClr val="000000"/>
                </a:solidFill>
                <a:effectLst/>
                <a:latin typeface="system-ui"/>
              </a:rPr>
              <a:t>On that day you will know that I am in my Father, and you in me, and I in you.</a:t>
            </a:r>
            <a:r>
              <a:rPr lang="en-US" b="0" i="0" dirty="0">
                <a:solidFill>
                  <a:srgbClr val="000000"/>
                </a:solidFill>
                <a:effectLst/>
                <a:latin typeface="system-ui"/>
              </a:rPr>
              <a:t> </a:t>
            </a:r>
            <a:r>
              <a:rPr lang="en-US" b="1" i="0" baseline="30000" dirty="0">
                <a:solidFill>
                  <a:srgbClr val="000000"/>
                </a:solidFill>
                <a:effectLst/>
                <a:latin typeface="system-ui"/>
              </a:rPr>
              <a:t>21 </a:t>
            </a:r>
            <a:r>
              <a:rPr lang="en-US" b="0" i="0" dirty="0">
                <a:solidFill>
                  <a:srgbClr val="000000"/>
                </a:solidFill>
                <a:effectLst/>
                <a:latin typeface="system-ui"/>
              </a:rPr>
              <a:t>They who have my commandments and keep them are those who love me; and those who love me will be loved by my Father, and I will love them and reveal myself to them.” </a:t>
            </a:r>
            <a:r>
              <a:rPr lang="en-US" b="1" i="0" baseline="30000" dirty="0">
                <a:solidFill>
                  <a:srgbClr val="000000"/>
                </a:solidFill>
                <a:effectLst/>
                <a:latin typeface="system-ui"/>
              </a:rPr>
              <a:t>22 </a:t>
            </a:r>
            <a:r>
              <a:rPr lang="en-US" b="0" i="0" dirty="0">
                <a:solidFill>
                  <a:srgbClr val="000000"/>
                </a:solidFill>
                <a:effectLst/>
                <a:latin typeface="system-ui"/>
              </a:rPr>
              <a:t>Judas (not Iscariot) said to him, “Lord, how is it that you will reveal yourself to us, and not to the world?” </a:t>
            </a:r>
            <a:r>
              <a:rPr lang="en-US" b="1" i="0" baseline="30000" dirty="0">
                <a:solidFill>
                  <a:srgbClr val="000000"/>
                </a:solidFill>
                <a:effectLst/>
                <a:latin typeface="system-ui"/>
              </a:rPr>
              <a:t>23 </a:t>
            </a:r>
            <a:r>
              <a:rPr lang="en-US" b="0" i="0" dirty="0">
                <a:solidFill>
                  <a:srgbClr val="000000"/>
                </a:solidFill>
                <a:effectLst/>
                <a:latin typeface="system-ui"/>
              </a:rPr>
              <a:t>Jesus answered him, “Those who love me will keep my word, and my Father will love them, and we will come to them and make our home with them. </a:t>
            </a:r>
            <a:r>
              <a:rPr lang="en-US" b="1" i="0" baseline="30000" dirty="0">
                <a:solidFill>
                  <a:srgbClr val="000000"/>
                </a:solidFill>
                <a:effectLst/>
                <a:latin typeface="system-ui"/>
              </a:rPr>
              <a:t>24 </a:t>
            </a:r>
            <a:r>
              <a:rPr lang="en-US" b="0" i="0" dirty="0">
                <a:solidFill>
                  <a:srgbClr val="000000"/>
                </a:solidFill>
                <a:effectLst/>
                <a:latin typeface="system-ui"/>
              </a:rPr>
              <a:t>Whoever does not love me does not keep my words; and the word that you hear is not mine, but is from the Father who sent me.</a:t>
            </a:r>
            <a:endParaRPr lang="en-US" dirty="0"/>
          </a:p>
        </p:txBody>
      </p:sp>
    </p:spTree>
    <p:extLst>
      <p:ext uri="{BB962C8B-B14F-4D97-AF65-F5344CB8AC3E}">
        <p14:creationId xmlns:p14="http://schemas.microsoft.com/office/powerpoint/2010/main" val="20743490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BC214F-ABDB-4815-82A6-7C954BF8AAC7}"/>
              </a:ext>
            </a:extLst>
          </p:cNvPr>
          <p:cNvSpPr>
            <a:spLocks noGrp="1"/>
          </p:cNvSpPr>
          <p:nvPr>
            <p:ph type="title"/>
          </p:nvPr>
        </p:nvSpPr>
        <p:spPr/>
        <p:txBody>
          <a:bodyPr/>
          <a:lstStyle/>
          <a:p>
            <a:r>
              <a:rPr lang="en-US" dirty="0"/>
              <a:t>"I am coming to you"</a:t>
            </a:r>
          </a:p>
        </p:txBody>
      </p:sp>
      <p:sp>
        <p:nvSpPr>
          <p:cNvPr id="3" name="Content Placeholder 2">
            <a:extLst>
              <a:ext uri="{FF2B5EF4-FFF2-40B4-BE49-F238E27FC236}">
                <a16:creationId xmlns:a16="http://schemas.microsoft.com/office/drawing/2014/main" id="{BD3CB025-FA95-4510-B874-B31FFD138648}"/>
              </a:ext>
            </a:extLst>
          </p:cNvPr>
          <p:cNvSpPr>
            <a:spLocks noGrp="1"/>
          </p:cNvSpPr>
          <p:nvPr>
            <p:ph idx="1"/>
          </p:nvPr>
        </p:nvSpPr>
        <p:spPr/>
        <p:txBody>
          <a:bodyPr>
            <a:normAutofit lnSpcReduction="10000"/>
          </a:bodyPr>
          <a:lstStyle/>
          <a:p>
            <a:r>
              <a:rPr lang="en-US" sz="2800" b="1" dirty="0">
                <a:ea typeface="+mn-lt"/>
                <a:cs typeface="+mn-lt"/>
              </a:rPr>
              <a:t>John 20:19</a:t>
            </a:r>
            <a:r>
              <a:rPr lang="en-US" dirty="0">
                <a:ea typeface="+mn-lt"/>
                <a:cs typeface="+mn-lt"/>
              </a:rPr>
              <a:t> When it was evening on that day, the first day of the week, and the doors of the house where the disciples had met were locked for fear of the Jews, Jesus came and stood among them and said, “Peace be with you.” </a:t>
            </a:r>
            <a:r>
              <a:rPr lang="en-US" b="1" baseline="30000" dirty="0">
                <a:ea typeface="+mn-lt"/>
                <a:cs typeface="+mn-lt"/>
              </a:rPr>
              <a:t>20 </a:t>
            </a:r>
            <a:r>
              <a:rPr lang="en-US" dirty="0">
                <a:ea typeface="+mn-lt"/>
                <a:cs typeface="+mn-lt"/>
              </a:rPr>
              <a:t>After he said this, he showed them his hands and his side. Then the disciples rejoiced when they saw the Lord. </a:t>
            </a:r>
            <a:r>
              <a:rPr lang="en-US" b="1" baseline="30000" dirty="0">
                <a:ea typeface="+mn-lt"/>
                <a:cs typeface="+mn-lt"/>
              </a:rPr>
              <a:t>21 </a:t>
            </a:r>
            <a:r>
              <a:rPr lang="en-US" dirty="0">
                <a:ea typeface="+mn-lt"/>
                <a:cs typeface="+mn-lt"/>
              </a:rPr>
              <a:t>Jesus said to them again, “Peace be with you. As the Father has sent me, so I send you.” </a:t>
            </a:r>
            <a:r>
              <a:rPr lang="en-US" b="1" baseline="30000" dirty="0">
                <a:ea typeface="+mn-lt"/>
                <a:cs typeface="+mn-lt"/>
              </a:rPr>
              <a:t>22 </a:t>
            </a:r>
            <a:r>
              <a:rPr lang="en-US" dirty="0">
                <a:ea typeface="+mn-lt"/>
                <a:cs typeface="+mn-lt"/>
              </a:rPr>
              <a:t>When he had said this, he breathed on them and said to them, “Receive the Holy Spirit. </a:t>
            </a:r>
            <a:r>
              <a:rPr lang="en-US" b="1" baseline="30000" dirty="0">
                <a:ea typeface="+mn-lt"/>
                <a:cs typeface="+mn-lt"/>
              </a:rPr>
              <a:t>23 </a:t>
            </a:r>
            <a:r>
              <a:rPr lang="en-US" dirty="0">
                <a:ea typeface="+mn-lt"/>
                <a:cs typeface="+mn-lt"/>
              </a:rPr>
              <a:t>If you forgive the sins of any, they are forgiven them; if you retain the sins of any, they are retained.”</a:t>
            </a:r>
            <a:endParaRPr lang="en-US" dirty="0"/>
          </a:p>
        </p:txBody>
      </p:sp>
    </p:spTree>
    <p:extLst>
      <p:ext uri="{BB962C8B-B14F-4D97-AF65-F5344CB8AC3E}">
        <p14:creationId xmlns:p14="http://schemas.microsoft.com/office/powerpoint/2010/main" val="5005394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D47929C-D51D-471B-A317-8353A3232B1F}"/>
              </a:ext>
            </a:extLst>
          </p:cNvPr>
          <p:cNvSpPr>
            <a:spLocks noGrp="1"/>
          </p:cNvSpPr>
          <p:nvPr>
            <p:ph type="title"/>
          </p:nvPr>
        </p:nvSpPr>
        <p:spPr/>
        <p:txBody>
          <a:bodyPr/>
          <a:lstStyle/>
          <a:p>
            <a:r>
              <a:rPr lang="en-US" dirty="0"/>
              <a:t>Keeping his word</a:t>
            </a:r>
          </a:p>
        </p:txBody>
      </p:sp>
      <p:sp>
        <p:nvSpPr>
          <p:cNvPr id="6" name="Content Placeholder 5">
            <a:extLst>
              <a:ext uri="{FF2B5EF4-FFF2-40B4-BE49-F238E27FC236}">
                <a16:creationId xmlns:a16="http://schemas.microsoft.com/office/drawing/2014/main" id="{307ABC81-DF9C-4519-A050-A66FA53E5617}"/>
              </a:ext>
            </a:extLst>
          </p:cNvPr>
          <p:cNvSpPr>
            <a:spLocks noGrp="1"/>
          </p:cNvSpPr>
          <p:nvPr>
            <p:ph idx="1"/>
          </p:nvPr>
        </p:nvSpPr>
        <p:spPr/>
        <p:txBody>
          <a:bodyPr>
            <a:normAutofit fontScale="92500" lnSpcReduction="20000"/>
          </a:bodyPr>
          <a:lstStyle/>
          <a:p>
            <a:r>
              <a:rPr lang="en-US" b="0" i="0" dirty="0">
                <a:solidFill>
                  <a:srgbClr val="000000"/>
                </a:solidFill>
                <a:effectLst/>
                <a:latin typeface="system-ui"/>
              </a:rPr>
              <a:t>“I will not leave you orphaned; I am coming to you. </a:t>
            </a:r>
            <a:r>
              <a:rPr lang="en-US" b="1" i="0" baseline="30000" dirty="0">
                <a:solidFill>
                  <a:srgbClr val="000000"/>
                </a:solidFill>
                <a:effectLst/>
                <a:latin typeface="system-ui"/>
              </a:rPr>
              <a:t>19 </a:t>
            </a:r>
            <a:r>
              <a:rPr lang="en-US" b="0" i="0" dirty="0">
                <a:solidFill>
                  <a:srgbClr val="000000"/>
                </a:solidFill>
                <a:effectLst/>
                <a:latin typeface="system-ui"/>
              </a:rPr>
              <a:t>In a little while the world will no longer see me, but you will see me; because I live, you also will live. </a:t>
            </a:r>
            <a:r>
              <a:rPr lang="en-US" b="1" i="0" baseline="30000" dirty="0">
                <a:solidFill>
                  <a:srgbClr val="000000"/>
                </a:solidFill>
                <a:effectLst/>
                <a:latin typeface="system-ui"/>
              </a:rPr>
              <a:t>20 </a:t>
            </a:r>
            <a:r>
              <a:rPr lang="en-US" b="0" i="0" dirty="0">
                <a:solidFill>
                  <a:srgbClr val="000000"/>
                </a:solidFill>
                <a:effectLst/>
                <a:latin typeface="system-ui"/>
              </a:rPr>
              <a:t>On that day you will know that I am in my Father, and you in me, and I in you. </a:t>
            </a:r>
            <a:r>
              <a:rPr lang="en-US" b="1" i="0" baseline="30000" dirty="0">
                <a:solidFill>
                  <a:srgbClr val="000000"/>
                </a:solidFill>
                <a:effectLst/>
                <a:latin typeface="system-ui"/>
              </a:rPr>
              <a:t>21 </a:t>
            </a:r>
            <a:r>
              <a:rPr lang="en-US" b="0" i="0" dirty="0">
                <a:solidFill>
                  <a:srgbClr val="000000"/>
                </a:solidFill>
                <a:effectLst/>
                <a:latin typeface="system-ui"/>
              </a:rPr>
              <a:t>They who have my commandments and keep them are those who love me; and those who love me will be loved by my Father, and I will love them and reveal myself to them.” </a:t>
            </a:r>
            <a:r>
              <a:rPr lang="en-US" b="1" i="0" baseline="30000" dirty="0">
                <a:solidFill>
                  <a:srgbClr val="000000"/>
                </a:solidFill>
                <a:effectLst/>
                <a:latin typeface="system-ui"/>
              </a:rPr>
              <a:t>22 </a:t>
            </a:r>
            <a:r>
              <a:rPr lang="en-US" b="0" i="0" dirty="0">
                <a:solidFill>
                  <a:srgbClr val="000000"/>
                </a:solidFill>
                <a:effectLst/>
                <a:latin typeface="system-ui"/>
              </a:rPr>
              <a:t>Judas (not Iscariot) said to him, “Lord, how is it that you will reveal yourself to us, and not to the world?” </a:t>
            </a:r>
            <a:r>
              <a:rPr lang="en-US" b="1" i="0" baseline="30000" dirty="0">
                <a:solidFill>
                  <a:srgbClr val="000000"/>
                </a:solidFill>
                <a:effectLst/>
                <a:latin typeface="system-ui"/>
              </a:rPr>
              <a:t>23 </a:t>
            </a:r>
            <a:r>
              <a:rPr lang="en-US" b="0" i="0" dirty="0">
                <a:solidFill>
                  <a:srgbClr val="000000"/>
                </a:solidFill>
                <a:effectLst/>
                <a:latin typeface="system-ui"/>
              </a:rPr>
              <a:t>Jesus answered him, “Those who love me will keep my word, and my Father will love them, and we will come to them and make our home with them. </a:t>
            </a:r>
            <a:r>
              <a:rPr lang="en-US" b="1" i="0" baseline="30000" dirty="0">
                <a:solidFill>
                  <a:srgbClr val="000000"/>
                </a:solidFill>
                <a:effectLst/>
                <a:latin typeface="system-ui"/>
              </a:rPr>
              <a:t>24 </a:t>
            </a:r>
            <a:r>
              <a:rPr lang="en-US" b="0" i="0" dirty="0">
                <a:solidFill>
                  <a:srgbClr val="000000"/>
                </a:solidFill>
                <a:effectLst/>
                <a:latin typeface="system-ui"/>
              </a:rPr>
              <a:t>Whoever does not love me does not keep my words; and the word that you hear is not mine, but is from the Father who sent me.</a:t>
            </a:r>
            <a:endParaRPr lang="en-US" dirty="0"/>
          </a:p>
        </p:txBody>
      </p:sp>
    </p:spTree>
    <p:extLst>
      <p:ext uri="{BB962C8B-B14F-4D97-AF65-F5344CB8AC3E}">
        <p14:creationId xmlns:p14="http://schemas.microsoft.com/office/powerpoint/2010/main" val="127459643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61BFA2-9972-41AD-B044-D4BC53FABD2E}"/>
              </a:ext>
            </a:extLst>
          </p:cNvPr>
          <p:cNvSpPr>
            <a:spLocks noGrp="1"/>
          </p:cNvSpPr>
          <p:nvPr>
            <p:ph type="title"/>
          </p:nvPr>
        </p:nvSpPr>
        <p:spPr/>
        <p:txBody>
          <a:bodyPr/>
          <a:lstStyle/>
          <a:p>
            <a:r>
              <a:rPr lang="en-US" dirty="0"/>
              <a:t>“Peace I leave with you”</a:t>
            </a:r>
          </a:p>
        </p:txBody>
      </p:sp>
      <p:sp>
        <p:nvSpPr>
          <p:cNvPr id="3" name="Content Placeholder 2">
            <a:extLst>
              <a:ext uri="{FF2B5EF4-FFF2-40B4-BE49-F238E27FC236}">
                <a16:creationId xmlns:a16="http://schemas.microsoft.com/office/drawing/2014/main" id="{F331F7A7-0F42-42EC-A814-EEBCAF8C6BA4}"/>
              </a:ext>
            </a:extLst>
          </p:cNvPr>
          <p:cNvSpPr>
            <a:spLocks noGrp="1"/>
          </p:cNvSpPr>
          <p:nvPr>
            <p:ph idx="1"/>
          </p:nvPr>
        </p:nvSpPr>
        <p:spPr/>
        <p:txBody>
          <a:bodyPr>
            <a:normAutofit fontScale="92500" lnSpcReduction="20000"/>
          </a:bodyPr>
          <a:lstStyle/>
          <a:p>
            <a:r>
              <a:rPr lang="en-US" b="0" i="0" dirty="0">
                <a:solidFill>
                  <a:srgbClr val="000000"/>
                </a:solidFill>
                <a:effectLst/>
                <a:latin typeface="system-ui"/>
              </a:rPr>
              <a:t>“I have said these things to you while I am still with you. </a:t>
            </a:r>
            <a:r>
              <a:rPr lang="en-US" b="1" i="0" baseline="30000" dirty="0">
                <a:solidFill>
                  <a:srgbClr val="000000"/>
                </a:solidFill>
                <a:effectLst/>
                <a:latin typeface="system-ui"/>
              </a:rPr>
              <a:t>26 </a:t>
            </a:r>
            <a:r>
              <a:rPr lang="en-US" b="0" i="0" dirty="0">
                <a:solidFill>
                  <a:srgbClr val="000000"/>
                </a:solidFill>
                <a:effectLst/>
                <a:latin typeface="system-ui"/>
              </a:rPr>
              <a:t>But the Advocate, the Holy Spirit, whom the Father will send in my name, will teach you everything, and remind you of all that I have said to you. </a:t>
            </a:r>
            <a:r>
              <a:rPr lang="en-US" b="1" i="0" baseline="30000" dirty="0">
                <a:solidFill>
                  <a:srgbClr val="000000"/>
                </a:solidFill>
                <a:effectLst/>
                <a:latin typeface="system-ui"/>
              </a:rPr>
              <a:t>27 </a:t>
            </a:r>
            <a:r>
              <a:rPr lang="en-US" b="0" i="0" dirty="0">
                <a:solidFill>
                  <a:srgbClr val="000000"/>
                </a:solidFill>
                <a:effectLst/>
                <a:latin typeface="system-ui"/>
              </a:rPr>
              <a:t>Peace I leave with you; my peace I give to you. I do not give to you as the world gives. Do not let your hearts be troubled, and do not let them be afraid. </a:t>
            </a:r>
            <a:r>
              <a:rPr lang="en-US" b="1" i="0" baseline="30000" dirty="0">
                <a:solidFill>
                  <a:srgbClr val="000000"/>
                </a:solidFill>
                <a:effectLst/>
                <a:latin typeface="system-ui"/>
              </a:rPr>
              <a:t>28 </a:t>
            </a:r>
            <a:r>
              <a:rPr lang="en-US" b="0" i="0" dirty="0">
                <a:solidFill>
                  <a:srgbClr val="000000"/>
                </a:solidFill>
                <a:effectLst/>
                <a:latin typeface="system-ui"/>
              </a:rPr>
              <a:t>You heard me say to you, ‘I am going away, and I am coming to you.’ If you loved me, you would rejoice that I am going to the Father, because the Father is greater than I. </a:t>
            </a:r>
            <a:r>
              <a:rPr lang="en-US" b="1" i="0" baseline="30000" dirty="0">
                <a:solidFill>
                  <a:srgbClr val="000000"/>
                </a:solidFill>
                <a:effectLst/>
                <a:latin typeface="system-ui"/>
              </a:rPr>
              <a:t>29 </a:t>
            </a:r>
            <a:r>
              <a:rPr lang="en-US" b="0" i="0" dirty="0">
                <a:solidFill>
                  <a:srgbClr val="000000"/>
                </a:solidFill>
                <a:effectLst/>
                <a:latin typeface="system-ui"/>
              </a:rPr>
              <a:t>And now I have told you this before it occurs, so that when it does occur, you may believe. </a:t>
            </a:r>
            <a:r>
              <a:rPr lang="en-US" b="1" i="0" baseline="30000" dirty="0">
                <a:solidFill>
                  <a:srgbClr val="000000"/>
                </a:solidFill>
                <a:effectLst/>
                <a:latin typeface="system-ui"/>
              </a:rPr>
              <a:t>30 </a:t>
            </a:r>
            <a:r>
              <a:rPr lang="en-US" b="0" i="0" dirty="0">
                <a:solidFill>
                  <a:srgbClr val="000000"/>
                </a:solidFill>
                <a:effectLst/>
                <a:latin typeface="system-ui"/>
              </a:rPr>
              <a:t>I will no longer talk much with you, for the ruler of this world is coming. He has no power over me; </a:t>
            </a:r>
            <a:r>
              <a:rPr lang="en-US" b="1" i="0" baseline="30000" dirty="0">
                <a:solidFill>
                  <a:srgbClr val="000000"/>
                </a:solidFill>
                <a:effectLst/>
                <a:latin typeface="system-ui"/>
              </a:rPr>
              <a:t>31 </a:t>
            </a:r>
            <a:r>
              <a:rPr lang="en-US" b="0" i="0" dirty="0">
                <a:solidFill>
                  <a:srgbClr val="000000"/>
                </a:solidFill>
                <a:effectLst/>
                <a:latin typeface="system-ui"/>
              </a:rPr>
              <a:t>but I do as the Father has commanded me, so that the world may know that I love the Father. Rise, let us be on our way.</a:t>
            </a:r>
            <a:endParaRPr lang="en-US" dirty="0"/>
          </a:p>
        </p:txBody>
      </p:sp>
    </p:spTree>
    <p:extLst>
      <p:ext uri="{BB962C8B-B14F-4D97-AF65-F5344CB8AC3E}">
        <p14:creationId xmlns:p14="http://schemas.microsoft.com/office/powerpoint/2010/main" val="132313241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2E2F06-9DF2-46BD-B9F0-20B804835BD9}"/>
              </a:ext>
            </a:extLst>
          </p:cNvPr>
          <p:cNvSpPr>
            <a:spLocks noGrp="1"/>
          </p:cNvSpPr>
          <p:nvPr>
            <p:ph type="title"/>
          </p:nvPr>
        </p:nvSpPr>
        <p:spPr/>
        <p:txBody>
          <a:bodyPr/>
          <a:lstStyle/>
          <a:p>
            <a:r>
              <a:rPr lang="en-US" dirty="0"/>
              <a:t>The vine and the branches</a:t>
            </a:r>
          </a:p>
        </p:txBody>
      </p:sp>
      <p:sp>
        <p:nvSpPr>
          <p:cNvPr id="3" name="Content Placeholder 2">
            <a:extLst>
              <a:ext uri="{FF2B5EF4-FFF2-40B4-BE49-F238E27FC236}">
                <a16:creationId xmlns:a16="http://schemas.microsoft.com/office/drawing/2014/main" id="{3F7E8CFC-AE71-4CCF-BE0F-C88E02CAC7C4}"/>
              </a:ext>
            </a:extLst>
          </p:cNvPr>
          <p:cNvSpPr>
            <a:spLocks noGrp="1"/>
          </p:cNvSpPr>
          <p:nvPr>
            <p:ph idx="1"/>
          </p:nvPr>
        </p:nvSpPr>
        <p:spPr/>
        <p:txBody>
          <a:bodyPr>
            <a:normAutofit fontScale="92500"/>
          </a:bodyPr>
          <a:lstStyle/>
          <a:p>
            <a:r>
              <a:rPr lang="en-US" b="0" i="0" dirty="0">
                <a:solidFill>
                  <a:srgbClr val="000000"/>
                </a:solidFill>
                <a:effectLst/>
                <a:latin typeface="system-ui"/>
              </a:rPr>
              <a:t>John 15:1“I am the true vine, and my Father is the </a:t>
            </a:r>
            <a:r>
              <a:rPr lang="en-US" b="0" i="0" dirty="0" err="1">
                <a:solidFill>
                  <a:srgbClr val="000000"/>
                </a:solidFill>
                <a:effectLst/>
                <a:latin typeface="system-ui"/>
              </a:rPr>
              <a:t>vinegrower</a:t>
            </a:r>
            <a:r>
              <a:rPr lang="en-US" b="0" i="0" dirty="0">
                <a:solidFill>
                  <a:srgbClr val="000000"/>
                </a:solidFill>
                <a:effectLst/>
                <a:latin typeface="system-ui"/>
              </a:rPr>
              <a:t>. </a:t>
            </a:r>
            <a:r>
              <a:rPr lang="en-US" b="1" i="0" baseline="30000" dirty="0">
                <a:solidFill>
                  <a:srgbClr val="000000"/>
                </a:solidFill>
                <a:effectLst/>
                <a:latin typeface="system-ui"/>
              </a:rPr>
              <a:t>2 </a:t>
            </a:r>
            <a:r>
              <a:rPr lang="en-US" b="0" i="0" dirty="0">
                <a:solidFill>
                  <a:srgbClr val="000000"/>
                </a:solidFill>
                <a:effectLst/>
                <a:latin typeface="system-ui"/>
              </a:rPr>
              <a:t>He removes every branch in me that bears no fruit. Every branch that bears fruit he prunes to make it bear more fruit. </a:t>
            </a:r>
            <a:r>
              <a:rPr lang="en-US" b="1" i="0" baseline="30000" dirty="0">
                <a:solidFill>
                  <a:srgbClr val="000000"/>
                </a:solidFill>
                <a:effectLst/>
                <a:latin typeface="system-ui"/>
              </a:rPr>
              <a:t>3 </a:t>
            </a:r>
            <a:r>
              <a:rPr lang="en-US" b="0" i="0" dirty="0">
                <a:solidFill>
                  <a:srgbClr val="000000"/>
                </a:solidFill>
                <a:effectLst/>
                <a:latin typeface="system-ui"/>
              </a:rPr>
              <a:t>You have already been cleansed by the word that I have spoken to you. </a:t>
            </a:r>
            <a:r>
              <a:rPr lang="en-US" b="1" i="0" baseline="30000" dirty="0">
                <a:solidFill>
                  <a:srgbClr val="000000"/>
                </a:solidFill>
                <a:effectLst/>
                <a:latin typeface="system-ui"/>
              </a:rPr>
              <a:t>4 </a:t>
            </a:r>
            <a:r>
              <a:rPr lang="en-US" b="0" i="0" dirty="0">
                <a:solidFill>
                  <a:srgbClr val="000000"/>
                </a:solidFill>
                <a:effectLst/>
                <a:latin typeface="system-ui"/>
              </a:rPr>
              <a:t>Abide in me as I abide in you. Just as the branch cannot bear fruit by itself unless it abides in the vine, neither can you unless you abide in me. </a:t>
            </a:r>
            <a:r>
              <a:rPr lang="en-US" b="1" i="0" baseline="30000" dirty="0">
                <a:solidFill>
                  <a:srgbClr val="000000"/>
                </a:solidFill>
                <a:effectLst/>
                <a:latin typeface="system-ui"/>
              </a:rPr>
              <a:t>5 </a:t>
            </a:r>
            <a:r>
              <a:rPr lang="en-US" b="0" i="0" dirty="0">
                <a:solidFill>
                  <a:srgbClr val="000000"/>
                </a:solidFill>
                <a:effectLst/>
                <a:latin typeface="system-ui"/>
              </a:rPr>
              <a:t>I am the vine, you are the branches. Those who abide in me and I in them bear much fruit, because apart from me you can do nothing. </a:t>
            </a:r>
            <a:r>
              <a:rPr lang="en-US" b="1" i="0" baseline="30000" dirty="0">
                <a:solidFill>
                  <a:srgbClr val="000000"/>
                </a:solidFill>
                <a:effectLst/>
                <a:latin typeface="system-ui"/>
              </a:rPr>
              <a:t>6 </a:t>
            </a:r>
            <a:r>
              <a:rPr lang="en-US" b="0" i="0" dirty="0">
                <a:solidFill>
                  <a:srgbClr val="000000"/>
                </a:solidFill>
                <a:effectLst/>
                <a:latin typeface="system-ui"/>
              </a:rPr>
              <a:t>Whoever does not abide in me is thrown away like a branch and withers; such branches are gathered, thrown into the fire, and burned. </a:t>
            </a:r>
            <a:endParaRPr lang="en-US" dirty="0"/>
          </a:p>
        </p:txBody>
      </p:sp>
    </p:spTree>
    <p:extLst>
      <p:ext uri="{BB962C8B-B14F-4D97-AF65-F5344CB8AC3E}">
        <p14:creationId xmlns:p14="http://schemas.microsoft.com/office/powerpoint/2010/main" val="16791068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ECB8BF-786D-4F96-BE43-51C9664DC852}"/>
              </a:ext>
            </a:extLst>
          </p:cNvPr>
          <p:cNvSpPr>
            <a:spLocks noGrp="1"/>
          </p:cNvSpPr>
          <p:nvPr>
            <p:ph type="title"/>
          </p:nvPr>
        </p:nvSpPr>
        <p:spPr/>
        <p:txBody>
          <a:bodyPr/>
          <a:lstStyle/>
          <a:p>
            <a:r>
              <a:rPr lang="en-US"/>
              <a:t>Peter will deny him</a:t>
            </a:r>
          </a:p>
        </p:txBody>
      </p:sp>
      <p:sp>
        <p:nvSpPr>
          <p:cNvPr id="3" name="Content Placeholder 2">
            <a:extLst>
              <a:ext uri="{FF2B5EF4-FFF2-40B4-BE49-F238E27FC236}">
                <a16:creationId xmlns:a16="http://schemas.microsoft.com/office/drawing/2014/main" id="{D13DC8FA-7D85-4C0F-B238-0E9096F20518}"/>
              </a:ext>
            </a:extLst>
          </p:cNvPr>
          <p:cNvSpPr>
            <a:spLocks noGrp="1"/>
          </p:cNvSpPr>
          <p:nvPr>
            <p:ph idx="1"/>
          </p:nvPr>
        </p:nvSpPr>
        <p:spPr/>
        <p:txBody>
          <a:bodyPr vert="horz" lIns="91440" tIns="45720" rIns="91440" bIns="45720" rtlCol="0" anchor="t">
            <a:normAutofit/>
          </a:bodyPr>
          <a:lstStyle/>
          <a:p>
            <a:r>
              <a:rPr lang="en-US" sz="2400" b="1" baseline="30000">
                <a:ea typeface="+mn-lt"/>
                <a:cs typeface="+mn-lt"/>
              </a:rPr>
              <a:t> </a:t>
            </a:r>
            <a:r>
              <a:rPr lang="en-US" sz="2400">
                <a:ea typeface="+mn-lt"/>
                <a:cs typeface="+mn-lt"/>
              </a:rPr>
              <a:t>Simon Peter said to him, “Lord, where are you going?” Jesus answered, “Where I am going, you cannot follow me now; but you will follow afterward.” </a:t>
            </a:r>
            <a:r>
              <a:rPr lang="en-US" sz="2400" b="1" baseline="30000">
                <a:ea typeface="+mn-lt"/>
                <a:cs typeface="+mn-lt"/>
              </a:rPr>
              <a:t>37 </a:t>
            </a:r>
            <a:r>
              <a:rPr lang="en-US" sz="2400">
                <a:ea typeface="+mn-lt"/>
                <a:cs typeface="+mn-lt"/>
              </a:rPr>
              <a:t>Peter said to him, “Lord, why can I not follow you now? I will lay down my life for you.” </a:t>
            </a:r>
            <a:r>
              <a:rPr lang="en-US" sz="2400" b="1" baseline="30000">
                <a:ea typeface="+mn-lt"/>
                <a:cs typeface="+mn-lt"/>
              </a:rPr>
              <a:t>38 </a:t>
            </a:r>
            <a:r>
              <a:rPr lang="en-US" sz="2400">
                <a:ea typeface="+mn-lt"/>
                <a:cs typeface="+mn-lt"/>
              </a:rPr>
              <a:t>Jesus answered, “Will you lay down your life for me? Very truly, I tell you, before the cock crows, you will have denied me three times.</a:t>
            </a:r>
            <a:endParaRPr lang="en-US" sz="2400"/>
          </a:p>
        </p:txBody>
      </p:sp>
    </p:spTree>
    <p:extLst>
      <p:ext uri="{BB962C8B-B14F-4D97-AF65-F5344CB8AC3E}">
        <p14:creationId xmlns:p14="http://schemas.microsoft.com/office/powerpoint/2010/main" val="29382794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2723366-C73B-4ED6-ADEF-29911C6BC5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847A4152-8E41-4D1C-B88C-57C5C430A6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631" y="484632"/>
            <a:ext cx="11222737" cy="1479635"/>
          </a:xfrm>
          <a:prstGeom prst="rect">
            <a:avLst/>
          </a:prstGeom>
          <a:solidFill>
            <a:schemeClr val="tx2">
              <a:lumMod val="90000"/>
              <a:lumOff val="10000"/>
            </a:schemeClr>
          </a:soli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23FF662-70FD-43D1-8BFF-DDDDF3E9480B}"/>
              </a:ext>
            </a:extLst>
          </p:cNvPr>
          <p:cNvSpPr>
            <a:spLocks noGrp="1"/>
          </p:cNvSpPr>
          <p:nvPr>
            <p:ph type="title"/>
          </p:nvPr>
        </p:nvSpPr>
        <p:spPr>
          <a:xfrm>
            <a:off x="804421" y="796374"/>
            <a:ext cx="10583158" cy="880027"/>
          </a:xfrm>
        </p:spPr>
        <p:txBody>
          <a:bodyPr>
            <a:normAutofit/>
          </a:bodyPr>
          <a:lstStyle/>
          <a:p>
            <a:r>
              <a:rPr lang="en-US" dirty="0">
                <a:solidFill>
                  <a:srgbClr val="FFFFFF"/>
                </a:solidFill>
              </a:rPr>
              <a:t>Dwelling places</a:t>
            </a:r>
          </a:p>
        </p:txBody>
      </p:sp>
      <p:sp>
        <p:nvSpPr>
          <p:cNvPr id="12" name="Rectangle 11">
            <a:extLst>
              <a:ext uri="{FF2B5EF4-FFF2-40B4-BE49-F238E27FC236}">
                <a16:creationId xmlns:a16="http://schemas.microsoft.com/office/drawing/2014/main" id="{999F76F5-72D4-4814-9169-8F535AEEB8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0747" y="648377"/>
            <a:ext cx="10890504" cy="1152144"/>
          </a:xfrm>
          <a:prstGeom prst="rect">
            <a:avLst/>
          </a:prstGeom>
          <a:noFill/>
          <a:ln w="15875" cap="flat">
            <a:solidFill>
              <a:schemeClr val="accent1"/>
            </a:solidFill>
            <a:miter lim="800000"/>
          </a:ln>
          <a:effectLst/>
        </p:spPr>
        <p:style>
          <a:lnRef idx="1">
            <a:schemeClr val="accent1"/>
          </a:lnRef>
          <a:fillRef idx="3">
            <a:schemeClr val="accent1"/>
          </a:fillRef>
          <a:effectRef idx="2">
            <a:schemeClr val="accent1"/>
          </a:effectRef>
          <a:fontRef idx="minor">
            <a:schemeClr val="lt1"/>
          </a:fontRef>
        </p:style>
      </p:sp>
      <p:sp>
        <p:nvSpPr>
          <p:cNvPr id="14" name="Rectangle 13">
            <a:extLst>
              <a:ext uri="{FF2B5EF4-FFF2-40B4-BE49-F238E27FC236}">
                <a16:creationId xmlns:a16="http://schemas.microsoft.com/office/drawing/2014/main" id="{C6202988-4466-42C5-B33A-AFABF051B4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86000"/>
            <a:ext cx="12192000" cy="4572000"/>
          </a:xfrm>
          <a:prstGeom prst="rect">
            <a:avLst/>
          </a:prstGeom>
          <a:gradFill>
            <a:gsLst>
              <a:gs pos="0">
                <a:schemeClr val="bg1"/>
              </a:gs>
              <a:gs pos="30000">
                <a:schemeClr val="bg1"/>
              </a:gs>
              <a:gs pos="61000">
                <a:schemeClr val="bg2">
                  <a:lumMod val="20000"/>
                  <a:lumOff val="80000"/>
                </a:schemeClr>
              </a:gs>
              <a:gs pos="97000">
                <a:schemeClr val="bg2">
                  <a:lumMod val="70000"/>
                  <a:lumOff val="30000"/>
                </a:schemeClr>
              </a:gs>
            </a:gsLst>
            <a:path path="circle">
              <a:fillToRect l="50000" t="50000" r="50000" b="50000"/>
            </a:path>
          </a:gradFill>
          <a:ln>
            <a:noFill/>
          </a:ln>
          <a:effectLst>
            <a:innerShdw blurRad="63500" dist="50800" dir="162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CBE87B5B-A61C-45A2-A10E-92F6971EF24A}"/>
              </a:ext>
            </a:extLst>
          </p:cNvPr>
          <p:cNvSpPr>
            <a:spLocks noGrp="1"/>
          </p:cNvSpPr>
          <p:nvPr>
            <p:ph idx="1"/>
          </p:nvPr>
        </p:nvSpPr>
        <p:spPr>
          <a:xfrm>
            <a:off x="1295401" y="2612256"/>
            <a:ext cx="9601196" cy="3263612"/>
          </a:xfrm>
        </p:spPr>
        <p:txBody>
          <a:bodyPr>
            <a:normAutofit/>
          </a:bodyPr>
          <a:lstStyle/>
          <a:p>
            <a:r>
              <a:rPr lang="en-US" sz="2800" dirty="0">
                <a:ea typeface="+mn-lt"/>
                <a:cs typeface="+mn-lt"/>
              </a:rPr>
              <a:t>“Do not let your hearts be troubled. Believe in God, believe also in me. </a:t>
            </a:r>
            <a:r>
              <a:rPr lang="en-US" sz="2800" b="1" baseline="30000" dirty="0">
                <a:ea typeface="+mn-lt"/>
                <a:cs typeface="+mn-lt"/>
              </a:rPr>
              <a:t>2 </a:t>
            </a:r>
            <a:r>
              <a:rPr lang="en-US" sz="2800" u="sng" dirty="0">
                <a:ea typeface="+mn-lt"/>
                <a:cs typeface="+mn-lt"/>
              </a:rPr>
              <a:t>In my Father’s house</a:t>
            </a:r>
            <a:r>
              <a:rPr lang="en-US" sz="2800" dirty="0">
                <a:ea typeface="+mn-lt"/>
                <a:cs typeface="+mn-lt"/>
              </a:rPr>
              <a:t> there are many dwelling places. If it were not so, would I have told you that I go to prepare a place for you? </a:t>
            </a:r>
            <a:r>
              <a:rPr lang="en-US" sz="2800" b="1" baseline="30000" dirty="0">
                <a:ea typeface="+mn-lt"/>
                <a:cs typeface="+mn-lt"/>
              </a:rPr>
              <a:t>3 </a:t>
            </a:r>
            <a:r>
              <a:rPr lang="en-US" sz="2800" dirty="0">
                <a:ea typeface="+mn-lt"/>
                <a:cs typeface="+mn-lt"/>
              </a:rPr>
              <a:t>And if I go and prepare a place for you, I will come again and will take you to myself, so that where I am, there you may be also. </a:t>
            </a:r>
            <a:r>
              <a:rPr lang="en-US" sz="2800" b="1" baseline="30000" dirty="0">
                <a:ea typeface="+mn-lt"/>
                <a:cs typeface="+mn-lt"/>
              </a:rPr>
              <a:t>4 </a:t>
            </a:r>
            <a:r>
              <a:rPr lang="en-US" sz="2800" dirty="0">
                <a:ea typeface="+mn-lt"/>
                <a:cs typeface="+mn-lt"/>
              </a:rPr>
              <a:t>And you know the way to the place where I am going.”</a:t>
            </a:r>
            <a:endParaRPr lang="en-US" sz="2800" baseline="30000" dirty="0">
              <a:ea typeface="+mn-lt"/>
              <a:cs typeface="+mn-lt"/>
            </a:endParaRPr>
          </a:p>
        </p:txBody>
      </p:sp>
    </p:spTree>
    <p:extLst>
      <p:ext uri="{BB962C8B-B14F-4D97-AF65-F5344CB8AC3E}">
        <p14:creationId xmlns:p14="http://schemas.microsoft.com/office/powerpoint/2010/main" val="2418856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8D3E9E-7867-4B89-9B92-8948664D6E06}"/>
              </a:ext>
            </a:extLst>
          </p:cNvPr>
          <p:cNvSpPr>
            <a:spLocks noGrp="1"/>
          </p:cNvSpPr>
          <p:nvPr>
            <p:ph type="title"/>
          </p:nvPr>
        </p:nvSpPr>
        <p:spPr/>
        <p:txBody>
          <a:bodyPr/>
          <a:lstStyle/>
          <a:p>
            <a:r>
              <a:rPr lang="en-US" dirty="0"/>
              <a:t> "My Father's house"</a:t>
            </a:r>
          </a:p>
        </p:txBody>
      </p:sp>
      <p:sp>
        <p:nvSpPr>
          <p:cNvPr id="3" name="Content Placeholder 2">
            <a:extLst>
              <a:ext uri="{FF2B5EF4-FFF2-40B4-BE49-F238E27FC236}">
                <a16:creationId xmlns:a16="http://schemas.microsoft.com/office/drawing/2014/main" id="{9257939D-F0BF-4518-BD5A-175EDD87DC1D}"/>
              </a:ext>
            </a:extLst>
          </p:cNvPr>
          <p:cNvSpPr>
            <a:spLocks noGrp="1"/>
          </p:cNvSpPr>
          <p:nvPr>
            <p:ph idx="1"/>
          </p:nvPr>
        </p:nvSpPr>
        <p:spPr/>
        <p:txBody>
          <a:bodyPr>
            <a:normAutofit fontScale="92500"/>
          </a:bodyPr>
          <a:lstStyle/>
          <a:p>
            <a:r>
              <a:rPr lang="en-US" dirty="0">
                <a:ea typeface="+mn-lt"/>
                <a:cs typeface="+mn-lt"/>
              </a:rPr>
              <a:t>"He told those who were selling the doves, “Take these things out of here! Stop making </a:t>
            </a:r>
            <a:r>
              <a:rPr lang="en-US" u="sng" dirty="0">
                <a:ea typeface="+mn-lt"/>
                <a:cs typeface="+mn-lt"/>
              </a:rPr>
              <a:t>my Father’s house</a:t>
            </a:r>
            <a:r>
              <a:rPr lang="en-US" dirty="0">
                <a:ea typeface="+mn-lt"/>
                <a:cs typeface="+mn-lt"/>
              </a:rPr>
              <a:t> a marketplace!” </a:t>
            </a:r>
            <a:r>
              <a:rPr lang="en-US" b="1" baseline="30000" dirty="0">
                <a:ea typeface="+mn-lt"/>
                <a:cs typeface="+mn-lt"/>
              </a:rPr>
              <a:t>17 </a:t>
            </a:r>
            <a:r>
              <a:rPr lang="en-US" dirty="0">
                <a:ea typeface="+mn-lt"/>
                <a:cs typeface="+mn-lt"/>
              </a:rPr>
              <a:t>His disciples remembered that it was written, “Zeal for your house will consume me.” </a:t>
            </a:r>
            <a:r>
              <a:rPr lang="en-US" b="1" baseline="30000" dirty="0">
                <a:ea typeface="+mn-lt"/>
                <a:cs typeface="+mn-lt"/>
              </a:rPr>
              <a:t>18 </a:t>
            </a:r>
            <a:r>
              <a:rPr lang="en-US" dirty="0">
                <a:ea typeface="+mn-lt"/>
                <a:cs typeface="+mn-lt"/>
              </a:rPr>
              <a:t>The Jews then said to him, “What sign can you show us for doing this?” </a:t>
            </a:r>
            <a:r>
              <a:rPr lang="en-US" b="1" baseline="30000" dirty="0">
                <a:ea typeface="+mn-lt"/>
                <a:cs typeface="+mn-lt"/>
              </a:rPr>
              <a:t>19 </a:t>
            </a:r>
            <a:r>
              <a:rPr lang="en-US" dirty="0">
                <a:ea typeface="+mn-lt"/>
                <a:cs typeface="+mn-lt"/>
              </a:rPr>
              <a:t>Jesus answered them, “Destroy this temple, and in three days I will raise it up.” </a:t>
            </a:r>
            <a:r>
              <a:rPr lang="en-US" b="1" baseline="30000" dirty="0">
                <a:ea typeface="+mn-lt"/>
                <a:cs typeface="+mn-lt"/>
              </a:rPr>
              <a:t>20 </a:t>
            </a:r>
            <a:r>
              <a:rPr lang="en-US" dirty="0">
                <a:ea typeface="+mn-lt"/>
                <a:cs typeface="+mn-lt"/>
              </a:rPr>
              <a:t>The Jews then said, “This temple has been under construction for forty-six years, and will you raise it up in three days?” </a:t>
            </a:r>
            <a:r>
              <a:rPr lang="en-US" b="1" baseline="30000" dirty="0">
                <a:ea typeface="+mn-lt"/>
                <a:cs typeface="+mn-lt"/>
              </a:rPr>
              <a:t>21 </a:t>
            </a:r>
            <a:r>
              <a:rPr lang="en-US" dirty="0">
                <a:ea typeface="+mn-lt"/>
                <a:cs typeface="+mn-lt"/>
              </a:rPr>
              <a:t>But he was speaking of the temple of his body. </a:t>
            </a:r>
            <a:r>
              <a:rPr lang="en-US" b="1" baseline="30000" dirty="0">
                <a:ea typeface="+mn-lt"/>
                <a:cs typeface="+mn-lt"/>
              </a:rPr>
              <a:t>22 </a:t>
            </a:r>
            <a:r>
              <a:rPr lang="en-US" dirty="0">
                <a:ea typeface="+mn-lt"/>
                <a:cs typeface="+mn-lt"/>
              </a:rPr>
              <a:t>After he was raised from the dead, his disciples remembered that he had said this; and they believed the scripture and the word that Jesus had spoken," John 2:16-22</a:t>
            </a:r>
            <a:endParaRPr lang="en-US" dirty="0"/>
          </a:p>
        </p:txBody>
      </p:sp>
    </p:spTree>
    <p:extLst>
      <p:ext uri="{BB962C8B-B14F-4D97-AF65-F5344CB8AC3E}">
        <p14:creationId xmlns:p14="http://schemas.microsoft.com/office/powerpoint/2010/main" val="17621119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2723366-C73B-4ED6-ADEF-29911C6BC5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847A4152-8E41-4D1C-B88C-57C5C430A6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631" y="484632"/>
            <a:ext cx="11222737" cy="1479635"/>
          </a:xfrm>
          <a:prstGeom prst="rect">
            <a:avLst/>
          </a:prstGeom>
          <a:solidFill>
            <a:schemeClr val="tx2">
              <a:lumMod val="90000"/>
              <a:lumOff val="10000"/>
            </a:schemeClr>
          </a:soli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23FF662-70FD-43D1-8BFF-DDDDF3E9480B}"/>
              </a:ext>
            </a:extLst>
          </p:cNvPr>
          <p:cNvSpPr>
            <a:spLocks noGrp="1"/>
          </p:cNvSpPr>
          <p:nvPr>
            <p:ph type="title"/>
          </p:nvPr>
        </p:nvSpPr>
        <p:spPr>
          <a:xfrm>
            <a:off x="804421" y="796374"/>
            <a:ext cx="10583158" cy="880027"/>
          </a:xfrm>
        </p:spPr>
        <p:txBody>
          <a:bodyPr>
            <a:normAutofit/>
          </a:bodyPr>
          <a:lstStyle/>
          <a:p>
            <a:r>
              <a:rPr lang="en-US" dirty="0">
                <a:solidFill>
                  <a:srgbClr val="FFFFFF"/>
                </a:solidFill>
              </a:rPr>
              <a:t>Dwelling places</a:t>
            </a:r>
          </a:p>
        </p:txBody>
      </p:sp>
      <p:sp>
        <p:nvSpPr>
          <p:cNvPr id="12" name="Rectangle 11">
            <a:extLst>
              <a:ext uri="{FF2B5EF4-FFF2-40B4-BE49-F238E27FC236}">
                <a16:creationId xmlns:a16="http://schemas.microsoft.com/office/drawing/2014/main" id="{999F76F5-72D4-4814-9169-8F535AEEB8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0747" y="648377"/>
            <a:ext cx="10890504" cy="1152144"/>
          </a:xfrm>
          <a:prstGeom prst="rect">
            <a:avLst/>
          </a:prstGeom>
          <a:noFill/>
          <a:ln w="15875" cap="flat">
            <a:solidFill>
              <a:schemeClr val="accent1"/>
            </a:solidFill>
            <a:miter lim="800000"/>
          </a:ln>
          <a:effectLst/>
        </p:spPr>
        <p:style>
          <a:lnRef idx="1">
            <a:schemeClr val="accent1"/>
          </a:lnRef>
          <a:fillRef idx="3">
            <a:schemeClr val="accent1"/>
          </a:fillRef>
          <a:effectRef idx="2">
            <a:schemeClr val="accent1"/>
          </a:effectRef>
          <a:fontRef idx="minor">
            <a:schemeClr val="lt1"/>
          </a:fontRef>
        </p:style>
      </p:sp>
      <p:sp>
        <p:nvSpPr>
          <p:cNvPr id="14" name="Rectangle 13">
            <a:extLst>
              <a:ext uri="{FF2B5EF4-FFF2-40B4-BE49-F238E27FC236}">
                <a16:creationId xmlns:a16="http://schemas.microsoft.com/office/drawing/2014/main" id="{C6202988-4466-42C5-B33A-AFABF051B4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86000"/>
            <a:ext cx="12192000" cy="4572000"/>
          </a:xfrm>
          <a:prstGeom prst="rect">
            <a:avLst/>
          </a:prstGeom>
          <a:gradFill>
            <a:gsLst>
              <a:gs pos="0">
                <a:schemeClr val="bg1"/>
              </a:gs>
              <a:gs pos="30000">
                <a:schemeClr val="bg1"/>
              </a:gs>
              <a:gs pos="61000">
                <a:schemeClr val="bg2">
                  <a:lumMod val="20000"/>
                  <a:lumOff val="80000"/>
                </a:schemeClr>
              </a:gs>
              <a:gs pos="97000">
                <a:schemeClr val="bg2">
                  <a:lumMod val="70000"/>
                  <a:lumOff val="30000"/>
                </a:schemeClr>
              </a:gs>
            </a:gsLst>
            <a:path path="circle">
              <a:fillToRect l="50000" t="50000" r="50000" b="50000"/>
            </a:path>
          </a:gradFill>
          <a:ln>
            <a:noFill/>
          </a:ln>
          <a:effectLst>
            <a:innerShdw blurRad="63500" dist="50800" dir="162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CBE87B5B-A61C-45A2-A10E-92F6971EF24A}"/>
              </a:ext>
            </a:extLst>
          </p:cNvPr>
          <p:cNvSpPr>
            <a:spLocks noGrp="1"/>
          </p:cNvSpPr>
          <p:nvPr>
            <p:ph idx="1"/>
          </p:nvPr>
        </p:nvSpPr>
        <p:spPr>
          <a:xfrm>
            <a:off x="1295401" y="2612256"/>
            <a:ext cx="9601196" cy="3263612"/>
          </a:xfrm>
        </p:spPr>
        <p:txBody>
          <a:bodyPr>
            <a:normAutofit/>
          </a:bodyPr>
          <a:lstStyle/>
          <a:p>
            <a:r>
              <a:rPr lang="en-US" sz="2800" dirty="0">
                <a:ea typeface="+mn-lt"/>
                <a:cs typeface="+mn-lt"/>
              </a:rPr>
              <a:t>“Do not let your hearts be troubled. Believe in God, believe also in me. </a:t>
            </a:r>
            <a:r>
              <a:rPr lang="en-US" sz="2800" b="1" baseline="30000" dirty="0">
                <a:ea typeface="+mn-lt"/>
                <a:cs typeface="+mn-lt"/>
              </a:rPr>
              <a:t>2 </a:t>
            </a:r>
            <a:r>
              <a:rPr lang="en-US" sz="2800" dirty="0">
                <a:ea typeface="+mn-lt"/>
                <a:cs typeface="+mn-lt"/>
              </a:rPr>
              <a:t>In my Father’s house </a:t>
            </a:r>
            <a:r>
              <a:rPr lang="en-US" sz="2800" u="sng" dirty="0">
                <a:ea typeface="+mn-lt"/>
                <a:cs typeface="+mn-lt"/>
              </a:rPr>
              <a:t>there are many dwelling places</a:t>
            </a:r>
            <a:r>
              <a:rPr lang="en-US" sz="2800" dirty="0">
                <a:ea typeface="+mn-lt"/>
                <a:cs typeface="+mn-lt"/>
              </a:rPr>
              <a:t>. If it were not so, would I have told you that I go to prepare a place for you? </a:t>
            </a:r>
            <a:r>
              <a:rPr lang="en-US" sz="2800" b="1" baseline="30000" dirty="0">
                <a:ea typeface="+mn-lt"/>
                <a:cs typeface="+mn-lt"/>
              </a:rPr>
              <a:t>3 </a:t>
            </a:r>
            <a:r>
              <a:rPr lang="en-US" sz="2800" dirty="0">
                <a:ea typeface="+mn-lt"/>
                <a:cs typeface="+mn-lt"/>
              </a:rPr>
              <a:t>And if I go and prepare a place for you, I will come again and will take you to myself, so that where I am, there you may be also. </a:t>
            </a:r>
            <a:r>
              <a:rPr lang="en-US" sz="2800" b="1" baseline="30000" dirty="0">
                <a:ea typeface="+mn-lt"/>
                <a:cs typeface="+mn-lt"/>
              </a:rPr>
              <a:t>4 </a:t>
            </a:r>
            <a:r>
              <a:rPr lang="en-US" sz="2800" dirty="0">
                <a:ea typeface="+mn-lt"/>
                <a:cs typeface="+mn-lt"/>
              </a:rPr>
              <a:t>And you know the way to the place where I am going.”</a:t>
            </a:r>
            <a:endParaRPr lang="en-US" sz="2800" baseline="30000" dirty="0">
              <a:ea typeface="+mn-lt"/>
              <a:cs typeface="+mn-lt"/>
            </a:endParaRPr>
          </a:p>
        </p:txBody>
      </p:sp>
    </p:spTree>
    <p:extLst>
      <p:ext uri="{BB962C8B-B14F-4D97-AF65-F5344CB8AC3E}">
        <p14:creationId xmlns:p14="http://schemas.microsoft.com/office/powerpoint/2010/main" val="18522283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C04AE8-0DEB-4DF5-85B8-BD5510BC55F1}"/>
              </a:ext>
            </a:extLst>
          </p:cNvPr>
          <p:cNvSpPr>
            <a:spLocks noGrp="1"/>
          </p:cNvSpPr>
          <p:nvPr>
            <p:ph type="title"/>
          </p:nvPr>
        </p:nvSpPr>
        <p:spPr/>
        <p:txBody>
          <a:bodyPr/>
          <a:lstStyle/>
          <a:p>
            <a:r>
              <a:rPr lang="en-US" dirty="0"/>
              <a:t>What are these dwelling places?</a:t>
            </a:r>
          </a:p>
        </p:txBody>
      </p:sp>
      <p:sp>
        <p:nvSpPr>
          <p:cNvPr id="3" name="Content Placeholder 2">
            <a:extLst>
              <a:ext uri="{FF2B5EF4-FFF2-40B4-BE49-F238E27FC236}">
                <a16:creationId xmlns:a16="http://schemas.microsoft.com/office/drawing/2014/main" id="{D3281E80-11FC-4CBB-ACDF-733E1BB10FD2}"/>
              </a:ext>
            </a:extLst>
          </p:cNvPr>
          <p:cNvSpPr>
            <a:spLocks noGrp="1"/>
          </p:cNvSpPr>
          <p:nvPr>
            <p:ph sz="half" idx="1"/>
          </p:nvPr>
        </p:nvSpPr>
        <p:spPr/>
        <p:txBody>
          <a:bodyPr>
            <a:normAutofit/>
          </a:bodyPr>
          <a:lstStyle/>
          <a:p>
            <a:r>
              <a:rPr lang="en-US" sz="3200" dirty="0"/>
              <a:t>Future as in heaven?</a:t>
            </a:r>
          </a:p>
          <a:p>
            <a:pPr>
              <a:buSzPct val="114999"/>
            </a:pPr>
            <a:r>
              <a:rPr lang="en-US" sz="3200" dirty="0"/>
              <a:t>Near future, I.e., post-resurrection?</a:t>
            </a:r>
          </a:p>
          <a:p>
            <a:pPr>
              <a:buSzPct val="114999"/>
            </a:pPr>
            <a:r>
              <a:rPr lang="en-US" sz="3200" dirty="0"/>
              <a:t>Both?</a:t>
            </a:r>
          </a:p>
        </p:txBody>
      </p:sp>
      <p:sp>
        <p:nvSpPr>
          <p:cNvPr id="4" name="Content Placeholder 3">
            <a:extLst>
              <a:ext uri="{FF2B5EF4-FFF2-40B4-BE49-F238E27FC236}">
                <a16:creationId xmlns:a16="http://schemas.microsoft.com/office/drawing/2014/main" id="{76F5E7DC-AC51-42BF-968C-6761ACB4F4F7}"/>
              </a:ext>
            </a:extLst>
          </p:cNvPr>
          <p:cNvSpPr>
            <a:spLocks noGrp="1"/>
          </p:cNvSpPr>
          <p:nvPr>
            <p:ph sz="half" idx="2"/>
          </p:nvPr>
        </p:nvSpPr>
        <p:spPr/>
        <p:txBody>
          <a:bodyPr>
            <a:normAutofit/>
          </a:bodyPr>
          <a:lstStyle/>
          <a:p>
            <a:endParaRPr lang="en-US" dirty="0"/>
          </a:p>
        </p:txBody>
      </p:sp>
    </p:spTree>
    <p:extLst>
      <p:ext uri="{BB962C8B-B14F-4D97-AF65-F5344CB8AC3E}">
        <p14:creationId xmlns:p14="http://schemas.microsoft.com/office/powerpoint/2010/main" val="34900396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3E483F-DAE4-41EE-87D1-CC128B666E5E}"/>
              </a:ext>
            </a:extLst>
          </p:cNvPr>
          <p:cNvSpPr>
            <a:spLocks noGrp="1"/>
          </p:cNvSpPr>
          <p:nvPr>
            <p:ph type="title"/>
          </p:nvPr>
        </p:nvSpPr>
        <p:spPr/>
        <p:txBody>
          <a:bodyPr/>
          <a:lstStyle/>
          <a:p>
            <a:r>
              <a:rPr lang="en-US" dirty="0"/>
              <a:t>Future?</a:t>
            </a:r>
          </a:p>
        </p:txBody>
      </p:sp>
      <p:graphicFrame>
        <p:nvGraphicFramePr>
          <p:cNvPr id="6" name="Content Placeholder 5">
            <a:extLst>
              <a:ext uri="{FF2B5EF4-FFF2-40B4-BE49-F238E27FC236}">
                <a16:creationId xmlns:a16="http://schemas.microsoft.com/office/drawing/2014/main" id="{43CBFBC9-7571-435D-BD50-AC6886195979}"/>
              </a:ext>
            </a:extLst>
          </p:cNvPr>
          <p:cNvGraphicFramePr>
            <a:graphicFrameLocks noGrp="1"/>
          </p:cNvGraphicFramePr>
          <p:nvPr>
            <p:ph sz="half" idx="1"/>
            <p:extLst>
              <p:ext uri="{D42A27DB-BD31-4B8C-83A1-F6EECF244321}">
                <p14:modId xmlns:p14="http://schemas.microsoft.com/office/powerpoint/2010/main" val="3320562827"/>
              </p:ext>
            </p:extLst>
          </p:nvPr>
        </p:nvGraphicFramePr>
        <p:xfrm>
          <a:off x="-1150189" y="1639018"/>
          <a:ext cx="87926" cy="351692"/>
        </p:xfrm>
        <a:graphic>
          <a:graphicData uri="http://schemas.openxmlformats.org/drawingml/2006/table">
            <a:tbl>
              <a:tblPr firstRow="1" bandRow="1">
                <a:tableStyleId>{5C22544A-7EE6-4342-B048-85BDC9FD1C3A}</a:tableStyleId>
              </a:tblPr>
              <a:tblGrid>
                <a:gridCol w="87926">
                  <a:extLst>
                    <a:ext uri="{9D8B030D-6E8A-4147-A177-3AD203B41FA5}">
                      <a16:colId xmlns:a16="http://schemas.microsoft.com/office/drawing/2014/main" val="344105055"/>
                    </a:ext>
                  </a:extLst>
                </a:gridCol>
              </a:tblGrid>
              <a:tr h="351692">
                <a:tc>
                  <a:txBody>
                    <a:bodyPr/>
                    <a:lstStyle/>
                    <a:p>
                      <a:endParaRPr lang="en-US"/>
                    </a:p>
                  </a:txBody>
                  <a:tcPr marL="0" marR="0" marT="0" marB="0" anchor="ctr"/>
                </a:tc>
                <a:extLst>
                  <a:ext uri="{0D108BD9-81ED-4DB2-BD59-A6C34878D82A}">
                    <a16:rowId xmlns:a16="http://schemas.microsoft.com/office/drawing/2014/main" val="3144261257"/>
                  </a:ext>
                </a:extLst>
              </a:tr>
            </a:tbl>
          </a:graphicData>
        </a:graphic>
      </p:graphicFrame>
      <p:sp>
        <p:nvSpPr>
          <p:cNvPr id="4" name="Content Placeholder 3">
            <a:extLst>
              <a:ext uri="{FF2B5EF4-FFF2-40B4-BE49-F238E27FC236}">
                <a16:creationId xmlns:a16="http://schemas.microsoft.com/office/drawing/2014/main" id="{0AD1F4CF-22E6-419A-B2A6-4761D7A38011}"/>
              </a:ext>
            </a:extLst>
          </p:cNvPr>
          <p:cNvSpPr>
            <a:spLocks noGrp="1"/>
          </p:cNvSpPr>
          <p:nvPr>
            <p:ph sz="half" idx="2"/>
          </p:nvPr>
        </p:nvSpPr>
        <p:spPr>
          <a:xfrm>
            <a:off x="1293043" y="2560320"/>
            <a:ext cx="9606605" cy="3310128"/>
          </a:xfrm>
        </p:spPr>
        <p:txBody>
          <a:bodyPr/>
          <a:lstStyle/>
          <a:p>
            <a:r>
              <a:rPr lang="en-US" sz="3200" dirty="0"/>
              <a:t>At the close of the 8th week, </a:t>
            </a:r>
            <a:r>
              <a:rPr lang="en-US" sz="3200" u="sng" dirty="0"/>
              <a:t>the righteous will receive houses on account of their righteousness</a:t>
            </a:r>
            <a:r>
              <a:rPr lang="en-US" sz="3200" dirty="0"/>
              <a:t> and a house shall be built for the Great King in glory forever, </a:t>
            </a:r>
            <a:r>
              <a:rPr lang="en-US" sz="3200" i="1" dirty="0"/>
              <a:t>1 Enoch 91:13</a:t>
            </a:r>
            <a:r>
              <a:rPr lang="en-US" sz="3200" dirty="0"/>
              <a:t>...</a:t>
            </a:r>
            <a:r>
              <a:rPr lang="en-US" sz="3200" u="sng" dirty="0"/>
              <a:t>Let not your heart be troubled</a:t>
            </a:r>
            <a:r>
              <a:rPr lang="en-US" sz="3200" dirty="0"/>
              <a:t> on account of the times, for the Great and Holy One has appointed days for all things, </a:t>
            </a:r>
            <a:r>
              <a:rPr lang="en-US" sz="3200" i="1" dirty="0"/>
              <a:t>92:1</a:t>
            </a:r>
            <a:r>
              <a:rPr lang="en-US" sz="3200" dirty="0"/>
              <a:t>.</a:t>
            </a:r>
          </a:p>
        </p:txBody>
      </p:sp>
    </p:spTree>
    <p:extLst>
      <p:ext uri="{BB962C8B-B14F-4D97-AF65-F5344CB8AC3E}">
        <p14:creationId xmlns:p14="http://schemas.microsoft.com/office/powerpoint/2010/main" val="39149717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5CE725-F031-41D5-9034-EF1DCF84A15D}"/>
              </a:ext>
            </a:extLst>
          </p:cNvPr>
          <p:cNvSpPr>
            <a:spLocks noGrp="1"/>
          </p:cNvSpPr>
          <p:nvPr>
            <p:ph type="title"/>
          </p:nvPr>
        </p:nvSpPr>
        <p:spPr/>
        <p:txBody>
          <a:bodyPr/>
          <a:lstStyle/>
          <a:p>
            <a:r>
              <a:rPr lang="en-US" dirty="0"/>
              <a:t>Present?</a:t>
            </a:r>
          </a:p>
        </p:txBody>
      </p:sp>
      <p:sp>
        <p:nvSpPr>
          <p:cNvPr id="3" name="Content Placeholder 2">
            <a:extLst>
              <a:ext uri="{FF2B5EF4-FFF2-40B4-BE49-F238E27FC236}">
                <a16:creationId xmlns:a16="http://schemas.microsoft.com/office/drawing/2014/main" id="{0F03BDFF-4A8C-47E7-BCFF-E8B7F3391912}"/>
              </a:ext>
            </a:extLst>
          </p:cNvPr>
          <p:cNvSpPr>
            <a:spLocks noGrp="1"/>
          </p:cNvSpPr>
          <p:nvPr>
            <p:ph idx="1"/>
          </p:nvPr>
        </p:nvSpPr>
        <p:spPr/>
        <p:txBody>
          <a:bodyPr/>
          <a:lstStyle/>
          <a:p>
            <a:r>
              <a:rPr lang="en-US" sz="3200" dirty="0">
                <a:ea typeface="+mn-lt"/>
                <a:cs typeface="+mn-lt"/>
              </a:rPr>
              <a:t>Judas (not Iscariot) said to him, “Lord, how is it that you will reveal yourself to us, and not to the world?” </a:t>
            </a:r>
            <a:r>
              <a:rPr lang="en-US" sz="3200" b="1" baseline="30000" dirty="0">
                <a:ea typeface="+mn-lt"/>
                <a:cs typeface="+mn-lt"/>
              </a:rPr>
              <a:t>23 </a:t>
            </a:r>
            <a:r>
              <a:rPr lang="en-US" sz="3200" dirty="0">
                <a:ea typeface="+mn-lt"/>
                <a:cs typeface="+mn-lt"/>
              </a:rPr>
              <a:t>Jesus answered him, “Those who love me will keep my word, and my Father will love them, and we will come to them and </a:t>
            </a:r>
            <a:r>
              <a:rPr lang="en-US" sz="3200" u="sng" dirty="0">
                <a:ea typeface="+mn-lt"/>
                <a:cs typeface="+mn-lt"/>
              </a:rPr>
              <a:t>make our home</a:t>
            </a:r>
            <a:r>
              <a:rPr lang="en-US" sz="3200" dirty="0">
                <a:ea typeface="+mn-lt"/>
                <a:cs typeface="+mn-lt"/>
              </a:rPr>
              <a:t> with them, John 14:22-23</a:t>
            </a:r>
            <a:endParaRPr lang="en-US" sz="3200" dirty="0"/>
          </a:p>
        </p:txBody>
      </p:sp>
    </p:spTree>
    <p:extLst>
      <p:ext uri="{BB962C8B-B14F-4D97-AF65-F5344CB8AC3E}">
        <p14:creationId xmlns:p14="http://schemas.microsoft.com/office/powerpoint/2010/main" val="2661609633"/>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7.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SavonVTI">
  <a:themeElements>
    <a:clrScheme name="FIVE">
      <a:dk1>
        <a:sysClr val="windowText" lastClr="000000"/>
      </a:dk1>
      <a:lt1>
        <a:sysClr val="window" lastClr="FFFFFF"/>
      </a:lt1>
      <a:dk2>
        <a:srgbClr val="505046"/>
      </a:dk2>
      <a:lt2>
        <a:srgbClr val="F5F6F4"/>
      </a:lt2>
      <a:accent1>
        <a:srgbClr val="57903F"/>
      </a:accent1>
      <a:accent2>
        <a:srgbClr val="F03F2B"/>
      </a:accent2>
      <a:accent3>
        <a:srgbClr val="3488A0"/>
      </a:accent3>
      <a:accent4>
        <a:srgbClr val="F8D22F"/>
      </a:accent4>
      <a:accent5>
        <a:srgbClr val="5CC6D6"/>
      </a:accent5>
      <a:accent6>
        <a:srgbClr val="B8D233"/>
      </a:accent6>
      <a:hlink>
        <a:srgbClr val="00B0F0"/>
      </a:hlink>
      <a:folHlink>
        <a:srgbClr val="B2B2B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80000"/>
                <a:shade val="100000"/>
                <a:satMod val="300000"/>
              </a:schemeClr>
            </a:gs>
            <a:gs pos="100000">
              <a:schemeClr val="phClr">
                <a:tint val="100000"/>
                <a:shade val="30000"/>
                <a:satMod val="200000"/>
              </a:schemeClr>
            </a:gs>
          </a:gsLst>
          <a:path path="circle">
            <a:fillToRect l="50000" t="50000" r="50000" b="50000"/>
          </a:path>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Original 5_01_Win32" id="{77344C68-A3F1-476B-8680-97D7F429B46B}" vid="{89780073-58E8-4DFF-BF29-BA99F8052841}"/>
    </a:ext>
  </a:extLst>
</a:theme>
</file>

<file path=docProps/app.xml><?xml version="1.0" encoding="utf-8"?>
<Properties xmlns="http://schemas.openxmlformats.org/officeDocument/2006/extended-properties" xmlns:vt="http://schemas.openxmlformats.org/officeDocument/2006/docPropsVTypes">
  <Template>Organic</Template>
  <TotalTime>121</TotalTime>
  <Words>2394</Words>
  <Application>Microsoft Office PowerPoint</Application>
  <PresentationFormat>Widescreen</PresentationFormat>
  <Paragraphs>61</Paragraphs>
  <Slides>26</Slides>
  <Notes>0</Notes>
  <HiddenSlides>0</HiddenSlides>
  <MMClips>0</MMClips>
  <ScaleCrop>false</ScaleCrop>
  <HeadingPairs>
    <vt:vector size="4" baseType="variant">
      <vt:variant>
        <vt:lpstr>Theme</vt:lpstr>
      </vt:variant>
      <vt:variant>
        <vt:i4>2</vt:i4>
      </vt:variant>
      <vt:variant>
        <vt:lpstr>Slide Titles</vt:lpstr>
      </vt:variant>
      <vt:variant>
        <vt:i4>26</vt:i4>
      </vt:variant>
    </vt:vector>
  </HeadingPairs>
  <TitlesOfParts>
    <vt:vector size="28" baseType="lpstr">
      <vt:lpstr>Organic</vt:lpstr>
      <vt:lpstr>SavonVTI</vt:lpstr>
      <vt:lpstr>John 14</vt:lpstr>
      <vt:lpstr>A new commandment?</vt:lpstr>
      <vt:lpstr>Peter will deny him</vt:lpstr>
      <vt:lpstr>Dwelling places</vt:lpstr>
      <vt:lpstr> "My Father's house"</vt:lpstr>
      <vt:lpstr>Dwelling places</vt:lpstr>
      <vt:lpstr>What are these dwelling places?</vt:lpstr>
      <vt:lpstr>Future?</vt:lpstr>
      <vt:lpstr>Present?</vt:lpstr>
      <vt:lpstr>"Many mansions"</vt:lpstr>
      <vt:lpstr>The way, the truth, the life</vt:lpstr>
      <vt:lpstr>The way</vt:lpstr>
      <vt:lpstr>The father and the son</vt:lpstr>
      <vt:lpstr>John 14 so far</vt:lpstr>
      <vt:lpstr>"In my name"</vt:lpstr>
      <vt:lpstr>The Advocate</vt:lpstr>
      <vt:lpstr>The Advocate</vt:lpstr>
      <vt:lpstr>The Advocate</vt:lpstr>
      <vt:lpstr>The Advocate</vt:lpstr>
      <vt:lpstr>The Advocate</vt:lpstr>
      <vt:lpstr>Paraklaetos</vt:lpstr>
      <vt:lpstr>"I am coming to you"</vt:lpstr>
      <vt:lpstr>"I am coming to you"</vt:lpstr>
      <vt:lpstr>Keeping his word</vt:lpstr>
      <vt:lpstr>“Peace I leave with you”</vt:lpstr>
      <vt:lpstr>The vine and the branches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Will Dilbeck</cp:lastModifiedBy>
  <cp:revision>264</cp:revision>
  <dcterms:created xsi:type="dcterms:W3CDTF">2022-01-29T18:45:50Z</dcterms:created>
  <dcterms:modified xsi:type="dcterms:W3CDTF">2022-02-02T22:27:50Z</dcterms:modified>
</cp:coreProperties>
</file>