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4"/>
  </p:sldMasterIdLst>
  <p:notesMasterIdLst>
    <p:notesMasterId r:id="rId14"/>
  </p:notesMasterIdLst>
  <p:handoutMasterIdLst>
    <p:handoutMasterId r:id="rId15"/>
  </p:handoutMasterIdLst>
  <p:sldIdLst>
    <p:sldId id="256" r:id="rId5"/>
    <p:sldId id="263" r:id="rId6"/>
    <p:sldId id="257" r:id="rId7"/>
    <p:sldId id="262" r:id="rId8"/>
    <p:sldId id="261" r:id="rId9"/>
    <p:sldId id="259" r:id="rId10"/>
    <p:sldId id="260"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DD07D7-F60B-0450-78CD-073144A4B0DC}" v="62" dt="2022-02-23T22:05:13.774"/>
    <p1510:client id="{54C04220-FCAE-54DC-6DA7-1EB2BC583172}" v="102" dt="2022-02-20T00:36:16.785"/>
    <p1510:client id="{5F8B60BB-CD7D-CAAD-B53F-C5B88DA3F305}" v="194" dt="2022-02-20T12:39:33.9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100" d="100"/>
          <a:sy n="100" d="100"/>
        </p:scale>
        <p:origin x="-120" y="-403"/>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76F12D-2985-47C3-A07C-9F03DD159D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4F83A19-1DC2-46DB-B3A1-ECF7C417E9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9919E1-43AC-4CED-9500-DF4C100BDBF7}" type="datetimeFigureOut">
              <a:rPr lang="en-US" smtClean="0"/>
              <a:t>2/23/2022</a:t>
            </a:fld>
            <a:endParaRPr lang="en-US"/>
          </a:p>
        </p:txBody>
      </p:sp>
      <p:sp>
        <p:nvSpPr>
          <p:cNvPr id="4" name="Footer Placeholder 3">
            <a:extLst>
              <a:ext uri="{FF2B5EF4-FFF2-40B4-BE49-F238E27FC236}">
                <a16:creationId xmlns:a16="http://schemas.microsoft.com/office/drawing/2014/main" id="{6A3D6289-F1C3-4041-A186-E428808BD1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E17ECA2-D3CC-4290-9914-977FED6D365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D98A85-43CB-4CDC-8FF1-647F52B29F1B}" type="slidenum">
              <a:rPr lang="en-US" smtClean="0"/>
              <a:t>‹#›</a:t>
            </a:fld>
            <a:endParaRPr lang="en-US"/>
          </a:p>
        </p:txBody>
      </p:sp>
    </p:spTree>
    <p:extLst>
      <p:ext uri="{BB962C8B-B14F-4D97-AF65-F5344CB8AC3E}">
        <p14:creationId xmlns:p14="http://schemas.microsoft.com/office/powerpoint/2010/main" val="2821091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B7A66-B7EB-42C9-B5DD-873741A09959}" type="datetimeFigureOut">
              <a:rPr lang="en-US" smtClean="0"/>
              <a:t>2/23/2022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3B4569-3B6E-468D-B981-DA515F47BCE4}" type="slidenum">
              <a:rPr lang="en-US" smtClean="0"/>
              <a:t>‹#›</a:t>
            </a:fld>
            <a:endParaRPr lang="en-US"/>
          </a:p>
        </p:txBody>
      </p:sp>
    </p:spTree>
    <p:extLst>
      <p:ext uri="{BB962C8B-B14F-4D97-AF65-F5344CB8AC3E}">
        <p14:creationId xmlns:p14="http://schemas.microsoft.com/office/powerpoint/2010/main" val="233820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3B4569-3B6E-468D-B981-DA515F47BCE4}" type="slidenum">
              <a:rPr lang="en-US" smtClean="0"/>
              <a:t>1</a:t>
            </a:fld>
            <a:endParaRPr lang="en-US"/>
          </a:p>
        </p:txBody>
      </p:sp>
    </p:spTree>
    <p:extLst>
      <p:ext uri="{BB962C8B-B14F-4D97-AF65-F5344CB8AC3E}">
        <p14:creationId xmlns:p14="http://schemas.microsoft.com/office/powerpoint/2010/main" val="3406569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41517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930396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9442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60348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6903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45550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7693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1054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04351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86642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2/23/2022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0296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2/23/2022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4972001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2FD7-76EF-4EBF-8807-5A08A9C8EA09}"/>
              </a:ext>
            </a:extLst>
          </p:cNvPr>
          <p:cNvSpPr>
            <a:spLocks noGrp="1"/>
          </p:cNvSpPr>
          <p:nvPr>
            <p:ph type="ctrTitle"/>
          </p:nvPr>
        </p:nvSpPr>
        <p:spPr/>
        <p:txBody>
          <a:bodyPr/>
          <a:lstStyle/>
          <a:p>
            <a:r>
              <a:rPr lang="en-US" dirty="0">
                <a:cs typeface="Calibri Light"/>
              </a:rPr>
              <a:t>John 17</a:t>
            </a:r>
            <a:endParaRPr lang="en-US" dirty="0"/>
          </a:p>
        </p:txBody>
      </p:sp>
      <p:sp>
        <p:nvSpPr>
          <p:cNvPr id="3" name="Subtitle 2">
            <a:extLst>
              <a:ext uri="{FF2B5EF4-FFF2-40B4-BE49-F238E27FC236}">
                <a16:creationId xmlns:a16="http://schemas.microsoft.com/office/drawing/2014/main" id="{F4C8D8C1-1062-49B2-BB56-D9F8E5DA6EB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6286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9F441-3D8F-4689-B1DA-DBA2DC33DA53}"/>
              </a:ext>
            </a:extLst>
          </p:cNvPr>
          <p:cNvSpPr>
            <a:spLocks noGrp="1"/>
          </p:cNvSpPr>
          <p:nvPr>
            <p:ph type="title"/>
          </p:nvPr>
        </p:nvSpPr>
        <p:spPr/>
        <p:txBody>
          <a:bodyPr/>
          <a:lstStyle/>
          <a:p>
            <a:r>
              <a:rPr lang="en-US" dirty="0"/>
              <a:t>The hour has come</a:t>
            </a:r>
          </a:p>
        </p:txBody>
      </p:sp>
      <p:sp>
        <p:nvSpPr>
          <p:cNvPr id="3" name="Content Placeholder 2">
            <a:extLst>
              <a:ext uri="{FF2B5EF4-FFF2-40B4-BE49-F238E27FC236}">
                <a16:creationId xmlns:a16="http://schemas.microsoft.com/office/drawing/2014/main" id="{15371221-1B2B-4CA0-A9A5-84B11C34330D}"/>
              </a:ext>
            </a:extLst>
          </p:cNvPr>
          <p:cNvSpPr>
            <a:spLocks noGrp="1"/>
          </p:cNvSpPr>
          <p:nvPr>
            <p:ph idx="1"/>
          </p:nvPr>
        </p:nvSpPr>
        <p:spPr/>
        <p:txBody>
          <a:bodyPr/>
          <a:lstStyle/>
          <a:p>
            <a:r>
              <a:rPr lang="en-US" sz="3600" dirty="0"/>
              <a:t>"Not yet" (2:4, 7:30, 8:20)</a:t>
            </a:r>
          </a:p>
          <a:p>
            <a:endParaRPr lang="en-US" sz="3600" dirty="0">
              <a:ea typeface="+mn-lt"/>
              <a:cs typeface="+mn-lt"/>
            </a:endParaRPr>
          </a:p>
          <a:p>
            <a:r>
              <a:rPr lang="en-US" sz="3600" dirty="0"/>
              <a:t>"The hour has come" (12:27, 13:1, 16:32)</a:t>
            </a:r>
          </a:p>
          <a:p>
            <a:endParaRPr lang="en-US" dirty="0"/>
          </a:p>
          <a:p>
            <a:endParaRPr lang="en-US" dirty="0"/>
          </a:p>
        </p:txBody>
      </p:sp>
    </p:spTree>
    <p:extLst>
      <p:ext uri="{BB962C8B-B14F-4D97-AF65-F5344CB8AC3E}">
        <p14:creationId xmlns:p14="http://schemas.microsoft.com/office/powerpoint/2010/main" val="137329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57D4F-CB00-48B6-B1FD-43D10CC5EE73}"/>
              </a:ext>
            </a:extLst>
          </p:cNvPr>
          <p:cNvSpPr>
            <a:spLocks noGrp="1"/>
          </p:cNvSpPr>
          <p:nvPr>
            <p:ph type="title"/>
          </p:nvPr>
        </p:nvSpPr>
        <p:spPr>
          <a:xfrm>
            <a:off x="494260" y="1683144"/>
            <a:ext cx="2774922" cy="3491712"/>
          </a:xfrm>
        </p:spPr>
        <p:txBody>
          <a:bodyPr>
            <a:normAutofit/>
          </a:bodyPr>
          <a:lstStyle/>
          <a:p>
            <a:r>
              <a:rPr lang="en-US" dirty="0"/>
              <a:t>The hour has come</a:t>
            </a:r>
          </a:p>
        </p:txBody>
      </p:sp>
      <p:sp>
        <p:nvSpPr>
          <p:cNvPr id="3" name="Content Placeholder 2">
            <a:extLst>
              <a:ext uri="{FF2B5EF4-FFF2-40B4-BE49-F238E27FC236}">
                <a16:creationId xmlns:a16="http://schemas.microsoft.com/office/drawing/2014/main" id="{35E7D7B2-0E7B-46D8-A1C0-71EA055AE56E}"/>
              </a:ext>
            </a:extLst>
          </p:cNvPr>
          <p:cNvSpPr>
            <a:spLocks noGrp="1"/>
          </p:cNvSpPr>
          <p:nvPr>
            <p:ph idx="1"/>
          </p:nvPr>
        </p:nvSpPr>
        <p:spPr>
          <a:xfrm>
            <a:off x="3455833" y="762993"/>
            <a:ext cx="8237639" cy="5518919"/>
          </a:xfrm>
        </p:spPr>
        <p:txBody>
          <a:bodyPr vert="horz" lIns="91440" tIns="45720" rIns="91440" bIns="45720" rtlCol="0" anchor="ctr">
            <a:noAutofit/>
          </a:bodyPr>
          <a:lstStyle/>
          <a:p>
            <a:pPr marL="0" indent="0">
              <a:buNone/>
            </a:pPr>
            <a:r>
              <a:rPr lang="en-US" sz="3200" dirty="0">
                <a:ea typeface="+mn-lt"/>
                <a:cs typeface="+mn-lt"/>
              </a:rPr>
              <a:t>After Jesus had spoken these words, he looked up to heaven and said, “Father, the hour has come; glorify your Son so that the Son may glorify you, </a:t>
            </a:r>
            <a:r>
              <a:rPr lang="en-US" sz="3200" b="1" baseline="30000" dirty="0">
                <a:ea typeface="+mn-lt"/>
                <a:cs typeface="+mn-lt"/>
              </a:rPr>
              <a:t>2 </a:t>
            </a:r>
            <a:r>
              <a:rPr lang="en-US" sz="3200" dirty="0">
                <a:ea typeface="+mn-lt"/>
                <a:cs typeface="+mn-lt"/>
              </a:rPr>
              <a:t>since you have given him authority over all people, to give eternal life to all whom you have given him. </a:t>
            </a:r>
            <a:r>
              <a:rPr lang="en-US" sz="3200" b="1" baseline="30000" dirty="0">
                <a:ea typeface="+mn-lt"/>
                <a:cs typeface="+mn-lt"/>
              </a:rPr>
              <a:t>3 </a:t>
            </a:r>
            <a:r>
              <a:rPr lang="en-US" sz="3200" dirty="0">
                <a:ea typeface="+mn-lt"/>
                <a:cs typeface="+mn-lt"/>
              </a:rPr>
              <a:t>And this is eternal life, that they may know you, the only true God, and Jesus Christ whom you have sent. </a:t>
            </a:r>
            <a:r>
              <a:rPr lang="en-US" sz="3200" b="1" baseline="30000" dirty="0">
                <a:ea typeface="+mn-lt"/>
                <a:cs typeface="+mn-lt"/>
              </a:rPr>
              <a:t>4 </a:t>
            </a:r>
            <a:r>
              <a:rPr lang="en-US" sz="3200" dirty="0">
                <a:ea typeface="+mn-lt"/>
                <a:cs typeface="+mn-lt"/>
              </a:rPr>
              <a:t>I glorified you on earth by finishing the work that you gave me to do. </a:t>
            </a:r>
            <a:r>
              <a:rPr lang="en-US" sz="3200" b="1" baseline="30000" dirty="0">
                <a:ea typeface="+mn-lt"/>
                <a:cs typeface="+mn-lt"/>
              </a:rPr>
              <a:t>5 </a:t>
            </a:r>
            <a:r>
              <a:rPr lang="en-US" sz="3200" dirty="0">
                <a:ea typeface="+mn-lt"/>
                <a:cs typeface="+mn-lt"/>
              </a:rPr>
              <a:t>So now, Father, glorify me in your own presence with the glory that I had in your presence before the world existed.</a:t>
            </a:r>
            <a:endParaRPr lang="en-US" sz="3200" dirty="0"/>
          </a:p>
        </p:txBody>
      </p:sp>
    </p:spTree>
    <p:extLst>
      <p:ext uri="{BB962C8B-B14F-4D97-AF65-F5344CB8AC3E}">
        <p14:creationId xmlns:p14="http://schemas.microsoft.com/office/powerpoint/2010/main" val="37849480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BCBC5-1B14-4444-A4C2-BEFD76C679BA}"/>
              </a:ext>
            </a:extLst>
          </p:cNvPr>
          <p:cNvSpPr>
            <a:spLocks noGrp="1"/>
          </p:cNvSpPr>
          <p:nvPr>
            <p:ph type="title"/>
          </p:nvPr>
        </p:nvSpPr>
        <p:spPr/>
        <p:txBody>
          <a:bodyPr/>
          <a:lstStyle/>
          <a:p>
            <a:r>
              <a:rPr lang="en-US" dirty="0"/>
              <a:t>Glory...in a cross?</a:t>
            </a:r>
          </a:p>
        </p:txBody>
      </p:sp>
      <p:sp>
        <p:nvSpPr>
          <p:cNvPr id="3" name="Content Placeholder 2">
            <a:extLst>
              <a:ext uri="{FF2B5EF4-FFF2-40B4-BE49-F238E27FC236}">
                <a16:creationId xmlns:a16="http://schemas.microsoft.com/office/drawing/2014/main" id="{DD570E69-AC27-4A90-85E9-8866C07CB4CA}"/>
              </a:ext>
            </a:extLst>
          </p:cNvPr>
          <p:cNvSpPr>
            <a:spLocks noGrp="1"/>
          </p:cNvSpPr>
          <p:nvPr>
            <p:ph idx="1"/>
          </p:nvPr>
        </p:nvSpPr>
        <p:spPr>
          <a:xfrm>
            <a:off x="3318935" y="578358"/>
            <a:ext cx="8235949" cy="5755640"/>
          </a:xfrm>
        </p:spPr>
        <p:txBody>
          <a:bodyPr vert="horz" lIns="91440" tIns="45720" rIns="91440" bIns="45720" rtlCol="0" anchor="ctr">
            <a:noAutofit/>
          </a:bodyPr>
          <a:lstStyle/>
          <a:p>
            <a:r>
              <a:rPr lang="en-US" sz="2400" dirty="0">
                <a:solidFill>
                  <a:schemeClr val="tx1"/>
                </a:solidFill>
                <a:ea typeface="+mn-lt"/>
                <a:cs typeface="+mn-lt"/>
              </a:rPr>
              <a:t> "Wretched is the loss of one's good name in the public courts, wretched, too, a monetary fine exacted from one's property, and wretched is exile, but, still, in each calamity there is retained some trace of liberty. Even if death is set before us, we may die in freedom. </a:t>
            </a:r>
            <a:r>
              <a:rPr lang="en-US" sz="2400" u="sng" dirty="0">
                <a:solidFill>
                  <a:schemeClr val="tx1"/>
                </a:solidFill>
                <a:ea typeface="+mn-lt"/>
                <a:cs typeface="+mn-lt"/>
              </a:rPr>
              <a:t>But the executioner, the veiling of heads, and the very word “cross,” let them all be far removed from not only the bodies of Roman citizens but even from their thoughts, their eyes, and their ears</a:t>
            </a:r>
            <a:r>
              <a:rPr lang="en-US" sz="2400" dirty="0">
                <a:solidFill>
                  <a:schemeClr val="tx1"/>
                </a:solidFill>
                <a:ea typeface="+mn-lt"/>
                <a:cs typeface="+mn-lt"/>
              </a:rPr>
              <a:t>. The results and suffering from these doings as well as the situation, even anticipation, of their enablement, and, in the end, the mere mention of them are unworthy of a Roman citizen and a free man. Or is that, while the kindness of their masters frees our slaves from the fear of all these punishments with one stroke of the staff of manumission, neither our exploits nor the lives we have lived nor honors you have bestowed will liberate us from scourging, from the hook, and, finally, from the terror of the cross?," Cicero, </a:t>
            </a:r>
            <a:r>
              <a:rPr lang="en-US" sz="2400" i="1" dirty="0">
                <a:solidFill>
                  <a:schemeClr val="tx1"/>
                </a:solidFill>
                <a:ea typeface="+mn-lt"/>
                <a:cs typeface="+mn-lt"/>
              </a:rPr>
              <a:t>Pro </a:t>
            </a:r>
            <a:r>
              <a:rPr lang="en-US" sz="2400" i="1" dirty="0" err="1">
                <a:solidFill>
                  <a:schemeClr val="tx1"/>
                </a:solidFill>
                <a:ea typeface="+mn-lt"/>
                <a:cs typeface="+mn-lt"/>
              </a:rPr>
              <a:t>Rabirio</a:t>
            </a:r>
            <a:r>
              <a:rPr lang="en-US" sz="2400" dirty="0">
                <a:solidFill>
                  <a:schemeClr val="tx1"/>
                </a:solidFill>
                <a:ea typeface="+mn-lt"/>
                <a:cs typeface="+mn-lt"/>
              </a:rPr>
              <a:t> 16.</a:t>
            </a:r>
            <a:endParaRPr lang="en-US" sz="2400" dirty="0">
              <a:solidFill>
                <a:schemeClr val="tx1"/>
              </a:solidFill>
            </a:endParaRPr>
          </a:p>
        </p:txBody>
      </p:sp>
    </p:spTree>
    <p:extLst>
      <p:ext uri="{BB962C8B-B14F-4D97-AF65-F5344CB8AC3E}">
        <p14:creationId xmlns:p14="http://schemas.microsoft.com/office/powerpoint/2010/main" val="319521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983B3-5413-4320-919E-A8E14EBB1A3B}"/>
              </a:ext>
            </a:extLst>
          </p:cNvPr>
          <p:cNvSpPr>
            <a:spLocks noGrp="1"/>
          </p:cNvSpPr>
          <p:nvPr>
            <p:ph type="title"/>
          </p:nvPr>
        </p:nvSpPr>
        <p:spPr/>
        <p:txBody>
          <a:bodyPr/>
          <a:lstStyle/>
          <a:p>
            <a:r>
              <a:rPr lang="en-US" dirty="0"/>
              <a:t>Your name is known to them</a:t>
            </a:r>
          </a:p>
        </p:txBody>
      </p:sp>
      <p:sp>
        <p:nvSpPr>
          <p:cNvPr id="3" name="Content Placeholder 2">
            <a:extLst>
              <a:ext uri="{FF2B5EF4-FFF2-40B4-BE49-F238E27FC236}">
                <a16:creationId xmlns:a16="http://schemas.microsoft.com/office/drawing/2014/main" id="{511CC084-E6D1-4254-9D8C-08E90BF6D1EB}"/>
              </a:ext>
            </a:extLst>
          </p:cNvPr>
          <p:cNvSpPr>
            <a:spLocks noGrp="1"/>
          </p:cNvSpPr>
          <p:nvPr>
            <p:ph idx="1"/>
          </p:nvPr>
        </p:nvSpPr>
        <p:spPr/>
        <p:txBody>
          <a:bodyPr/>
          <a:lstStyle/>
          <a:p>
            <a:r>
              <a:rPr lang="en-US" sz="2400" dirty="0">
                <a:solidFill>
                  <a:schemeClr val="tx1"/>
                </a:solidFill>
                <a:ea typeface="+mn-lt"/>
                <a:cs typeface="+mn-lt"/>
              </a:rPr>
              <a:t>“I have made your name known to those whom you gave me from the world. They were yours, and you gave them to me, and they have kept your word. </a:t>
            </a:r>
            <a:r>
              <a:rPr lang="en-US" sz="2400" b="1" baseline="30000" dirty="0">
                <a:solidFill>
                  <a:schemeClr val="tx1"/>
                </a:solidFill>
                <a:ea typeface="+mn-lt"/>
                <a:cs typeface="+mn-lt"/>
              </a:rPr>
              <a:t>7 </a:t>
            </a:r>
            <a:r>
              <a:rPr lang="en-US" sz="2400" dirty="0">
                <a:solidFill>
                  <a:schemeClr val="tx1"/>
                </a:solidFill>
                <a:ea typeface="+mn-lt"/>
                <a:cs typeface="+mn-lt"/>
              </a:rPr>
              <a:t>Now they know that everything you have given me is from you; </a:t>
            </a:r>
            <a:r>
              <a:rPr lang="en-US" sz="2400" b="1" baseline="30000" dirty="0">
                <a:solidFill>
                  <a:schemeClr val="tx1"/>
                </a:solidFill>
                <a:ea typeface="+mn-lt"/>
                <a:cs typeface="+mn-lt"/>
              </a:rPr>
              <a:t>8 </a:t>
            </a:r>
            <a:r>
              <a:rPr lang="en-US" sz="2400" dirty="0">
                <a:solidFill>
                  <a:schemeClr val="tx1"/>
                </a:solidFill>
                <a:ea typeface="+mn-lt"/>
                <a:cs typeface="+mn-lt"/>
              </a:rPr>
              <a:t>for the words that you gave to me I have given to them, and they have received them and know in truth that I came from you; and they have believed that you sent me. </a:t>
            </a:r>
            <a:r>
              <a:rPr lang="en-US" sz="2400" b="1" baseline="30000" dirty="0">
                <a:solidFill>
                  <a:schemeClr val="tx1"/>
                </a:solidFill>
                <a:ea typeface="+mn-lt"/>
                <a:cs typeface="+mn-lt"/>
              </a:rPr>
              <a:t>9 </a:t>
            </a:r>
            <a:r>
              <a:rPr lang="en-US" sz="2400" dirty="0">
                <a:solidFill>
                  <a:schemeClr val="tx1"/>
                </a:solidFill>
                <a:ea typeface="+mn-lt"/>
                <a:cs typeface="+mn-lt"/>
              </a:rPr>
              <a:t>I am asking on their behalf; I am not asking on behalf of the world, but on behalf of those whom you gave me, because they are yours. </a:t>
            </a:r>
            <a:r>
              <a:rPr lang="en-US" sz="2400" b="1" baseline="30000" dirty="0">
                <a:solidFill>
                  <a:schemeClr val="tx1"/>
                </a:solidFill>
                <a:ea typeface="+mn-lt"/>
                <a:cs typeface="+mn-lt"/>
              </a:rPr>
              <a:t>10 </a:t>
            </a:r>
            <a:r>
              <a:rPr lang="en-US" sz="2400" dirty="0">
                <a:solidFill>
                  <a:schemeClr val="tx1"/>
                </a:solidFill>
                <a:ea typeface="+mn-lt"/>
                <a:cs typeface="+mn-lt"/>
              </a:rPr>
              <a:t>All mine are yours, and yours are mine; and I have been glorified in them. </a:t>
            </a:r>
            <a:r>
              <a:rPr lang="en-US" sz="2400" b="1" baseline="30000" dirty="0">
                <a:solidFill>
                  <a:schemeClr val="tx1"/>
                </a:solidFill>
                <a:ea typeface="+mn-lt"/>
                <a:cs typeface="+mn-lt"/>
              </a:rPr>
              <a:t>11 </a:t>
            </a:r>
            <a:r>
              <a:rPr lang="en-US" sz="2400" dirty="0">
                <a:solidFill>
                  <a:schemeClr val="tx1"/>
                </a:solidFill>
                <a:ea typeface="+mn-lt"/>
                <a:cs typeface="+mn-lt"/>
              </a:rPr>
              <a:t>And now I am no longer in the world, but they are in the world, and I am coming to you. Holy Father, protect them in your name that you have given me, so that they may be one, as we are one</a:t>
            </a:r>
            <a:endParaRPr lang="en-US" sz="2400" dirty="0">
              <a:solidFill>
                <a:schemeClr val="tx1"/>
              </a:solidFill>
            </a:endParaRPr>
          </a:p>
        </p:txBody>
      </p:sp>
    </p:spTree>
    <p:extLst>
      <p:ext uri="{BB962C8B-B14F-4D97-AF65-F5344CB8AC3E}">
        <p14:creationId xmlns:p14="http://schemas.microsoft.com/office/powerpoint/2010/main" val="3027642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23F6-17DF-475C-8D1E-6C43A0BEE533}"/>
              </a:ext>
            </a:extLst>
          </p:cNvPr>
          <p:cNvSpPr>
            <a:spLocks noGrp="1"/>
          </p:cNvSpPr>
          <p:nvPr>
            <p:ph type="title"/>
          </p:nvPr>
        </p:nvSpPr>
        <p:spPr/>
        <p:txBody>
          <a:bodyPr/>
          <a:lstStyle/>
          <a:p>
            <a:r>
              <a:rPr lang="en-US" dirty="0"/>
              <a:t>Sanctify them in the truth</a:t>
            </a:r>
          </a:p>
        </p:txBody>
      </p:sp>
      <p:sp>
        <p:nvSpPr>
          <p:cNvPr id="3" name="Content Placeholder 2">
            <a:extLst>
              <a:ext uri="{FF2B5EF4-FFF2-40B4-BE49-F238E27FC236}">
                <a16:creationId xmlns:a16="http://schemas.microsoft.com/office/drawing/2014/main" id="{9CF813F9-51F0-427C-9F4D-BC49EBF253A5}"/>
              </a:ext>
            </a:extLst>
          </p:cNvPr>
          <p:cNvSpPr>
            <a:spLocks noGrp="1"/>
          </p:cNvSpPr>
          <p:nvPr>
            <p:ph idx="1"/>
          </p:nvPr>
        </p:nvSpPr>
        <p:spPr>
          <a:xfrm>
            <a:off x="3869268" y="562184"/>
            <a:ext cx="7732143" cy="5422564"/>
          </a:xfrm>
        </p:spPr>
        <p:txBody>
          <a:bodyPr/>
          <a:lstStyle/>
          <a:p>
            <a:r>
              <a:rPr lang="en-US" sz="2400" dirty="0">
                <a:solidFill>
                  <a:schemeClr val="tx1"/>
                </a:solidFill>
                <a:ea typeface="+mn-lt"/>
                <a:cs typeface="+mn-lt"/>
              </a:rPr>
              <a:t>While I was with them, I protected them in your name that you have given me. I guarded them, and not one of them was lost except the one destined to be lost, so that the scripture might be fulfilled. </a:t>
            </a:r>
            <a:r>
              <a:rPr lang="en-US" sz="2400" b="1" baseline="30000" dirty="0">
                <a:solidFill>
                  <a:schemeClr val="tx1"/>
                </a:solidFill>
                <a:ea typeface="+mn-lt"/>
                <a:cs typeface="+mn-lt"/>
              </a:rPr>
              <a:t>13 </a:t>
            </a:r>
            <a:r>
              <a:rPr lang="en-US" sz="2400" dirty="0">
                <a:solidFill>
                  <a:schemeClr val="tx1"/>
                </a:solidFill>
                <a:ea typeface="+mn-lt"/>
                <a:cs typeface="+mn-lt"/>
              </a:rPr>
              <a:t>But now I am coming to you, and I speak these things in the world so that they may have my joy made complete in themselves.</a:t>
            </a:r>
            <a:r>
              <a:rPr lang="en-US" sz="2400" b="1" baseline="30000" dirty="0">
                <a:solidFill>
                  <a:schemeClr val="tx1"/>
                </a:solidFill>
                <a:ea typeface="+mn-lt"/>
                <a:cs typeface="+mn-lt"/>
              </a:rPr>
              <a:t>14 </a:t>
            </a:r>
            <a:r>
              <a:rPr lang="en-US" sz="2400" dirty="0">
                <a:solidFill>
                  <a:schemeClr val="tx1"/>
                </a:solidFill>
                <a:ea typeface="+mn-lt"/>
                <a:cs typeface="+mn-lt"/>
              </a:rPr>
              <a:t>I have given them your word, and the world has hated them because they do not belong to the world, just as I do not belong to the world. </a:t>
            </a:r>
            <a:r>
              <a:rPr lang="en-US" sz="2400" b="1" baseline="30000" dirty="0">
                <a:solidFill>
                  <a:schemeClr val="tx1"/>
                </a:solidFill>
                <a:ea typeface="+mn-lt"/>
                <a:cs typeface="+mn-lt"/>
              </a:rPr>
              <a:t>15 </a:t>
            </a:r>
            <a:r>
              <a:rPr lang="en-US" sz="2400" dirty="0">
                <a:solidFill>
                  <a:schemeClr val="tx1"/>
                </a:solidFill>
                <a:ea typeface="+mn-lt"/>
                <a:cs typeface="+mn-lt"/>
              </a:rPr>
              <a:t>I am not asking you to take them out of the world, but I ask you to protect them from the evil one.</a:t>
            </a:r>
            <a:r>
              <a:rPr lang="en-US" sz="2400" b="1" baseline="30000" dirty="0">
                <a:solidFill>
                  <a:schemeClr val="tx1"/>
                </a:solidFill>
                <a:ea typeface="+mn-lt"/>
                <a:cs typeface="+mn-lt"/>
              </a:rPr>
              <a:t>16 </a:t>
            </a:r>
            <a:r>
              <a:rPr lang="en-US" sz="2400" dirty="0">
                <a:solidFill>
                  <a:schemeClr val="tx1"/>
                </a:solidFill>
                <a:ea typeface="+mn-lt"/>
                <a:cs typeface="+mn-lt"/>
              </a:rPr>
              <a:t>They do not belong to the world, just as I do not belong to the world. </a:t>
            </a:r>
            <a:r>
              <a:rPr lang="en-US" sz="2400" b="1" baseline="30000" dirty="0">
                <a:solidFill>
                  <a:schemeClr val="tx1"/>
                </a:solidFill>
                <a:ea typeface="+mn-lt"/>
                <a:cs typeface="+mn-lt"/>
              </a:rPr>
              <a:t>17 </a:t>
            </a:r>
            <a:r>
              <a:rPr lang="en-US" sz="2400" dirty="0">
                <a:solidFill>
                  <a:schemeClr val="tx1"/>
                </a:solidFill>
                <a:ea typeface="+mn-lt"/>
                <a:cs typeface="+mn-lt"/>
              </a:rPr>
              <a:t>Sanctify them in the truth; your word is truth. </a:t>
            </a:r>
            <a:r>
              <a:rPr lang="en-US" sz="2400" b="1" baseline="30000" dirty="0">
                <a:solidFill>
                  <a:schemeClr val="tx1"/>
                </a:solidFill>
                <a:ea typeface="+mn-lt"/>
                <a:cs typeface="+mn-lt"/>
              </a:rPr>
              <a:t>18 </a:t>
            </a:r>
            <a:r>
              <a:rPr lang="en-US" sz="2400" dirty="0">
                <a:solidFill>
                  <a:schemeClr val="tx1"/>
                </a:solidFill>
                <a:ea typeface="+mn-lt"/>
                <a:cs typeface="+mn-lt"/>
              </a:rPr>
              <a:t>As you have sent me into the world, so I have sent them into the world. </a:t>
            </a:r>
            <a:r>
              <a:rPr lang="en-US" sz="2400" b="1" baseline="30000" dirty="0">
                <a:solidFill>
                  <a:schemeClr val="tx1"/>
                </a:solidFill>
                <a:ea typeface="+mn-lt"/>
                <a:cs typeface="+mn-lt"/>
              </a:rPr>
              <a:t>19 </a:t>
            </a:r>
            <a:r>
              <a:rPr lang="en-US" sz="2400" dirty="0">
                <a:solidFill>
                  <a:schemeClr val="tx1"/>
                </a:solidFill>
                <a:ea typeface="+mn-lt"/>
                <a:cs typeface="+mn-lt"/>
              </a:rPr>
              <a:t>And for their sakes I sanctify myself, so that they also may be sanctified in truth.</a:t>
            </a:r>
            <a:endParaRPr lang="en-US" sz="2400" dirty="0">
              <a:solidFill>
                <a:schemeClr val="tx1"/>
              </a:solidFill>
            </a:endParaRPr>
          </a:p>
        </p:txBody>
      </p:sp>
    </p:spTree>
    <p:extLst>
      <p:ext uri="{BB962C8B-B14F-4D97-AF65-F5344CB8AC3E}">
        <p14:creationId xmlns:p14="http://schemas.microsoft.com/office/powerpoint/2010/main" val="870595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FB75C-6754-4B5E-90D5-E35C02489AC8}"/>
              </a:ext>
            </a:extLst>
          </p:cNvPr>
          <p:cNvSpPr>
            <a:spLocks noGrp="1"/>
          </p:cNvSpPr>
          <p:nvPr>
            <p:ph type="title"/>
          </p:nvPr>
        </p:nvSpPr>
        <p:spPr/>
        <p:txBody>
          <a:bodyPr/>
          <a:lstStyle/>
          <a:p>
            <a:r>
              <a:rPr lang="en-US" dirty="0"/>
              <a:t>A prayer for unity</a:t>
            </a:r>
          </a:p>
        </p:txBody>
      </p:sp>
      <p:sp>
        <p:nvSpPr>
          <p:cNvPr id="3" name="Content Placeholder 2">
            <a:extLst>
              <a:ext uri="{FF2B5EF4-FFF2-40B4-BE49-F238E27FC236}">
                <a16:creationId xmlns:a16="http://schemas.microsoft.com/office/drawing/2014/main" id="{D91EE48F-FCD4-4BFD-9AA9-0A0DD075AD31}"/>
              </a:ext>
            </a:extLst>
          </p:cNvPr>
          <p:cNvSpPr>
            <a:spLocks noGrp="1"/>
          </p:cNvSpPr>
          <p:nvPr>
            <p:ph idx="1"/>
          </p:nvPr>
        </p:nvSpPr>
        <p:spPr>
          <a:xfrm>
            <a:off x="3380438" y="864108"/>
            <a:ext cx="8278482" cy="5120640"/>
          </a:xfrm>
        </p:spPr>
        <p:txBody>
          <a:bodyPr vert="horz" lIns="91440" tIns="45720" rIns="91440" bIns="45720" rtlCol="0" anchor="ctr">
            <a:noAutofit/>
          </a:bodyPr>
          <a:lstStyle/>
          <a:p>
            <a:r>
              <a:rPr lang="en-US" sz="2800" dirty="0">
                <a:solidFill>
                  <a:schemeClr val="tx1"/>
                </a:solidFill>
                <a:ea typeface="+mn-lt"/>
                <a:cs typeface="+mn-lt"/>
              </a:rPr>
              <a:t>“I ask not only on behalf of these, but also on behalf of those who will believe in me through their word, </a:t>
            </a:r>
            <a:r>
              <a:rPr lang="en-US" sz="2800" b="1" baseline="30000" dirty="0">
                <a:solidFill>
                  <a:schemeClr val="tx1"/>
                </a:solidFill>
                <a:ea typeface="+mn-lt"/>
                <a:cs typeface="+mn-lt"/>
              </a:rPr>
              <a:t>21 </a:t>
            </a:r>
            <a:r>
              <a:rPr lang="en-US" sz="2800" dirty="0">
                <a:solidFill>
                  <a:schemeClr val="tx1"/>
                </a:solidFill>
                <a:ea typeface="+mn-lt"/>
                <a:cs typeface="+mn-lt"/>
              </a:rPr>
              <a:t>that they may all be one. As you, Father, are in me and I am in you, may they also be in us, so that the world may believe that you have sent me. </a:t>
            </a:r>
            <a:r>
              <a:rPr lang="en-US" sz="2800" b="1" baseline="30000" dirty="0">
                <a:solidFill>
                  <a:schemeClr val="tx1"/>
                </a:solidFill>
                <a:ea typeface="+mn-lt"/>
                <a:cs typeface="+mn-lt"/>
              </a:rPr>
              <a:t>22 </a:t>
            </a:r>
            <a:r>
              <a:rPr lang="en-US" sz="2800" dirty="0">
                <a:solidFill>
                  <a:schemeClr val="tx1"/>
                </a:solidFill>
                <a:ea typeface="+mn-lt"/>
                <a:cs typeface="+mn-lt"/>
              </a:rPr>
              <a:t>The glory that you have given me I have given them, so that they may be one, as we are one, </a:t>
            </a:r>
            <a:r>
              <a:rPr lang="en-US" sz="2800" b="1" baseline="30000" dirty="0">
                <a:solidFill>
                  <a:schemeClr val="tx1"/>
                </a:solidFill>
                <a:ea typeface="+mn-lt"/>
                <a:cs typeface="+mn-lt"/>
              </a:rPr>
              <a:t>23 </a:t>
            </a:r>
            <a:r>
              <a:rPr lang="en-US" sz="2800" dirty="0">
                <a:solidFill>
                  <a:schemeClr val="tx1"/>
                </a:solidFill>
                <a:ea typeface="+mn-lt"/>
                <a:cs typeface="+mn-lt"/>
              </a:rPr>
              <a:t>I in them and you in me, that they may become completely one, so that the world may know that you have sent me and have loved them even as you have loved me. </a:t>
            </a:r>
            <a:r>
              <a:rPr lang="en-US" sz="2800" b="1" baseline="30000" dirty="0">
                <a:solidFill>
                  <a:schemeClr val="tx1"/>
                </a:solidFill>
                <a:ea typeface="+mn-lt"/>
                <a:cs typeface="+mn-lt"/>
              </a:rPr>
              <a:t>24 </a:t>
            </a:r>
            <a:r>
              <a:rPr lang="en-US" sz="2800" dirty="0">
                <a:solidFill>
                  <a:schemeClr val="tx1"/>
                </a:solidFill>
                <a:ea typeface="+mn-lt"/>
                <a:cs typeface="+mn-lt"/>
              </a:rPr>
              <a:t>Father, I desire that those also, whom you have given me, may be with me where I am, to see my glory, which you have given me because you loved me before the foundation of the world.</a:t>
            </a:r>
            <a:endParaRPr lang="en-US" dirty="0">
              <a:solidFill>
                <a:schemeClr val="tx1"/>
              </a:solidFill>
            </a:endParaRPr>
          </a:p>
        </p:txBody>
      </p:sp>
    </p:spTree>
    <p:extLst>
      <p:ext uri="{BB962C8B-B14F-4D97-AF65-F5344CB8AC3E}">
        <p14:creationId xmlns:p14="http://schemas.microsoft.com/office/powerpoint/2010/main" val="3863478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FD7F-9383-496E-B445-C3900B5BAB1E}"/>
              </a:ext>
            </a:extLst>
          </p:cNvPr>
          <p:cNvSpPr>
            <a:spLocks noGrp="1"/>
          </p:cNvSpPr>
          <p:nvPr>
            <p:ph type="title"/>
          </p:nvPr>
        </p:nvSpPr>
        <p:spPr/>
        <p:txBody>
          <a:bodyPr/>
          <a:lstStyle/>
          <a:p>
            <a:r>
              <a:rPr lang="en-US"/>
              <a:t>They came to arrest Jesus</a:t>
            </a:r>
          </a:p>
        </p:txBody>
      </p:sp>
      <p:sp>
        <p:nvSpPr>
          <p:cNvPr id="3" name="Content Placeholder 2">
            <a:extLst>
              <a:ext uri="{FF2B5EF4-FFF2-40B4-BE49-F238E27FC236}">
                <a16:creationId xmlns:a16="http://schemas.microsoft.com/office/drawing/2014/main" id="{48513A19-2109-4255-A864-5C940075C38B}"/>
              </a:ext>
            </a:extLst>
          </p:cNvPr>
          <p:cNvSpPr>
            <a:spLocks noGrp="1"/>
          </p:cNvSpPr>
          <p:nvPr>
            <p:ph idx="1"/>
          </p:nvPr>
        </p:nvSpPr>
        <p:spPr/>
        <p:txBody>
          <a:bodyPr/>
          <a:lstStyle/>
          <a:p>
            <a:r>
              <a:rPr lang="en-US" sz="2800" b="1" dirty="0">
                <a:solidFill>
                  <a:schemeClr val="tx1"/>
                </a:solidFill>
                <a:ea typeface="+mn-lt"/>
                <a:cs typeface="+mn-lt"/>
              </a:rPr>
              <a:t>John 18:1</a:t>
            </a:r>
            <a:r>
              <a:rPr lang="en-US" sz="2800" dirty="0">
                <a:solidFill>
                  <a:schemeClr val="tx1"/>
                </a:solidFill>
                <a:ea typeface="+mn-lt"/>
                <a:cs typeface="+mn-lt"/>
              </a:rPr>
              <a:t> After Jesus had spoken these words, he went out with his disciples across the Kidron valley to a place where there was a garden, which he and his disciples entered. </a:t>
            </a:r>
            <a:r>
              <a:rPr lang="en-US" sz="2800" b="1" baseline="30000" dirty="0">
                <a:solidFill>
                  <a:schemeClr val="tx1"/>
                </a:solidFill>
                <a:ea typeface="+mn-lt"/>
                <a:cs typeface="+mn-lt"/>
              </a:rPr>
              <a:t>2 </a:t>
            </a:r>
            <a:r>
              <a:rPr lang="en-US" sz="2800" dirty="0">
                <a:solidFill>
                  <a:schemeClr val="tx1"/>
                </a:solidFill>
                <a:ea typeface="+mn-lt"/>
                <a:cs typeface="+mn-lt"/>
              </a:rPr>
              <a:t>Now Judas, who betrayed him, also knew the place, because Jesus often met there with his disciples. </a:t>
            </a:r>
            <a:r>
              <a:rPr lang="en-US" sz="2800" b="1" baseline="30000" dirty="0">
                <a:solidFill>
                  <a:schemeClr val="tx1"/>
                </a:solidFill>
                <a:ea typeface="+mn-lt"/>
                <a:cs typeface="+mn-lt"/>
              </a:rPr>
              <a:t>3 </a:t>
            </a:r>
            <a:r>
              <a:rPr lang="en-US" sz="2800" dirty="0">
                <a:solidFill>
                  <a:schemeClr val="tx1"/>
                </a:solidFill>
                <a:ea typeface="+mn-lt"/>
                <a:cs typeface="+mn-lt"/>
              </a:rPr>
              <a:t>So Judas brought a detachment of soldiers together with police from the chief priests and the Pharisees, and they came there with lanterns and torches and weapons.</a:t>
            </a:r>
            <a:endParaRPr lang="en-US">
              <a:solidFill>
                <a:schemeClr val="tx1"/>
              </a:solidFill>
            </a:endParaRPr>
          </a:p>
        </p:txBody>
      </p:sp>
    </p:spTree>
    <p:extLst>
      <p:ext uri="{BB962C8B-B14F-4D97-AF65-F5344CB8AC3E}">
        <p14:creationId xmlns:p14="http://schemas.microsoft.com/office/powerpoint/2010/main" val="2664545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2F08-43B4-4194-BBC2-2D10B8E59153}"/>
              </a:ext>
            </a:extLst>
          </p:cNvPr>
          <p:cNvSpPr>
            <a:spLocks noGrp="1"/>
          </p:cNvSpPr>
          <p:nvPr>
            <p:ph type="title"/>
          </p:nvPr>
        </p:nvSpPr>
        <p:spPr/>
        <p:txBody>
          <a:bodyPr/>
          <a:lstStyle/>
          <a:p>
            <a:r>
              <a:rPr lang="en-US" dirty="0"/>
              <a:t>They came to arrest Jesus</a:t>
            </a:r>
          </a:p>
        </p:txBody>
      </p:sp>
      <p:sp>
        <p:nvSpPr>
          <p:cNvPr id="3" name="Content Placeholder 2">
            <a:extLst>
              <a:ext uri="{FF2B5EF4-FFF2-40B4-BE49-F238E27FC236}">
                <a16:creationId xmlns:a16="http://schemas.microsoft.com/office/drawing/2014/main" id="{753A82C7-A1F8-4B3C-A9EA-BF2A586DD8A4}"/>
              </a:ext>
            </a:extLst>
          </p:cNvPr>
          <p:cNvSpPr>
            <a:spLocks noGrp="1"/>
          </p:cNvSpPr>
          <p:nvPr>
            <p:ph idx="1"/>
          </p:nvPr>
        </p:nvSpPr>
        <p:spPr/>
        <p:txBody>
          <a:bodyPr vert="horz" lIns="91440" tIns="45720" rIns="91440" bIns="45720" rtlCol="0" anchor="ctr">
            <a:noAutofit/>
          </a:bodyPr>
          <a:lstStyle/>
          <a:p>
            <a:r>
              <a:rPr lang="en-US" sz="2400" dirty="0">
                <a:solidFill>
                  <a:schemeClr val="tx1"/>
                </a:solidFill>
                <a:ea typeface="+mn-lt"/>
                <a:cs typeface="+mn-lt"/>
              </a:rPr>
              <a:t>Then Jesus, knowing all that was to happen to him, came forward and asked them, “Whom are you looking for?” </a:t>
            </a:r>
            <a:r>
              <a:rPr lang="en-US" sz="2400" b="1" baseline="30000" dirty="0">
                <a:solidFill>
                  <a:schemeClr val="tx1"/>
                </a:solidFill>
                <a:ea typeface="+mn-lt"/>
                <a:cs typeface="+mn-lt"/>
              </a:rPr>
              <a:t>5 </a:t>
            </a:r>
            <a:r>
              <a:rPr lang="en-US" sz="2400" dirty="0">
                <a:solidFill>
                  <a:schemeClr val="tx1"/>
                </a:solidFill>
                <a:ea typeface="+mn-lt"/>
                <a:cs typeface="+mn-lt"/>
              </a:rPr>
              <a:t>They answered, “Jesus of Nazareth.” Jesus replied, “I am he.” Judas, who betrayed him, was standing with them. </a:t>
            </a:r>
            <a:r>
              <a:rPr lang="en-US" sz="2400" b="1" baseline="30000" dirty="0">
                <a:solidFill>
                  <a:schemeClr val="tx1"/>
                </a:solidFill>
                <a:ea typeface="+mn-lt"/>
                <a:cs typeface="+mn-lt"/>
              </a:rPr>
              <a:t>6 </a:t>
            </a:r>
            <a:r>
              <a:rPr lang="en-US" sz="2400" dirty="0">
                <a:solidFill>
                  <a:schemeClr val="tx1"/>
                </a:solidFill>
                <a:ea typeface="+mn-lt"/>
                <a:cs typeface="+mn-lt"/>
              </a:rPr>
              <a:t>When Jesus said to them, “I am he,” they stepped back and fell to the ground. </a:t>
            </a:r>
            <a:r>
              <a:rPr lang="en-US" sz="2400" b="1" baseline="30000" dirty="0">
                <a:solidFill>
                  <a:schemeClr val="tx1"/>
                </a:solidFill>
                <a:ea typeface="+mn-lt"/>
                <a:cs typeface="+mn-lt"/>
              </a:rPr>
              <a:t>7 </a:t>
            </a:r>
            <a:r>
              <a:rPr lang="en-US" sz="2400" dirty="0">
                <a:solidFill>
                  <a:schemeClr val="tx1"/>
                </a:solidFill>
                <a:ea typeface="+mn-lt"/>
                <a:cs typeface="+mn-lt"/>
              </a:rPr>
              <a:t>Again he asked them, “Whom are you looking for?” And they said, “Jesus of Nazareth.”</a:t>
            </a:r>
            <a:r>
              <a:rPr lang="en-US" sz="2400" b="1" baseline="30000" dirty="0">
                <a:solidFill>
                  <a:schemeClr val="tx1"/>
                </a:solidFill>
                <a:ea typeface="+mn-lt"/>
                <a:cs typeface="+mn-lt"/>
              </a:rPr>
              <a:t>8 </a:t>
            </a:r>
            <a:r>
              <a:rPr lang="en-US" sz="2400" dirty="0">
                <a:solidFill>
                  <a:schemeClr val="tx1"/>
                </a:solidFill>
                <a:ea typeface="+mn-lt"/>
                <a:cs typeface="+mn-lt"/>
              </a:rPr>
              <a:t>Jesus answered, “I told you that I am he. So if you are looking for me, let these men go.” </a:t>
            </a:r>
            <a:r>
              <a:rPr lang="en-US" sz="2400" b="1" baseline="30000" dirty="0">
                <a:solidFill>
                  <a:schemeClr val="tx1"/>
                </a:solidFill>
                <a:ea typeface="+mn-lt"/>
                <a:cs typeface="+mn-lt"/>
              </a:rPr>
              <a:t>9 </a:t>
            </a:r>
            <a:r>
              <a:rPr lang="en-US" sz="2400" dirty="0">
                <a:solidFill>
                  <a:schemeClr val="tx1"/>
                </a:solidFill>
                <a:ea typeface="+mn-lt"/>
                <a:cs typeface="+mn-lt"/>
              </a:rPr>
              <a:t>This was to fulfill the word that he had spoken, “I did not lose a single one of those whom you gave me.” </a:t>
            </a:r>
            <a:r>
              <a:rPr lang="en-US" sz="2400" b="1" baseline="30000" dirty="0">
                <a:solidFill>
                  <a:schemeClr val="tx1"/>
                </a:solidFill>
                <a:ea typeface="+mn-lt"/>
                <a:cs typeface="+mn-lt"/>
              </a:rPr>
              <a:t>10 </a:t>
            </a:r>
            <a:r>
              <a:rPr lang="en-US" sz="2400" dirty="0">
                <a:solidFill>
                  <a:schemeClr val="tx1"/>
                </a:solidFill>
                <a:ea typeface="+mn-lt"/>
                <a:cs typeface="+mn-lt"/>
              </a:rPr>
              <a:t>Then Simon Peter, who had a sword, drew it, struck the high priest’s slave, and cut off his right ear. The slave’s name was Malchus. </a:t>
            </a:r>
            <a:r>
              <a:rPr lang="en-US" sz="2400" b="1" baseline="30000" dirty="0">
                <a:solidFill>
                  <a:schemeClr val="tx1"/>
                </a:solidFill>
                <a:ea typeface="+mn-lt"/>
                <a:cs typeface="+mn-lt"/>
              </a:rPr>
              <a:t>11 </a:t>
            </a:r>
            <a:r>
              <a:rPr lang="en-US" sz="2400" dirty="0">
                <a:solidFill>
                  <a:schemeClr val="tx1"/>
                </a:solidFill>
                <a:ea typeface="+mn-lt"/>
                <a:cs typeface="+mn-lt"/>
              </a:rPr>
              <a:t>Jesus said to Peter, “Put your sword back into its sheath. Am I not to drink the cup that the Father has given me?”</a:t>
            </a:r>
            <a:endParaRPr lang="en-US" sz="2400" dirty="0">
              <a:solidFill>
                <a:schemeClr val="tx1"/>
              </a:solidFill>
            </a:endParaRPr>
          </a:p>
        </p:txBody>
      </p:sp>
    </p:spTree>
    <p:extLst>
      <p:ext uri="{BB962C8B-B14F-4D97-AF65-F5344CB8AC3E}">
        <p14:creationId xmlns:p14="http://schemas.microsoft.com/office/powerpoint/2010/main" val="44717516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239BB0-53B8-40A5-8BB9-15D2ED1AEBC9}">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BA7C683C-DA35-4A0E-ADD0-CC297892D8C4}">
  <ds:schemaRefs>
    <ds:schemaRef ds:uri="http://schemas.microsoft.com/sharepoint/v3/contenttype/forms"/>
  </ds:schemaRefs>
</ds:datastoreItem>
</file>

<file path=customXml/itemProps3.xml><?xml version="1.0" encoding="utf-8"?>
<ds:datastoreItem xmlns:ds="http://schemas.openxmlformats.org/officeDocument/2006/customXml" ds:itemID="{1E480F86-A978-4060-BF60-56AAB322FD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Atlas</Template>
  <TotalTime>0</TotalTime>
  <Words>1</Words>
  <Application>Microsoft Office PowerPoint</Application>
  <PresentationFormat>Widescreen</PresentationFormat>
  <Paragraphs>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Frame</vt:lpstr>
      <vt:lpstr>John 17</vt:lpstr>
      <vt:lpstr>The hour has come</vt:lpstr>
      <vt:lpstr>The hour has come</vt:lpstr>
      <vt:lpstr>Glory...in a cross?</vt:lpstr>
      <vt:lpstr>Your name is known to them</vt:lpstr>
      <vt:lpstr>Sanctify them in the truth</vt:lpstr>
      <vt:lpstr>A prayer for unity</vt:lpstr>
      <vt:lpstr>They came to arrest Jesus</vt:lpstr>
      <vt:lpstr>They came to arrest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132</cp:revision>
  <dcterms:created xsi:type="dcterms:W3CDTF">2022-02-20T00:29:19Z</dcterms:created>
  <dcterms:modified xsi:type="dcterms:W3CDTF">2022-02-23T22:07:11Z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