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sldIdLst>
    <p:sldId id="269" r:id="rId2"/>
    <p:sldId id="257" r:id="rId3"/>
    <p:sldId id="264" r:id="rId4"/>
    <p:sldId id="272" r:id="rId5"/>
    <p:sldId id="271" r:id="rId6"/>
    <p:sldId id="270" r:id="rId7"/>
    <p:sldId id="261" r:id="rId8"/>
    <p:sldId id="262" r:id="rId9"/>
    <p:sldId id="263" r:id="rId10"/>
    <p:sldId id="258"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81E883-674B-1E04-EA3A-D632F2AD4B36}" v="64" dt="2022-02-25T13:01:33.008"/>
    <p1510:client id="{59154AEB-D902-8F0D-69CF-2A92B22EBDB7}" v="275" dt="2022-02-27T12:31:15.460"/>
    <p1510:client id="{D8DF2422-309F-A598-583B-71074E253261}" v="202" dt="2022-02-25T12:36:59.0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2" d="100"/>
          <a:sy n="112" d="100"/>
        </p:scale>
        <p:origin x="2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7" name="Rectangle 6"/>
          <p:cNvSpPr/>
          <p:nvPr/>
        </p:nvSpPr>
        <p:spPr>
          <a:xfrm>
            <a:off x="0" y="0"/>
            <a:ext cx="4572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726ED139-0480-4198-83E2-68CE0B25BC9B}" type="datetimeFigureOut">
              <a:rPr lang="en-US" dirty="0"/>
              <a:t>2/27/2022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89861790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A97CE23-3B6A-482C-9BEA-F32A9EB44C40}" type="datetimeFigureOut">
              <a:rPr lang="en-US" dirty="0"/>
              <a:t>2/27/2022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2806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639C8FD-9717-4D78-9D01-4CBD0AC8CAE0}" type="datetimeFigureOut">
              <a:rPr lang="en-US" dirty="0"/>
              <a:t>2/27/2022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2990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082BD47-5F5E-4508-9DFC-0021F20B392D}" type="datetimeFigureOut">
              <a:rPr lang="en-US" dirty="0"/>
              <a:t>2/27/2022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60167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1"/>
            </a:lvl1pPr>
          </a:lstStyle>
          <a:p>
            <a:r>
              <a:rPr lang="en-US" dirty="0"/>
              <a:t>Click to edit Master title style</a:t>
            </a:r>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7BB23E3-326B-4424-9A50-2CBB9CA4B2E5}" type="datetimeFigureOut">
              <a:rPr lang="en-US" dirty="0"/>
              <a:t>2/27/2022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5532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AA09F6F-C437-48B6-80BB-8E50899C06AF}" type="datetimeFigureOut">
              <a:rPr lang="en-US" dirty="0"/>
              <a:t>2/27/2022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31305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dirty="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1A776D14-B85F-4865-804C-5734F9C85CDD}" type="datetimeFigureOut">
              <a:rPr lang="en-US" dirty="0"/>
              <a:t>2/27/2022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
        <p:nvSpPr>
          <p:cNvPr id="11" name="Rectangle 10"/>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45231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A8956C38-6601-4688-9146-5E61D8B04598}" type="datetimeFigureOut">
              <a:rPr lang="en-US" dirty="0"/>
              <a:t>2/27/2022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92357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46061E-CDAE-49E3-92CB-288B639C3B6F}" type="datetimeFigureOut">
              <a:rPr lang="en-US" dirty="0"/>
              <a:t>2/27/2022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
        <p:nvSpPr>
          <p:cNvPr id="5" name="Rectangle 4"/>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35018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2800" b="1" baseline="0"/>
            </a:lvl1pPr>
          </a:lstStyle>
          <a:p>
            <a:r>
              <a:rPr lang="en-US" dirty="0"/>
              <a:t>Click to edit Master title style</a:t>
            </a:r>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A35E9851-4767-4B63-B36B-F772D06043F2}" type="datetimeFigureOut">
              <a:rPr lang="en-US" dirty="0"/>
              <a:t>2/27/2022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574492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chemeClr val="bg1"/>
                </a:solidFill>
              </a:defRPr>
            </a:lvl1pPr>
          </a:lstStyle>
          <a:p>
            <a:r>
              <a:rPr lang="en-US" dirty="0"/>
              <a:t>Click to edit Master title style</a:t>
            </a:r>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baseline="0">
                <a:solidFill>
                  <a:schemeClr val="bg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7309A586-BE94-448D-BAE3-D5D323B9149F}" type="datetimeFigureOut">
              <a:rPr lang="en-US" dirty="0"/>
              <a:t>2/27/2022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039015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94198"/>
            <a:ext cx="9692640" cy="1397124"/>
          </a:xfrm>
          <a:prstGeom prst="rect">
            <a:avLst/>
          </a:prstGeom>
        </p:spPr>
        <p:txBody>
          <a:bodyPr vert="horz" lIns="91440" tIns="27432"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accent1">
                    <a:lumMod val="40000"/>
                    <a:lumOff val="60000"/>
                  </a:schemeClr>
                </a:solidFill>
              </a:defRPr>
            </a:lvl1pPr>
          </a:lstStyle>
          <a:p>
            <a:fld id="{ADDEAF24-54CC-4408-99B3-A70A172EFF44}" type="datetimeFigureOut">
              <a:rPr lang="en-US" dirty="0"/>
              <a:t>2/27/2022</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accent1">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accent1">
                    <a:lumMod val="60000"/>
                    <a:lumOff val="40000"/>
                  </a:schemeClr>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966648015"/>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hf sldNum="0" hdr="0" ftr="0" dt="0"/>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4166C-1D13-43E8-9419-A7BB28AE91B5}"/>
              </a:ext>
            </a:extLst>
          </p:cNvPr>
          <p:cNvSpPr>
            <a:spLocks noGrp="1"/>
          </p:cNvSpPr>
          <p:nvPr>
            <p:ph type="ctrTitle"/>
          </p:nvPr>
        </p:nvSpPr>
        <p:spPr/>
        <p:txBody>
          <a:bodyPr/>
          <a:lstStyle/>
          <a:p>
            <a:r>
              <a:rPr lang="en-US" dirty="0"/>
              <a:t>John 18-19</a:t>
            </a:r>
          </a:p>
        </p:txBody>
      </p:sp>
      <p:sp>
        <p:nvSpPr>
          <p:cNvPr id="3" name="Subtitle 2">
            <a:extLst>
              <a:ext uri="{FF2B5EF4-FFF2-40B4-BE49-F238E27FC236}">
                <a16:creationId xmlns:a16="http://schemas.microsoft.com/office/drawing/2014/main" id="{DCB72676-30C2-4D9E-A62A-3CA876325ED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53345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FB578-44C5-4C81-84F4-A824C08C0911}"/>
              </a:ext>
            </a:extLst>
          </p:cNvPr>
          <p:cNvSpPr>
            <a:spLocks noGrp="1"/>
          </p:cNvSpPr>
          <p:nvPr>
            <p:ph type="title"/>
          </p:nvPr>
        </p:nvSpPr>
        <p:spPr/>
        <p:txBody>
          <a:bodyPr/>
          <a:lstStyle/>
          <a:p>
            <a:r>
              <a:rPr lang="en-US" dirty="0"/>
              <a:t>"Behold your mother"</a:t>
            </a:r>
          </a:p>
        </p:txBody>
      </p:sp>
      <p:sp>
        <p:nvSpPr>
          <p:cNvPr id="3" name="Content Placeholder 2">
            <a:extLst>
              <a:ext uri="{FF2B5EF4-FFF2-40B4-BE49-F238E27FC236}">
                <a16:creationId xmlns:a16="http://schemas.microsoft.com/office/drawing/2014/main" id="{EFC4D009-53D1-4967-8326-68531AC8A3F4}"/>
              </a:ext>
            </a:extLst>
          </p:cNvPr>
          <p:cNvSpPr>
            <a:spLocks noGrp="1"/>
          </p:cNvSpPr>
          <p:nvPr>
            <p:ph idx="1"/>
          </p:nvPr>
        </p:nvSpPr>
        <p:spPr/>
        <p:txBody>
          <a:bodyPr vert="horz" lIns="91440" tIns="45720" rIns="91440" bIns="45720" rtlCol="0" anchor="t">
            <a:normAutofit/>
          </a:bodyPr>
          <a:lstStyle/>
          <a:p>
            <a:r>
              <a:rPr lang="en-US" sz="2800" dirty="0">
                <a:ea typeface="+mn-lt"/>
                <a:cs typeface="+mn-lt"/>
              </a:rPr>
              <a:t>Meanwhile, standing near the cross of Jesus were his mother, and his mother’s sister, Mary the wife of Clopas, and Mary Magdalene. </a:t>
            </a:r>
            <a:r>
              <a:rPr lang="en-US" sz="2800" b="1" baseline="30000" dirty="0">
                <a:ea typeface="+mn-lt"/>
                <a:cs typeface="+mn-lt"/>
              </a:rPr>
              <a:t>26 </a:t>
            </a:r>
            <a:r>
              <a:rPr lang="en-US" sz="2800" dirty="0">
                <a:ea typeface="+mn-lt"/>
                <a:cs typeface="+mn-lt"/>
              </a:rPr>
              <a:t>When Jesus saw his mother and the disciple whom he loved standing beside her, he said to his mother, “Woman, here is your son.” </a:t>
            </a:r>
            <a:r>
              <a:rPr lang="en-US" sz="2800" b="1" baseline="30000" dirty="0">
                <a:ea typeface="+mn-lt"/>
                <a:cs typeface="+mn-lt"/>
              </a:rPr>
              <a:t>27 </a:t>
            </a:r>
            <a:r>
              <a:rPr lang="en-US" sz="2800" dirty="0">
                <a:ea typeface="+mn-lt"/>
                <a:cs typeface="+mn-lt"/>
              </a:rPr>
              <a:t>Then he said to the disciple, “Here is your mother.” And from that hour the disciple took her into his own home.</a:t>
            </a:r>
            <a:endParaRPr lang="en-US" sz="2400" dirty="0"/>
          </a:p>
        </p:txBody>
      </p:sp>
    </p:spTree>
    <p:extLst>
      <p:ext uri="{BB962C8B-B14F-4D97-AF65-F5344CB8AC3E}">
        <p14:creationId xmlns:p14="http://schemas.microsoft.com/office/powerpoint/2010/main" val="1872067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BE2C-64DC-4706-A851-26DBDB2BC6BE}"/>
              </a:ext>
            </a:extLst>
          </p:cNvPr>
          <p:cNvSpPr>
            <a:spLocks noGrp="1"/>
          </p:cNvSpPr>
          <p:nvPr>
            <p:ph type="title"/>
          </p:nvPr>
        </p:nvSpPr>
        <p:spPr/>
        <p:txBody>
          <a:bodyPr/>
          <a:lstStyle/>
          <a:p>
            <a:r>
              <a:rPr lang="en-US" dirty="0"/>
              <a:t>Jesus' death</a:t>
            </a:r>
          </a:p>
        </p:txBody>
      </p:sp>
      <p:sp>
        <p:nvSpPr>
          <p:cNvPr id="3" name="Content Placeholder 2">
            <a:extLst>
              <a:ext uri="{FF2B5EF4-FFF2-40B4-BE49-F238E27FC236}">
                <a16:creationId xmlns:a16="http://schemas.microsoft.com/office/drawing/2014/main" id="{29C1007A-8BA4-4547-8E92-CB190136B1D4}"/>
              </a:ext>
            </a:extLst>
          </p:cNvPr>
          <p:cNvSpPr>
            <a:spLocks noGrp="1"/>
          </p:cNvSpPr>
          <p:nvPr>
            <p:ph idx="1"/>
          </p:nvPr>
        </p:nvSpPr>
        <p:spPr/>
        <p:txBody>
          <a:bodyPr vert="horz" lIns="91440" tIns="45720" rIns="91440" bIns="45720" rtlCol="0" anchor="t">
            <a:normAutofit/>
          </a:bodyPr>
          <a:lstStyle/>
          <a:p>
            <a:r>
              <a:rPr lang="en-US" sz="3200" dirty="0">
                <a:ea typeface="+mn-lt"/>
                <a:cs typeface="+mn-lt"/>
              </a:rPr>
              <a:t>After this, when Jesus knew that all was now finished, he said (in order to fulfill the scripture), “I am thirsty.” </a:t>
            </a:r>
            <a:r>
              <a:rPr lang="en-US" sz="3200" b="1" baseline="30000" dirty="0">
                <a:ea typeface="+mn-lt"/>
                <a:cs typeface="+mn-lt"/>
              </a:rPr>
              <a:t>29 </a:t>
            </a:r>
            <a:r>
              <a:rPr lang="en-US" sz="3200" dirty="0">
                <a:ea typeface="+mn-lt"/>
                <a:cs typeface="+mn-lt"/>
              </a:rPr>
              <a:t>A jar full of sour wine was standing there. So they put a sponge full of the wine </a:t>
            </a:r>
            <a:r>
              <a:rPr lang="en-US" sz="3200" u="sng" dirty="0">
                <a:ea typeface="+mn-lt"/>
                <a:cs typeface="+mn-lt"/>
              </a:rPr>
              <a:t>on a branch of hyssop</a:t>
            </a:r>
            <a:r>
              <a:rPr lang="en-US" sz="3200" dirty="0">
                <a:ea typeface="+mn-lt"/>
                <a:cs typeface="+mn-lt"/>
              </a:rPr>
              <a:t> and held it to his mouth. </a:t>
            </a:r>
            <a:r>
              <a:rPr lang="en-US" sz="3200" b="1" baseline="30000" dirty="0">
                <a:ea typeface="+mn-lt"/>
                <a:cs typeface="+mn-lt"/>
              </a:rPr>
              <a:t>30 </a:t>
            </a:r>
            <a:r>
              <a:rPr lang="en-US" sz="3200" dirty="0">
                <a:ea typeface="+mn-lt"/>
                <a:cs typeface="+mn-lt"/>
              </a:rPr>
              <a:t>When Jesus had received the wine, he said, “It is finished.” Then he bowed his head and gave up his spirit.</a:t>
            </a:r>
            <a:endParaRPr lang="en-US" sz="3200" dirty="0"/>
          </a:p>
        </p:txBody>
      </p:sp>
    </p:spTree>
    <p:extLst>
      <p:ext uri="{BB962C8B-B14F-4D97-AF65-F5344CB8AC3E}">
        <p14:creationId xmlns:p14="http://schemas.microsoft.com/office/powerpoint/2010/main" val="504180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9FF13-80FA-4BB8-A6E5-D33B377564A7}"/>
              </a:ext>
            </a:extLst>
          </p:cNvPr>
          <p:cNvSpPr>
            <a:spLocks noGrp="1"/>
          </p:cNvSpPr>
          <p:nvPr>
            <p:ph type="title"/>
          </p:nvPr>
        </p:nvSpPr>
        <p:spPr/>
        <p:txBody>
          <a:bodyPr/>
          <a:lstStyle/>
          <a:p>
            <a:r>
              <a:rPr lang="en-US" dirty="0"/>
              <a:t>A branch of hyssop</a:t>
            </a:r>
          </a:p>
        </p:txBody>
      </p:sp>
      <p:sp>
        <p:nvSpPr>
          <p:cNvPr id="3" name="Content Placeholder 2">
            <a:extLst>
              <a:ext uri="{FF2B5EF4-FFF2-40B4-BE49-F238E27FC236}">
                <a16:creationId xmlns:a16="http://schemas.microsoft.com/office/drawing/2014/main" id="{9F77151E-8F65-4E45-8CAF-AC78BA874935}"/>
              </a:ext>
            </a:extLst>
          </p:cNvPr>
          <p:cNvSpPr>
            <a:spLocks noGrp="1"/>
          </p:cNvSpPr>
          <p:nvPr>
            <p:ph idx="1"/>
          </p:nvPr>
        </p:nvSpPr>
        <p:spPr/>
        <p:txBody>
          <a:bodyPr vert="horz" lIns="91440" tIns="45720" rIns="91440" bIns="45720" rtlCol="0" anchor="t">
            <a:normAutofit/>
          </a:bodyPr>
          <a:lstStyle/>
          <a:p>
            <a:r>
              <a:rPr lang="en-US" sz="3200" b="1" dirty="0">
                <a:ea typeface="+mn-lt"/>
                <a:cs typeface="+mn-lt"/>
              </a:rPr>
              <a:t>Exodus 12:21</a:t>
            </a:r>
            <a:r>
              <a:rPr lang="en-US" sz="3200" dirty="0">
                <a:ea typeface="+mn-lt"/>
                <a:cs typeface="+mn-lt"/>
              </a:rPr>
              <a:t> Then Moses called all the elders of Israel and said to them, “Go, select lambs for your families, and slaughter the </a:t>
            </a:r>
            <a:r>
              <a:rPr lang="en-US" sz="3200" dirty="0" err="1">
                <a:ea typeface="+mn-lt"/>
                <a:cs typeface="+mn-lt"/>
              </a:rPr>
              <a:t>passover</a:t>
            </a:r>
            <a:r>
              <a:rPr lang="en-US" sz="3200" dirty="0">
                <a:ea typeface="+mn-lt"/>
                <a:cs typeface="+mn-lt"/>
              </a:rPr>
              <a:t> lamb. </a:t>
            </a:r>
            <a:r>
              <a:rPr lang="en-US" sz="3200" b="1" baseline="30000" dirty="0">
                <a:ea typeface="+mn-lt"/>
                <a:cs typeface="+mn-lt"/>
              </a:rPr>
              <a:t>22 </a:t>
            </a:r>
            <a:r>
              <a:rPr lang="en-US" sz="3200" dirty="0">
                <a:ea typeface="+mn-lt"/>
                <a:cs typeface="+mn-lt"/>
              </a:rPr>
              <a:t>Take a bunch of hyssop, dip it in the blood that is in the basin, and touch the lintel and the two doorposts with the blood in the basin</a:t>
            </a:r>
            <a:endParaRPr lang="en-US" sz="3200" dirty="0"/>
          </a:p>
        </p:txBody>
      </p:sp>
    </p:spTree>
    <p:extLst>
      <p:ext uri="{BB962C8B-B14F-4D97-AF65-F5344CB8AC3E}">
        <p14:creationId xmlns:p14="http://schemas.microsoft.com/office/powerpoint/2010/main" val="3667766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CA213-E9AD-49D7-A8AF-934BD3CB2D18}"/>
              </a:ext>
            </a:extLst>
          </p:cNvPr>
          <p:cNvSpPr>
            <a:spLocks noGrp="1"/>
          </p:cNvSpPr>
          <p:nvPr>
            <p:ph type="title"/>
          </p:nvPr>
        </p:nvSpPr>
        <p:spPr/>
        <p:txBody>
          <a:bodyPr/>
          <a:lstStyle/>
          <a:p>
            <a:r>
              <a:rPr lang="en-US" dirty="0"/>
              <a:t>Blood and water</a:t>
            </a:r>
          </a:p>
        </p:txBody>
      </p:sp>
      <p:sp>
        <p:nvSpPr>
          <p:cNvPr id="3" name="Content Placeholder 2">
            <a:extLst>
              <a:ext uri="{FF2B5EF4-FFF2-40B4-BE49-F238E27FC236}">
                <a16:creationId xmlns:a16="http://schemas.microsoft.com/office/drawing/2014/main" id="{DB84AAA6-3508-4FEF-88FD-A5AED8199D35}"/>
              </a:ext>
            </a:extLst>
          </p:cNvPr>
          <p:cNvSpPr>
            <a:spLocks noGrp="1"/>
          </p:cNvSpPr>
          <p:nvPr>
            <p:ph idx="1"/>
          </p:nvPr>
        </p:nvSpPr>
        <p:spPr/>
        <p:txBody>
          <a:bodyPr vert="horz" lIns="91440" tIns="45720" rIns="91440" bIns="45720" rtlCol="0" anchor="t">
            <a:normAutofit/>
          </a:bodyPr>
          <a:lstStyle/>
          <a:p>
            <a:r>
              <a:rPr lang="en-US" dirty="0">
                <a:ea typeface="+mn-lt"/>
                <a:cs typeface="+mn-lt"/>
              </a:rPr>
              <a:t>Since it was the day of Preparation, the Jews did not want the bodies left on the cross during the sabbath, especially because that sabbath was a day of great solemnity. So they asked Pilate to have the legs of the crucified men broken and the bodies removed. </a:t>
            </a:r>
            <a:r>
              <a:rPr lang="en-US" b="1" baseline="30000" dirty="0">
                <a:ea typeface="+mn-lt"/>
                <a:cs typeface="+mn-lt"/>
              </a:rPr>
              <a:t>32 </a:t>
            </a:r>
            <a:r>
              <a:rPr lang="en-US" dirty="0">
                <a:ea typeface="+mn-lt"/>
                <a:cs typeface="+mn-lt"/>
              </a:rPr>
              <a:t>Then the soldiers came and broke the legs of the first and of the other who had been crucified with him. </a:t>
            </a:r>
            <a:r>
              <a:rPr lang="en-US" b="1" baseline="30000" dirty="0">
                <a:ea typeface="+mn-lt"/>
                <a:cs typeface="+mn-lt"/>
              </a:rPr>
              <a:t>33 </a:t>
            </a:r>
            <a:r>
              <a:rPr lang="en-US" dirty="0">
                <a:ea typeface="+mn-lt"/>
                <a:cs typeface="+mn-lt"/>
              </a:rPr>
              <a:t>But when they came to Jesus and saw that he was already dead, they did not break his legs. </a:t>
            </a:r>
            <a:r>
              <a:rPr lang="en-US" b="1" baseline="30000" dirty="0">
                <a:ea typeface="+mn-lt"/>
                <a:cs typeface="+mn-lt"/>
              </a:rPr>
              <a:t>34 </a:t>
            </a:r>
            <a:r>
              <a:rPr lang="en-US" u="sng" dirty="0">
                <a:ea typeface="+mn-lt"/>
                <a:cs typeface="+mn-lt"/>
              </a:rPr>
              <a:t>Instead, one of the soldiers pierced his side with a spear, and at once blood and water came out</a:t>
            </a:r>
            <a:r>
              <a:rPr lang="en-US" dirty="0">
                <a:ea typeface="+mn-lt"/>
                <a:cs typeface="+mn-lt"/>
              </a:rPr>
              <a:t>. </a:t>
            </a:r>
            <a:r>
              <a:rPr lang="en-US" b="1" baseline="30000" dirty="0">
                <a:ea typeface="+mn-lt"/>
                <a:cs typeface="+mn-lt"/>
              </a:rPr>
              <a:t>35 </a:t>
            </a:r>
            <a:r>
              <a:rPr lang="en-US" dirty="0">
                <a:ea typeface="+mn-lt"/>
                <a:cs typeface="+mn-lt"/>
              </a:rPr>
              <a:t>(He who saw this has testified so that you also may believe. His testimony is true, and he knows that he tells the truth.) </a:t>
            </a:r>
            <a:r>
              <a:rPr lang="en-US" b="1" baseline="30000" dirty="0">
                <a:ea typeface="+mn-lt"/>
                <a:cs typeface="+mn-lt"/>
              </a:rPr>
              <a:t>36 </a:t>
            </a:r>
            <a:r>
              <a:rPr lang="en-US" dirty="0">
                <a:ea typeface="+mn-lt"/>
                <a:cs typeface="+mn-lt"/>
              </a:rPr>
              <a:t>These things occurred so that the scripture might be fulfilled, “None of his bones shall be broken.” </a:t>
            </a:r>
            <a:r>
              <a:rPr lang="en-US" b="1" baseline="30000" dirty="0">
                <a:ea typeface="+mn-lt"/>
                <a:cs typeface="+mn-lt"/>
              </a:rPr>
              <a:t>37 </a:t>
            </a:r>
            <a:r>
              <a:rPr lang="en-US" dirty="0">
                <a:ea typeface="+mn-lt"/>
                <a:cs typeface="+mn-lt"/>
              </a:rPr>
              <a:t>And again another passage of scripture says, “They will look on the one whom they have pierced.”</a:t>
            </a:r>
            <a:endParaRPr lang="en-US" dirty="0"/>
          </a:p>
        </p:txBody>
      </p:sp>
    </p:spTree>
    <p:extLst>
      <p:ext uri="{BB962C8B-B14F-4D97-AF65-F5344CB8AC3E}">
        <p14:creationId xmlns:p14="http://schemas.microsoft.com/office/powerpoint/2010/main" val="2247271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1DCDA-3EEE-4743-86D9-2A83F704FC1A}"/>
              </a:ext>
            </a:extLst>
          </p:cNvPr>
          <p:cNvSpPr>
            <a:spLocks noGrp="1"/>
          </p:cNvSpPr>
          <p:nvPr>
            <p:ph type="title"/>
          </p:nvPr>
        </p:nvSpPr>
        <p:spPr/>
        <p:txBody>
          <a:bodyPr/>
          <a:lstStyle/>
          <a:p>
            <a:r>
              <a:rPr lang="en-US" dirty="0"/>
              <a:t>Remember him?</a:t>
            </a:r>
          </a:p>
        </p:txBody>
      </p:sp>
      <p:sp>
        <p:nvSpPr>
          <p:cNvPr id="3" name="Content Placeholder 2">
            <a:extLst>
              <a:ext uri="{FF2B5EF4-FFF2-40B4-BE49-F238E27FC236}">
                <a16:creationId xmlns:a16="http://schemas.microsoft.com/office/drawing/2014/main" id="{AAED5D2A-8C20-4632-82D5-F30AC5FE4CA8}"/>
              </a:ext>
            </a:extLst>
          </p:cNvPr>
          <p:cNvSpPr>
            <a:spLocks noGrp="1"/>
          </p:cNvSpPr>
          <p:nvPr>
            <p:ph idx="1"/>
          </p:nvPr>
        </p:nvSpPr>
        <p:spPr/>
        <p:txBody>
          <a:bodyPr vert="horz" lIns="91440" tIns="45720" rIns="91440" bIns="45720" rtlCol="0" anchor="t">
            <a:noAutofit/>
          </a:bodyPr>
          <a:lstStyle/>
          <a:p>
            <a:r>
              <a:rPr lang="en-US" sz="2800" dirty="0">
                <a:ea typeface="+mn-lt"/>
                <a:cs typeface="+mn-lt"/>
              </a:rPr>
              <a:t>Nicodemus, who had at first come to Jesus by night, also came, bringing a mixture of myrrh and aloes, weighing about a hundred pounds. </a:t>
            </a:r>
            <a:r>
              <a:rPr lang="en-US" sz="2800" b="1" baseline="30000" dirty="0">
                <a:ea typeface="+mn-lt"/>
                <a:cs typeface="+mn-lt"/>
              </a:rPr>
              <a:t>40 </a:t>
            </a:r>
            <a:r>
              <a:rPr lang="en-US" sz="2800" dirty="0">
                <a:ea typeface="+mn-lt"/>
                <a:cs typeface="+mn-lt"/>
              </a:rPr>
              <a:t>They took the body of Jesus and wrapped it with the spices in linen cloths, according to the burial custom of the Jews. </a:t>
            </a:r>
            <a:r>
              <a:rPr lang="en-US" sz="2800" b="1" baseline="30000" dirty="0">
                <a:ea typeface="+mn-lt"/>
                <a:cs typeface="+mn-lt"/>
              </a:rPr>
              <a:t>41 </a:t>
            </a:r>
            <a:r>
              <a:rPr lang="en-US" sz="2800" dirty="0">
                <a:ea typeface="+mn-lt"/>
                <a:cs typeface="+mn-lt"/>
              </a:rPr>
              <a:t>Now there was a garden in the place where he was crucified, and in the garden there was a new tomb in which no one had ever been laid. </a:t>
            </a:r>
            <a:r>
              <a:rPr lang="en-US" sz="2800" b="1" baseline="30000" dirty="0">
                <a:ea typeface="+mn-lt"/>
                <a:cs typeface="+mn-lt"/>
              </a:rPr>
              <a:t>42 </a:t>
            </a:r>
            <a:r>
              <a:rPr lang="en-US" sz="2800" dirty="0">
                <a:ea typeface="+mn-lt"/>
                <a:cs typeface="+mn-lt"/>
              </a:rPr>
              <a:t>And so, because it was the Jewish day of Preparation, and the tomb was nearby, they laid Jesus there.</a:t>
            </a:r>
            <a:endParaRPr lang="en-US" sz="2800" dirty="0"/>
          </a:p>
        </p:txBody>
      </p:sp>
    </p:spTree>
    <p:extLst>
      <p:ext uri="{BB962C8B-B14F-4D97-AF65-F5344CB8AC3E}">
        <p14:creationId xmlns:p14="http://schemas.microsoft.com/office/powerpoint/2010/main" val="3598615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3EB5D-D2D2-4895-A0CE-1325A388F285}"/>
              </a:ext>
            </a:extLst>
          </p:cNvPr>
          <p:cNvSpPr>
            <a:spLocks noGrp="1"/>
          </p:cNvSpPr>
          <p:nvPr>
            <p:ph type="title"/>
          </p:nvPr>
        </p:nvSpPr>
        <p:spPr/>
        <p:txBody>
          <a:bodyPr/>
          <a:lstStyle/>
          <a:p>
            <a:pPr algn="ctr"/>
            <a:r>
              <a:rPr lang="en-US" dirty="0">
                <a:effectLst>
                  <a:glow rad="38100">
                    <a:prstClr val="black">
                      <a:lumMod val="65000"/>
                      <a:lumOff val="35000"/>
                      <a:alpha val="40000"/>
                    </a:prstClr>
                  </a:glow>
                  <a:outerShdw blurRad="28575" dist="38100" dir="14040000" algn="tl" rotWithShape="0">
                    <a:srgbClr val="000000">
                      <a:alpha val="25000"/>
                    </a:srgbClr>
                  </a:outerShdw>
                </a:effectLst>
              </a:rPr>
              <a:t>Summary of John 18</a:t>
            </a:r>
          </a:p>
        </p:txBody>
      </p:sp>
      <p:sp>
        <p:nvSpPr>
          <p:cNvPr id="3" name="Subtitle 2">
            <a:extLst>
              <a:ext uri="{FF2B5EF4-FFF2-40B4-BE49-F238E27FC236}">
                <a16:creationId xmlns:a16="http://schemas.microsoft.com/office/drawing/2014/main" id="{B42683AC-8F7F-4B12-A8D6-B4DF9F0C23C0}"/>
              </a:ext>
            </a:extLst>
          </p:cNvPr>
          <p:cNvSpPr>
            <a:spLocks noGrp="1"/>
          </p:cNvSpPr>
          <p:nvPr>
            <p:ph idx="1"/>
          </p:nvPr>
        </p:nvSpPr>
        <p:spPr/>
        <p:txBody>
          <a:bodyPr vert="horz" lIns="91440" tIns="45720" rIns="91440" bIns="45720" rtlCol="0" anchor="t">
            <a:normAutofit/>
          </a:bodyPr>
          <a:lstStyle/>
          <a:p>
            <a:r>
              <a:rPr lang="en-US" sz="3600" dirty="0"/>
              <a:t>Judas betrays Jesus and he is arrested</a:t>
            </a:r>
          </a:p>
          <a:p>
            <a:r>
              <a:rPr lang="en-US" sz="3600" dirty="0"/>
              <a:t>Peter denies Jesus three times</a:t>
            </a:r>
          </a:p>
          <a:p>
            <a:r>
              <a:rPr lang="en-US" sz="3600" dirty="0"/>
              <a:t>Jesus goes before the high priest</a:t>
            </a:r>
          </a:p>
          <a:p>
            <a:r>
              <a:rPr lang="en-US" sz="3600" dirty="0"/>
              <a:t>Jesus goes before Pilate</a:t>
            </a:r>
          </a:p>
          <a:p>
            <a:endParaRPr lang="en-US" dirty="0"/>
          </a:p>
        </p:txBody>
      </p:sp>
    </p:spTree>
    <p:extLst>
      <p:ext uri="{BB962C8B-B14F-4D97-AF65-F5344CB8AC3E}">
        <p14:creationId xmlns:p14="http://schemas.microsoft.com/office/powerpoint/2010/main" val="1057219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1247495" y="-94315"/>
            <a:ext cx="9692640" cy="1325562"/>
          </a:xfrm>
        </p:spPr>
        <p:txBody>
          <a:bodyPr/>
          <a:lstStyle/>
          <a:p>
            <a:r>
              <a:rPr lang="en-US"/>
              <a:t>Jesus goes before Pilate</a:t>
            </a:r>
          </a:p>
        </p:txBody>
      </p:sp>
      <p:sp>
        <p:nvSpPr>
          <p:cNvPr id="3" name="Content Placeholder"/>
          <p:cNvSpPr>
            <a:spLocks noGrp="1"/>
          </p:cNvSpPr>
          <p:nvPr>
            <p:ph idx="1"/>
          </p:nvPr>
        </p:nvSpPr>
        <p:spPr>
          <a:xfrm>
            <a:off x="686778" y="1368725"/>
            <a:ext cx="9688038" cy="5213978"/>
          </a:xfrm>
        </p:spPr>
        <p:txBody>
          <a:bodyPr vert="horz" lIns="91440" tIns="45720" rIns="91440" bIns="45720" rtlCol="0" anchor="t">
            <a:noAutofit/>
          </a:bodyPr>
          <a:lstStyle/>
          <a:p>
            <a:r>
              <a:rPr lang="en-US" sz="2400" dirty="0">
                <a:ea typeface="+mn-lt"/>
                <a:cs typeface="+mn-lt"/>
              </a:rPr>
              <a:t>Then Pilate entered the headquarters again, summoned Jesus, and asked him, “Are you the King of the Jews?” </a:t>
            </a:r>
            <a:r>
              <a:rPr lang="en-US" sz="2400" b="1" baseline="30000" dirty="0">
                <a:ea typeface="+mn-lt"/>
                <a:cs typeface="+mn-lt"/>
              </a:rPr>
              <a:t>34 </a:t>
            </a:r>
            <a:r>
              <a:rPr lang="en-US" sz="2400" dirty="0">
                <a:ea typeface="+mn-lt"/>
                <a:cs typeface="+mn-lt"/>
              </a:rPr>
              <a:t>Jesus answered, “Do you ask this on your own, or did others tell you about me?” </a:t>
            </a:r>
            <a:r>
              <a:rPr lang="en-US" sz="2400" b="1" baseline="30000" dirty="0">
                <a:ea typeface="+mn-lt"/>
                <a:cs typeface="+mn-lt"/>
              </a:rPr>
              <a:t>35 </a:t>
            </a:r>
            <a:r>
              <a:rPr lang="en-US" sz="2400" dirty="0">
                <a:ea typeface="+mn-lt"/>
                <a:cs typeface="+mn-lt"/>
              </a:rPr>
              <a:t>Pilate replied, “I am not a Jew, am I? Your own nation and the chief priests have handed you over to me. What have you done?” </a:t>
            </a:r>
            <a:r>
              <a:rPr lang="en-US" sz="2400" b="1" baseline="30000" dirty="0">
                <a:ea typeface="+mn-lt"/>
                <a:cs typeface="+mn-lt"/>
              </a:rPr>
              <a:t>36 </a:t>
            </a:r>
            <a:r>
              <a:rPr lang="en-US" sz="2400" dirty="0">
                <a:ea typeface="+mn-lt"/>
                <a:cs typeface="+mn-lt"/>
              </a:rPr>
              <a:t>Jesus answered, “</a:t>
            </a:r>
            <a:r>
              <a:rPr lang="en-US" sz="2400" u="sng" dirty="0">
                <a:ea typeface="+mn-lt"/>
                <a:cs typeface="+mn-lt"/>
              </a:rPr>
              <a:t>My kingdom is not from this world</a:t>
            </a:r>
            <a:r>
              <a:rPr lang="en-US" sz="2400" dirty="0">
                <a:ea typeface="+mn-lt"/>
                <a:cs typeface="+mn-lt"/>
              </a:rPr>
              <a:t>. If my kingdom were from this world, my followers would be fighting to keep me from being handed over to the Jews. But as it is, my kingdom is not from here.” </a:t>
            </a:r>
            <a:r>
              <a:rPr lang="en-US" sz="2400" b="1" baseline="30000" dirty="0">
                <a:ea typeface="+mn-lt"/>
                <a:cs typeface="+mn-lt"/>
              </a:rPr>
              <a:t>37 </a:t>
            </a:r>
            <a:r>
              <a:rPr lang="en-US" sz="2400" dirty="0">
                <a:ea typeface="+mn-lt"/>
                <a:cs typeface="+mn-lt"/>
              </a:rPr>
              <a:t>Pilate asked him, “So you are a king?” Jesus answered, “You say that I am a king. For this I was born, and for this I came into the world, to testify to the truth. Everyone who belongs to the truth listens to my voice.” </a:t>
            </a:r>
            <a:r>
              <a:rPr lang="en-US" sz="2400" b="1" baseline="30000" dirty="0">
                <a:ea typeface="+mn-lt"/>
                <a:cs typeface="+mn-lt"/>
              </a:rPr>
              <a:t>38 </a:t>
            </a:r>
            <a:r>
              <a:rPr lang="en-US" sz="2400" dirty="0">
                <a:ea typeface="+mn-lt"/>
                <a:cs typeface="+mn-lt"/>
              </a:rPr>
              <a:t>Pilate asked him, “What is truth?”</a:t>
            </a:r>
            <a:endParaRPr lang="en-US" sz="2400" dirty="0"/>
          </a:p>
        </p:txBody>
      </p:sp>
    </p:spTree>
    <p:extLst>
      <p:ext uri="{BB962C8B-B14F-4D97-AF65-F5344CB8AC3E}">
        <p14:creationId xmlns:p14="http://schemas.microsoft.com/office/powerpoint/2010/main" val="81205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21FC8-3059-4E3C-9EC0-01536BA91EEA}"/>
              </a:ext>
            </a:extLst>
          </p:cNvPr>
          <p:cNvSpPr>
            <a:spLocks noGrp="1"/>
          </p:cNvSpPr>
          <p:nvPr>
            <p:ph type="title"/>
          </p:nvPr>
        </p:nvSpPr>
        <p:spPr/>
        <p:txBody>
          <a:bodyPr/>
          <a:lstStyle/>
          <a:p>
            <a:r>
              <a:rPr lang="en-US" dirty="0"/>
              <a:t>Jesus' kingdom</a:t>
            </a:r>
          </a:p>
        </p:txBody>
      </p:sp>
      <p:sp>
        <p:nvSpPr>
          <p:cNvPr id="3" name="Content Placeholder 2">
            <a:extLst>
              <a:ext uri="{FF2B5EF4-FFF2-40B4-BE49-F238E27FC236}">
                <a16:creationId xmlns:a16="http://schemas.microsoft.com/office/drawing/2014/main" id="{E6EAC15B-D687-46F8-B300-D9F5FB81D1A3}"/>
              </a:ext>
            </a:extLst>
          </p:cNvPr>
          <p:cNvSpPr>
            <a:spLocks noGrp="1"/>
          </p:cNvSpPr>
          <p:nvPr>
            <p:ph sz="half" idx="1"/>
          </p:nvPr>
        </p:nvSpPr>
        <p:spPr/>
        <p:txBody>
          <a:bodyPr vert="horz" lIns="91440" tIns="45720" rIns="91440" bIns="45720" rtlCol="0" anchor="t">
            <a:normAutofit/>
          </a:bodyPr>
          <a:lstStyle/>
          <a:p>
            <a:r>
              <a:rPr lang="en-US" sz="2800" dirty="0"/>
              <a:t>God's reign manifested in the person and work of Jesus</a:t>
            </a:r>
          </a:p>
          <a:p>
            <a:endParaRPr lang="en-US" sz="2800" dirty="0"/>
          </a:p>
          <a:p>
            <a:r>
              <a:rPr lang="en-US" sz="2800" dirty="0"/>
              <a:t>Not = the church but includes the church</a:t>
            </a:r>
          </a:p>
        </p:txBody>
      </p:sp>
      <p:sp>
        <p:nvSpPr>
          <p:cNvPr id="4" name="Content Placeholder 3">
            <a:extLst>
              <a:ext uri="{FF2B5EF4-FFF2-40B4-BE49-F238E27FC236}">
                <a16:creationId xmlns:a16="http://schemas.microsoft.com/office/drawing/2014/main" id="{1EDC0FED-307E-4EA3-A81D-CAD7227E340D}"/>
              </a:ext>
            </a:extLst>
          </p:cNvPr>
          <p:cNvSpPr>
            <a:spLocks noGrp="1"/>
          </p:cNvSpPr>
          <p:nvPr>
            <p:ph sz="half" idx="2"/>
          </p:nvPr>
        </p:nvSpPr>
        <p:spPr>
          <a:xfrm>
            <a:off x="5681980" y="1828800"/>
            <a:ext cx="4925060" cy="4351337"/>
          </a:xfrm>
        </p:spPr>
        <p:txBody>
          <a:bodyPr vert="horz" lIns="91440" tIns="45720" rIns="91440" bIns="45720" rtlCol="0" anchor="t">
            <a:noAutofit/>
          </a:bodyPr>
          <a:lstStyle/>
          <a:p>
            <a:r>
              <a:rPr lang="en-US" sz="2800" dirty="0">
                <a:ea typeface="+mn-lt"/>
                <a:cs typeface="+mn-lt"/>
              </a:rPr>
              <a:t>"How beautiful upon the mountains</a:t>
            </a:r>
            <a:br>
              <a:rPr lang="en-US" sz="2800" dirty="0">
                <a:ea typeface="+mn-lt"/>
                <a:cs typeface="+mn-lt"/>
              </a:rPr>
            </a:br>
            <a:r>
              <a:rPr lang="en-US" sz="2800" dirty="0">
                <a:ea typeface="+mn-lt"/>
                <a:cs typeface="+mn-lt"/>
              </a:rPr>
              <a:t>    are the feet of the messenger who announces peace,</a:t>
            </a:r>
            <a:br>
              <a:rPr lang="en-US" sz="2800" dirty="0">
                <a:ea typeface="+mn-lt"/>
                <a:cs typeface="+mn-lt"/>
              </a:rPr>
            </a:br>
            <a:r>
              <a:rPr lang="en-US" sz="2800" dirty="0">
                <a:ea typeface="+mn-lt"/>
                <a:cs typeface="+mn-lt"/>
              </a:rPr>
              <a:t>who brings good news,</a:t>
            </a:r>
            <a:br>
              <a:rPr lang="en-US" sz="2800" dirty="0">
                <a:ea typeface="+mn-lt"/>
                <a:cs typeface="+mn-lt"/>
              </a:rPr>
            </a:br>
            <a:r>
              <a:rPr lang="en-US" sz="2800" dirty="0">
                <a:ea typeface="+mn-lt"/>
                <a:cs typeface="+mn-lt"/>
              </a:rPr>
              <a:t>    who announces salvation,</a:t>
            </a:r>
            <a:br>
              <a:rPr lang="en-US" sz="2800" dirty="0">
                <a:ea typeface="+mn-lt"/>
                <a:cs typeface="+mn-lt"/>
              </a:rPr>
            </a:br>
            <a:r>
              <a:rPr lang="en-US" sz="2800" dirty="0">
                <a:ea typeface="+mn-lt"/>
                <a:cs typeface="+mn-lt"/>
              </a:rPr>
              <a:t>    who says to Zion, '</a:t>
            </a:r>
            <a:r>
              <a:rPr lang="en-US" sz="2800" u="sng" dirty="0">
                <a:ea typeface="+mn-lt"/>
                <a:cs typeface="+mn-lt"/>
              </a:rPr>
              <a:t>Your God reigns</a:t>
            </a:r>
            <a:r>
              <a:rPr lang="en-US" sz="2800" dirty="0">
                <a:ea typeface="+mn-lt"/>
                <a:cs typeface="+mn-lt"/>
              </a:rPr>
              <a:t>.'" Isaiah 52:7</a:t>
            </a:r>
            <a:endParaRPr lang="en-US" sz="2800" dirty="0"/>
          </a:p>
        </p:txBody>
      </p:sp>
    </p:spTree>
    <p:extLst>
      <p:ext uri="{BB962C8B-B14F-4D97-AF65-F5344CB8AC3E}">
        <p14:creationId xmlns:p14="http://schemas.microsoft.com/office/powerpoint/2010/main" val="2905347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1247495" y="-94315"/>
            <a:ext cx="9692640" cy="1325562"/>
          </a:xfrm>
        </p:spPr>
        <p:txBody>
          <a:bodyPr/>
          <a:lstStyle/>
          <a:p>
            <a:r>
              <a:rPr lang="en-US"/>
              <a:t>Jesus goes before Pilate</a:t>
            </a:r>
          </a:p>
        </p:txBody>
      </p:sp>
      <p:sp>
        <p:nvSpPr>
          <p:cNvPr id="3" name="Content Placeholder"/>
          <p:cNvSpPr>
            <a:spLocks noGrp="1"/>
          </p:cNvSpPr>
          <p:nvPr>
            <p:ph idx="1"/>
          </p:nvPr>
        </p:nvSpPr>
        <p:spPr>
          <a:xfrm>
            <a:off x="686778" y="1368725"/>
            <a:ext cx="9688038" cy="5213978"/>
          </a:xfrm>
        </p:spPr>
        <p:txBody>
          <a:bodyPr vert="horz" lIns="91440" tIns="45720" rIns="91440" bIns="45720" rtlCol="0" anchor="t">
            <a:noAutofit/>
          </a:bodyPr>
          <a:lstStyle/>
          <a:p>
            <a:r>
              <a:rPr lang="en-US" sz="2400" dirty="0">
                <a:ea typeface="+mn-lt"/>
                <a:cs typeface="+mn-lt"/>
              </a:rPr>
              <a:t>Then Pilate entered the headquarters again, summoned Jesus, and asked him, “Are you the King of the Jews?” </a:t>
            </a:r>
            <a:r>
              <a:rPr lang="en-US" sz="2400" b="1" baseline="30000" dirty="0">
                <a:ea typeface="+mn-lt"/>
                <a:cs typeface="+mn-lt"/>
              </a:rPr>
              <a:t>34 </a:t>
            </a:r>
            <a:r>
              <a:rPr lang="en-US" sz="2400" dirty="0">
                <a:ea typeface="+mn-lt"/>
                <a:cs typeface="+mn-lt"/>
              </a:rPr>
              <a:t>Jesus answered, “Do you ask this on your own, or did others tell you about me?” </a:t>
            </a:r>
            <a:r>
              <a:rPr lang="en-US" sz="2400" b="1" baseline="30000" dirty="0">
                <a:ea typeface="+mn-lt"/>
                <a:cs typeface="+mn-lt"/>
              </a:rPr>
              <a:t>35 </a:t>
            </a:r>
            <a:r>
              <a:rPr lang="en-US" sz="2400" dirty="0">
                <a:ea typeface="+mn-lt"/>
                <a:cs typeface="+mn-lt"/>
              </a:rPr>
              <a:t>Pilate replied, “I am not a Jew, am I? Your own nation and the chief priests have handed you over to me. What have you done?” </a:t>
            </a:r>
            <a:r>
              <a:rPr lang="en-US" sz="2400" b="1" baseline="30000" dirty="0">
                <a:ea typeface="+mn-lt"/>
                <a:cs typeface="+mn-lt"/>
              </a:rPr>
              <a:t>36 </a:t>
            </a:r>
            <a:r>
              <a:rPr lang="en-US" sz="2400" dirty="0">
                <a:ea typeface="+mn-lt"/>
                <a:cs typeface="+mn-lt"/>
              </a:rPr>
              <a:t>Jesus answered, “My kingdom is not from this world. If my kingdom were from this world, my followers would be fighting to keep me from being handed over to the Jews. But as it is, my kingdom is not from here.” </a:t>
            </a:r>
            <a:r>
              <a:rPr lang="en-US" sz="2400" b="1" baseline="30000" dirty="0">
                <a:ea typeface="+mn-lt"/>
                <a:cs typeface="+mn-lt"/>
              </a:rPr>
              <a:t>37 </a:t>
            </a:r>
            <a:r>
              <a:rPr lang="en-US" sz="2400" dirty="0">
                <a:ea typeface="+mn-lt"/>
                <a:cs typeface="+mn-lt"/>
              </a:rPr>
              <a:t>Pilate asked him, “So you are a king?” Jesus answered, “You say that I am a king. For this I was born, and for this I came into the world, to testify to the truth. Everyone who belongs to the truth listens to my voice.” </a:t>
            </a:r>
            <a:r>
              <a:rPr lang="en-US" sz="2400" b="1" baseline="30000" dirty="0">
                <a:ea typeface="+mn-lt"/>
                <a:cs typeface="+mn-lt"/>
              </a:rPr>
              <a:t>38 </a:t>
            </a:r>
            <a:r>
              <a:rPr lang="en-US" sz="2400" u="sng" dirty="0">
                <a:ea typeface="+mn-lt"/>
                <a:cs typeface="+mn-lt"/>
              </a:rPr>
              <a:t>Pilate asked him, “What is truth?”</a:t>
            </a:r>
            <a:endParaRPr lang="en-US" sz="2400" u="sng" dirty="0"/>
          </a:p>
        </p:txBody>
      </p:sp>
    </p:spTree>
    <p:extLst>
      <p:ext uri="{BB962C8B-B14F-4D97-AF65-F5344CB8AC3E}">
        <p14:creationId xmlns:p14="http://schemas.microsoft.com/office/powerpoint/2010/main" val="2953384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DB295-5847-461D-84D5-B54A8AA403DF}"/>
              </a:ext>
            </a:extLst>
          </p:cNvPr>
          <p:cNvSpPr>
            <a:spLocks noGrp="1"/>
          </p:cNvSpPr>
          <p:nvPr>
            <p:ph type="title"/>
          </p:nvPr>
        </p:nvSpPr>
        <p:spPr/>
        <p:txBody>
          <a:bodyPr/>
          <a:lstStyle/>
          <a:p>
            <a:r>
              <a:rPr lang="en-US" dirty="0"/>
              <a:t>"What is truth?"</a:t>
            </a:r>
          </a:p>
        </p:txBody>
      </p:sp>
      <p:sp>
        <p:nvSpPr>
          <p:cNvPr id="3" name="Content Placeholder 2">
            <a:extLst>
              <a:ext uri="{FF2B5EF4-FFF2-40B4-BE49-F238E27FC236}">
                <a16:creationId xmlns:a16="http://schemas.microsoft.com/office/drawing/2014/main" id="{2D79625C-6A1C-4067-B67F-39EBEDE5AB4F}"/>
              </a:ext>
            </a:extLst>
          </p:cNvPr>
          <p:cNvSpPr>
            <a:spLocks noGrp="1"/>
          </p:cNvSpPr>
          <p:nvPr>
            <p:ph idx="1"/>
          </p:nvPr>
        </p:nvSpPr>
        <p:spPr/>
        <p:txBody>
          <a:bodyPr vert="horz" lIns="91440" tIns="45720" rIns="91440" bIns="45720" rtlCol="0" anchor="t">
            <a:normAutofit/>
          </a:bodyPr>
          <a:lstStyle/>
          <a:p>
            <a:r>
              <a:rPr lang="en-US" sz="2800" dirty="0"/>
              <a:t>Absolute Truth vs. Relativism?</a:t>
            </a:r>
          </a:p>
          <a:p>
            <a:r>
              <a:rPr lang="en-US" sz="2800" dirty="0"/>
              <a:t>Absolute reality?</a:t>
            </a:r>
          </a:p>
          <a:p>
            <a:r>
              <a:rPr lang="en-US" sz="2800" dirty="0"/>
              <a:t>Heavenly truth vs. Earthly truth?</a:t>
            </a:r>
          </a:p>
          <a:p>
            <a:r>
              <a:rPr lang="en-US" sz="2800" u="sng" dirty="0"/>
              <a:t>The truth about Jesus as representative of heaven, and Pilate- a man of the world.</a:t>
            </a:r>
          </a:p>
          <a:p>
            <a:r>
              <a:rPr lang="en-US" sz="2800" b="1" dirty="0"/>
              <a:t>"Pilate, for all of his fair-play and open-</a:t>
            </a:r>
            <a:r>
              <a:rPr lang="en-US" sz="2800" b="1" dirty="0" err="1"/>
              <a:t>mindeness</a:t>
            </a:r>
            <a:r>
              <a:rPr lang="en-US" sz="2800" b="1" dirty="0"/>
              <a:t> is not of the truth, but of the world," Barrett, 538.</a:t>
            </a:r>
          </a:p>
          <a:p>
            <a:endParaRPr lang="en-US" dirty="0"/>
          </a:p>
        </p:txBody>
      </p:sp>
    </p:spTree>
    <p:extLst>
      <p:ext uri="{BB962C8B-B14F-4D97-AF65-F5344CB8AC3E}">
        <p14:creationId xmlns:p14="http://schemas.microsoft.com/office/powerpoint/2010/main" val="62967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1348136" y="-123070"/>
            <a:ext cx="9692640" cy="1325562"/>
          </a:xfrm>
        </p:spPr>
        <p:txBody>
          <a:bodyPr/>
          <a:lstStyle/>
          <a:p>
            <a:r>
              <a:rPr lang="en-US" dirty="0"/>
              <a:t>Jesus is mocked</a:t>
            </a:r>
          </a:p>
        </p:txBody>
      </p:sp>
      <p:sp>
        <p:nvSpPr>
          <p:cNvPr id="3" name="Content Placeholder"/>
          <p:cNvSpPr>
            <a:spLocks noGrp="1"/>
          </p:cNvSpPr>
          <p:nvPr>
            <p:ph idx="1"/>
          </p:nvPr>
        </p:nvSpPr>
        <p:spPr>
          <a:xfrm>
            <a:off x="1132476" y="1483743"/>
            <a:ext cx="9774303" cy="4351337"/>
          </a:xfrm>
        </p:spPr>
        <p:txBody>
          <a:bodyPr vert="horz" lIns="91440" tIns="45720" rIns="91440" bIns="45720" rtlCol="0" anchor="t">
            <a:noAutofit/>
          </a:bodyPr>
          <a:lstStyle/>
          <a:p>
            <a:r>
              <a:rPr lang="en-US" sz="2400" dirty="0">
                <a:ea typeface="+mn-lt"/>
                <a:cs typeface="+mn-lt"/>
              </a:rPr>
              <a:t>19:1 Then Pilate took Jesus and had him flogged. </a:t>
            </a:r>
            <a:r>
              <a:rPr lang="en-US" sz="2400" b="1" baseline="30000" dirty="0">
                <a:ea typeface="+mn-lt"/>
                <a:cs typeface="+mn-lt"/>
              </a:rPr>
              <a:t>2 </a:t>
            </a:r>
            <a:r>
              <a:rPr lang="en-US" sz="2400" dirty="0">
                <a:ea typeface="+mn-lt"/>
                <a:cs typeface="+mn-lt"/>
              </a:rPr>
              <a:t>And the soldiers wove a crown of thorns and put it on his head, and they dressed him in a purple robe. </a:t>
            </a:r>
            <a:r>
              <a:rPr lang="en-US" sz="2400" b="1" baseline="30000" dirty="0">
                <a:ea typeface="+mn-lt"/>
                <a:cs typeface="+mn-lt"/>
              </a:rPr>
              <a:t>3 </a:t>
            </a:r>
            <a:r>
              <a:rPr lang="en-US" sz="2400" dirty="0">
                <a:ea typeface="+mn-lt"/>
                <a:cs typeface="+mn-lt"/>
              </a:rPr>
              <a:t>They kept coming up to him, saying, “Hail, King of the Jews!” and striking him on the face. </a:t>
            </a:r>
            <a:r>
              <a:rPr lang="en-US" sz="2400" b="1" baseline="30000" dirty="0">
                <a:ea typeface="+mn-lt"/>
                <a:cs typeface="+mn-lt"/>
              </a:rPr>
              <a:t>4 </a:t>
            </a:r>
            <a:r>
              <a:rPr lang="en-US" sz="2400" dirty="0">
                <a:ea typeface="+mn-lt"/>
                <a:cs typeface="+mn-lt"/>
              </a:rPr>
              <a:t>Pilate went out again and said to them, “Look, I am bringing him out to you to let you know that I find no case against him.” </a:t>
            </a:r>
            <a:r>
              <a:rPr lang="en-US" sz="2400" b="1" baseline="30000" dirty="0">
                <a:ea typeface="+mn-lt"/>
                <a:cs typeface="+mn-lt"/>
              </a:rPr>
              <a:t>5 </a:t>
            </a:r>
            <a:r>
              <a:rPr lang="en-US" sz="2400" dirty="0">
                <a:ea typeface="+mn-lt"/>
                <a:cs typeface="+mn-lt"/>
              </a:rPr>
              <a:t>So Jesus came out, wearing the crown of thorns and the purple robe. Pilate said to them, “Here is the man!” </a:t>
            </a:r>
            <a:r>
              <a:rPr lang="en-US" sz="2400" b="1" baseline="30000" dirty="0">
                <a:ea typeface="+mn-lt"/>
                <a:cs typeface="+mn-lt"/>
              </a:rPr>
              <a:t>6 </a:t>
            </a:r>
            <a:r>
              <a:rPr lang="en-US" sz="2400" dirty="0">
                <a:ea typeface="+mn-lt"/>
                <a:cs typeface="+mn-lt"/>
              </a:rPr>
              <a:t>When the chief priests and the police saw him, they shouted, “Crucify him! Crucify him!” Pilate said to them, “Take him yourselves and crucify him; I find no case against him.” </a:t>
            </a:r>
            <a:r>
              <a:rPr lang="en-US" sz="2400" b="1" baseline="30000" dirty="0">
                <a:ea typeface="+mn-lt"/>
                <a:cs typeface="+mn-lt"/>
              </a:rPr>
              <a:t>7 </a:t>
            </a:r>
            <a:r>
              <a:rPr lang="en-US" sz="2400" dirty="0">
                <a:ea typeface="+mn-lt"/>
                <a:cs typeface="+mn-lt"/>
              </a:rPr>
              <a:t>The Jews answered him, “We have a law, and according to that law he ought to die because he has claimed to be the Son of God.”</a:t>
            </a:r>
            <a:endParaRPr lang="en-US" sz="2400" dirty="0"/>
          </a:p>
        </p:txBody>
      </p:sp>
    </p:spTree>
    <p:extLst>
      <p:ext uri="{BB962C8B-B14F-4D97-AF65-F5344CB8AC3E}">
        <p14:creationId xmlns:p14="http://schemas.microsoft.com/office/powerpoint/2010/main" val="762929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dirty="0"/>
              <a:t>Pilate tries to release him</a:t>
            </a:r>
          </a:p>
        </p:txBody>
      </p:sp>
      <p:sp>
        <p:nvSpPr>
          <p:cNvPr id="3" name="Content Placeholder"/>
          <p:cNvSpPr>
            <a:spLocks noGrp="1"/>
          </p:cNvSpPr>
          <p:nvPr>
            <p:ph idx="1"/>
          </p:nvPr>
        </p:nvSpPr>
        <p:spPr/>
        <p:txBody>
          <a:bodyPr vert="horz" lIns="91440" tIns="45720" rIns="91440" bIns="45720" rtlCol="0" anchor="t">
            <a:noAutofit/>
          </a:bodyPr>
          <a:lstStyle/>
          <a:p>
            <a:r>
              <a:rPr lang="en-US" sz="2400" dirty="0">
                <a:ea typeface="+mn-lt"/>
                <a:cs typeface="+mn-lt"/>
              </a:rPr>
              <a:t>Now when Pilate heard this, he was more afraid than ever. </a:t>
            </a:r>
            <a:r>
              <a:rPr lang="en-US" sz="2400" b="1" baseline="30000" dirty="0">
                <a:ea typeface="+mn-lt"/>
                <a:cs typeface="+mn-lt"/>
              </a:rPr>
              <a:t>9 </a:t>
            </a:r>
            <a:r>
              <a:rPr lang="en-US" sz="2400" dirty="0">
                <a:ea typeface="+mn-lt"/>
                <a:cs typeface="+mn-lt"/>
              </a:rPr>
              <a:t>He entered his headquarters again and asked Jesus, “Where are you from?” But Jesus gave him no answer. </a:t>
            </a:r>
            <a:r>
              <a:rPr lang="en-US" sz="2400" b="1" baseline="30000" dirty="0">
                <a:ea typeface="+mn-lt"/>
                <a:cs typeface="+mn-lt"/>
              </a:rPr>
              <a:t>10 </a:t>
            </a:r>
            <a:r>
              <a:rPr lang="en-US" sz="2400" dirty="0">
                <a:ea typeface="+mn-lt"/>
                <a:cs typeface="+mn-lt"/>
              </a:rPr>
              <a:t>Pilate therefore said to him, “Do you refuse to speak to me? Do you not know that I have power to release you, and power to crucify you?” </a:t>
            </a:r>
            <a:r>
              <a:rPr lang="en-US" sz="2400" b="1" baseline="30000" dirty="0">
                <a:ea typeface="+mn-lt"/>
                <a:cs typeface="+mn-lt"/>
              </a:rPr>
              <a:t>11 </a:t>
            </a:r>
            <a:r>
              <a:rPr lang="en-US" sz="2400" dirty="0">
                <a:ea typeface="+mn-lt"/>
                <a:cs typeface="+mn-lt"/>
              </a:rPr>
              <a:t>Jesus answered him, “</a:t>
            </a:r>
            <a:r>
              <a:rPr lang="en-US" sz="2400" u="sng" dirty="0">
                <a:ea typeface="+mn-lt"/>
                <a:cs typeface="+mn-lt"/>
              </a:rPr>
              <a:t>You would have no power over me unless it had been given you from above; therefore the one who handed me over to you is guilty of a greater sin.</a:t>
            </a:r>
            <a:r>
              <a:rPr lang="en-US" sz="2400" dirty="0">
                <a:ea typeface="+mn-lt"/>
                <a:cs typeface="+mn-lt"/>
              </a:rPr>
              <a:t>” </a:t>
            </a:r>
            <a:r>
              <a:rPr lang="en-US" sz="2400" b="1" baseline="30000" dirty="0">
                <a:ea typeface="+mn-lt"/>
                <a:cs typeface="+mn-lt"/>
              </a:rPr>
              <a:t>12 </a:t>
            </a:r>
            <a:r>
              <a:rPr lang="en-US" sz="2400" dirty="0">
                <a:ea typeface="+mn-lt"/>
                <a:cs typeface="+mn-lt"/>
              </a:rPr>
              <a:t>From then on Pilate tried to release him, but the Jews cried out, “If you release this man, you are no friend of the emperor. Everyone who claims to be a king sets himself against the emperor.”</a:t>
            </a:r>
            <a:endParaRPr lang="en-US" dirty="0"/>
          </a:p>
        </p:txBody>
      </p:sp>
    </p:spTree>
    <p:extLst>
      <p:ext uri="{BB962C8B-B14F-4D97-AF65-F5344CB8AC3E}">
        <p14:creationId xmlns:p14="http://schemas.microsoft.com/office/powerpoint/2010/main" val="1363656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dirty="0"/>
              <a:t>The crucifixion of Jesus</a:t>
            </a:r>
          </a:p>
        </p:txBody>
      </p:sp>
      <p:sp>
        <p:nvSpPr>
          <p:cNvPr id="3" name="Content Placeholder"/>
          <p:cNvSpPr>
            <a:spLocks noGrp="1"/>
          </p:cNvSpPr>
          <p:nvPr>
            <p:ph idx="1"/>
          </p:nvPr>
        </p:nvSpPr>
        <p:spPr>
          <a:xfrm>
            <a:off x="1261872" y="1828800"/>
            <a:ext cx="9285473" cy="4351337"/>
          </a:xfrm>
        </p:spPr>
        <p:txBody>
          <a:bodyPr vert="horz" lIns="91440" tIns="45720" rIns="91440" bIns="45720" rtlCol="0" anchor="t">
            <a:noAutofit/>
          </a:bodyPr>
          <a:lstStyle/>
          <a:p>
            <a:r>
              <a:rPr lang="en-US" sz="2400" dirty="0">
                <a:ea typeface="+mn-lt"/>
                <a:cs typeface="+mn-lt"/>
              </a:rPr>
              <a:t>So they took Jesus; </a:t>
            </a:r>
            <a:r>
              <a:rPr lang="en-US" sz="2400" b="1" baseline="30000" dirty="0">
                <a:ea typeface="+mn-lt"/>
                <a:cs typeface="+mn-lt"/>
              </a:rPr>
              <a:t>17 </a:t>
            </a:r>
            <a:r>
              <a:rPr lang="en-US" sz="2400" dirty="0">
                <a:ea typeface="+mn-lt"/>
                <a:cs typeface="+mn-lt"/>
              </a:rPr>
              <a:t>and carrying the cross by himself, he went out to what is called The Place of the Skull, which in Hebrew is called Golgotha. </a:t>
            </a:r>
            <a:r>
              <a:rPr lang="en-US" sz="2400" b="1" baseline="30000" dirty="0">
                <a:ea typeface="+mn-lt"/>
                <a:cs typeface="+mn-lt"/>
              </a:rPr>
              <a:t>18 </a:t>
            </a:r>
            <a:r>
              <a:rPr lang="en-US" sz="2400" dirty="0">
                <a:ea typeface="+mn-lt"/>
                <a:cs typeface="+mn-lt"/>
              </a:rPr>
              <a:t>There they crucified him, and with him two others, one on either side, with Jesus between them. </a:t>
            </a:r>
            <a:r>
              <a:rPr lang="en-US" sz="2400" b="1" baseline="30000" dirty="0">
                <a:ea typeface="+mn-lt"/>
                <a:cs typeface="+mn-lt"/>
              </a:rPr>
              <a:t>19 </a:t>
            </a:r>
            <a:r>
              <a:rPr lang="en-US" sz="2400" dirty="0">
                <a:ea typeface="+mn-lt"/>
                <a:cs typeface="+mn-lt"/>
              </a:rPr>
              <a:t>Pilate also had an inscription written and put on the cross. It read, “Jesus of Nazareth the King of the Jews.” </a:t>
            </a:r>
            <a:r>
              <a:rPr lang="en-US" sz="2400" b="1" baseline="30000" dirty="0">
                <a:ea typeface="+mn-lt"/>
                <a:cs typeface="+mn-lt"/>
              </a:rPr>
              <a:t>20 </a:t>
            </a:r>
            <a:r>
              <a:rPr lang="en-US" sz="2400" dirty="0">
                <a:ea typeface="+mn-lt"/>
                <a:cs typeface="+mn-lt"/>
              </a:rPr>
              <a:t>Many of the Jews read this inscription, because the place where Jesus was crucified was near the city; and it was written in Hebrew, in Latin, and in Greek. </a:t>
            </a:r>
            <a:r>
              <a:rPr lang="en-US" sz="2400" b="1" baseline="30000" dirty="0">
                <a:ea typeface="+mn-lt"/>
                <a:cs typeface="+mn-lt"/>
              </a:rPr>
              <a:t>21 </a:t>
            </a:r>
            <a:r>
              <a:rPr lang="en-US" sz="2400" dirty="0">
                <a:ea typeface="+mn-lt"/>
                <a:cs typeface="+mn-lt"/>
              </a:rPr>
              <a:t>Then the chief priests of the Jews said to Pilate, “Do not write, ‘The King of the Jews,’ but, ‘This man said, I am King of the Jews.’” </a:t>
            </a:r>
            <a:r>
              <a:rPr lang="en-US" sz="2400" b="1" baseline="30000" dirty="0">
                <a:ea typeface="+mn-lt"/>
                <a:cs typeface="+mn-lt"/>
              </a:rPr>
              <a:t>22 </a:t>
            </a:r>
            <a:r>
              <a:rPr lang="en-US" sz="2400" dirty="0">
                <a:ea typeface="+mn-lt"/>
                <a:cs typeface="+mn-lt"/>
              </a:rPr>
              <a:t>Pilate answered, “What I have written I have written.” </a:t>
            </a:r>
            <a:endParaRPr lang="en-US" dirty="0"/>
          </a:p>
        </p:txBody>
      </p:sp>
    </p:spTree>
    <p:extLst>
      <p:ext uri="{BB962C8B-B14F-4D97-AF65-F5344CB8AC3E}">
        <p14:creationId xmlns:p14="http://schemas.microsoft.com/office/powerpoint/2010/main" val="45021169"/>
      </p:ext>
    </p:extLst>
  </p:cSld>
  <p:clrMapOvr>
    <a:masterClrMapping/>
  </p:clrMapOvr>
</p:sld>
</file>

<file path=ppt/theme/theme1.xml><?xml version="1.0" encoding="utf-8"?>
<a:theme xmlns:a="http://schemas.openxmlformats.org/drawingml/2006/main" name="View">
  <a:themeElements>
    <a:clrScheme name="View">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7B713C7F-58B7-4AE9-B361-B13EB9EC4C0C}"/>
    </a:ext>
  </a:extLst>
</a:theme>
</file>

<file path=docProps/app.xml><?xml version="1.0" encoding="utf-8"?>
<Properties xmlns="http://schemas.openxmlformats.org/officeDocument/2006/extended-properties" xmlns:vt="http://schemas.openxmlformats.org/officeDocument/2006/docPropsVTypes">
  <TotalTime>0</TotalTime>
  <Words>1622</Words>
  <Application>Microsoft Office PowerPoint</Application>
  <PresentationFormat>Widescreen</PresentationFormat>
  <Paragraphs>37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Schoolbook</vt:lpstr>
      <vt:lpstr>Wingdings 2</vt:lpstr>
      <vt:lpstr>View</vt:lpstr>
      <vt:lpstr>John 18-19</vt:lpstr>
      <vt:lpstr>Summary of John 18</vt:lpstr>
      <vt:lpstr>Jesus goes before Pilate</vt:lpstr>
      <vt:lpstr>Jesus' kingdom</vt:lpstr>
      <vt:lpstr>Jesus goes before Pilate</vt:lpstr>
      <vt:lpstr>"What is truth?"</vt:lpstr>
      <vt:lpstr>Jesus is mocked</vt:lpstr>
      <vt:lpstr>Pilate tries to release him</vt:lpstr>
      <vt:lpstr>The crucifixion of Jesus</vt:lpstr>
      <vt:lpstr>"Behold your mother"</vt:lpstr>
      <vt:lpstr>Jesus' death</vt:lpstr>
      <vt:lpstr>A branch of hyssop</vt:lpstr>
      <vt:lpstr>Blood and water</vt:lpstr>
      <vt:lpstr>Remember him?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Joshua Creel</cp:lastModifiedBy>
  <cp:revision>123</cp:revision>
  <dcterms:created xsi:type="dcterms:W3CDTF">2019-10-16T03:03:10Z</dcterms:created>
  <dcterms:modified xsi:type="dcterms:W3CDTF">2022-02-27T13:34:49Z</dcterms:modified>
</cp:coreProperties>
</file>