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 id="2147483691" r:id="rId2"/>
  </p:sldMasterIdLst>
  <p:sldIdLst>
    <p:sldId id="256" r:id="rId3"/>
    <p:sldId id="264" r:id="rId4"/>
    <p:sldId id="266" r:id="rId5"/>
    <p:sldId id="263"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67" d="100"/>
          <a:sy n="67" d="100"/>
        </p:scale>
        <p:origin x="45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Sanders" userId="15209388-32d5-4767-88ad-6e35b1ee0459" providerId="ADAL" clId="{37754E82-3706-450A-B6EF-05D7CC880F71}"/>
    <pc:docChg chg="undo custSel addSld delSld modSld sldOrd">
      <pc:chgData name="Eric Sanders" userId="15209388-32d5-4767-88ad-6e35b1ee0459" providerId="ADAL" clId="{37754E82-3706-450A-B6EF-05D7CC880F71}" dt="2022-02-16T16:40:08.161" v="728" actId="20577"/>
      <pc:docMkLst>
        <pc:docMk/>
      </pc:docMkLst>
      <pc:sldChg chg="del">
        <pc:chgData name="Eric Sanders" userId="15209388-32d5-4767-88ad-6e35b1ee0459" providerId="ADAL" clId="{37754E82-3706-450A-B6EF-05D7CC880F71}" dt="2022-02-16T15:11:30.898" v="93" actId="47"/>
        <pc:sldMkLst>
          <pc:docMk/>
          <pc:sldMk cId="3294947359" sldId="257"/>
        </pc:sldMkLst>
      </pc:sldChg>
      <pc:sldChg chg="del">
        <pc:chgData name="Eric Sanders" userId="15209388-32d5-4767-88ad-6e35b1ee0459" providerId="ADAL" clId="{37754E82-3706-450A-B6EF-05D7CC880F71}" dt="2022-02-16T15:11:21.554" v="92" actId="47"/>
        <pc:sldMkLst>
          <pc:docMk/>
          <pc:sldMk cId="2092740229" sldId="258"/>
        </pc:sldMkLst>
      </pc:sldChg>
      <pc:sldChg chg="del">
        <pc:chgData name="Eric Sanders" userId="15209388-32d5-4767-88ad-6e35b1ee0459" providerId="ADAL" clId="{37754E82-3706-450A-B6EF-05D7CC880F71}" dt="2022-02-16T15:11:17.222" v="91" actId="47"/>
        <pc:sldMkLst>
          <pc:docMk/>
          <pc:sldMk cId="3326169328" sldId="259"/>
        </pc:sldMkLst>
      </pc:sldChg>
      <pc:sldChg chg="del">
        <pc:chgData name="Eric Sanders" userId="15209388-32d5-4767-88ad-6e35b1ee0459" providerId="ADAL" clId="{37754E82-3706-450A-B6EF-05D7CC880F71}" dt="2022-02-16T15:11:13.841" v="89" actId="47"/>
        <pc:sldMkLst>
          <pc:docMk/>
          <pc:sldMk cId="2860509779" sldId="260"/>
        </pc:sldMkLst>
      </pc:sldChg>
      <pc:sldChg chg="del">
        <pc:chgData name="Eric Sanders" userId="15209388-32d5-4767-88ad-6e35b1ee0459" providerId="ADAL" clId="{37754E82-3706-450A-B6EF-05D7CC880F71}" dt="2022-02-16T15:11:08.473" v="87" actId="47"/>
        <pc:sldMkLst>
          <pc:docMk/>
          <pc:sldMk cId="755389615" sldId="261"/>
        </pc:sldMkLst>
      </pc:sldChg>
      <pc:sldChg chg="del">
        <pc:chgData name="Eric Sanders" userId="15209388-32d5-4767-88ad-6e35b1ee0459" providerId="ADAL" clId="{37754E82-3706-450A-B6EF-05D7CC880F71}" dt="2022-02-16T15:11:07.303" v="86" actId="47"/>
        <pc:sldMkLst>
          <pc:docMk/>
          <pc:sldMk cId="2032494353" sldId="262"/>
        </pc:sldMkLst>
      </pc:sldChg>
      <pc:sldChg chg="modSp mod">
        <pc:chgData name="Eric Sanders" userId="15209388-32d5-4767-88ad-6e35b1ee0459" providerId="ADAL" clId="{37754E82-3706-450A-B6EF-05D7CC880F71}" dt="2022-02-16T15:34:06.295" v="239" actId="27636"/>
        <pc:sldMkLst>
          <pc:docMk/>
          <pc:sldMk cId="3712441520" sldId="263"/>
        </pc:sldMkLst>
        <pc:spChg chg="mod">
          <ac:chgData name="Eric Sanders" userId="15209388-32d5-4767-88ad-6e35b1ee0459" providerId="ADAL" clId="{37754E82-3706-450A-B6EF-05D7CC880F71}" dt="2022-02-16T14:54:01.367" v="27" actId="20577"/>
          <ac:spMkLst>
            <pc:docMk/>
            <pc:sldMk cId="3712441520" sldId="263"/>
            <ac:spMk id="2" creationId="{298D0DB0-1FBE-431D-92BB-79C34CEFA859}"/>
          </ac:spMkLst>
        </pc:spChg>
        <pc:spChg chg="mod">
          <ac:chgData name="Eric Sanders" userId="15209388-32d5-4767-88ad-6e35b1ee0459" providerId="ADAL" clId="{37754E82-3706-450A-B6EF-05D7CC880F71}" dt="2022-02-16T15:34:06.295" v="239" actId="27636"/>
          <ac:spMkLst>
            <pc:docMk/>
            <pc:sldMk cId="3712441520" sldId="263"/>
            <ac:spMk id="3" creationId="{2EE235C4-B5F3-4D13-AF5C-51DF4EE29650}"/>
          </ac:spMkLst>
        </pc:spChg>
      </pc:sldChg>
      <pc:sldChg chg="del">
        <pc:chgData name="Eric Sanders" userId="15209388-32d5-4767-88ad-6e35b1ee0459" providerId="ADAL" clId="{37754E82-3706-450A-B6EF-05D7CC880F71}" dt="2022-02-16T15:11:14.782" v="90" actId="47"/>
        <pc:sldMkLst>
          <pc:docMk/>
          <pc:sldMk cId="1916905857" sldId="265"/>
        </pc:sldMkLst>
      </pc:sldChg>
      <pc:sldChg chg="modSp mod ord">
        <pc:chgData name="Eric Sanders" userId="15209388-32d5-4767-88ad-6e35b1ee0459" providerId="ADAL" clId="{37754E82-3706-450A-B6EF-05D7CC880F71}" dt="2022-02-16T15:04:29.790" v="85" actId="114"/>
        <pc:sldMkLst>
          <pc:docMk/>
          <pc:sldMk cId="3206724444" sldId="266"/>
        </pc:sldMkLst>
        <pc:spChg chg="mod">
          <ac:chgData name="Eric Sanders" userId="15209388-32d5-4767-88ad-6e35b1ee0459" providerId="ADAL" clId="{37754E82-3706-450A-B6EF-05D7CC880F71}" dt="2022-02-16T15:02:27.478" v="54" actId="20577"/>
          <ac:spMkLst>
            <pc:docMk/>
            <pc:sldMk cId="3206724444" sldId="266"/>
            <ac:spMk id="2" creationId="{EFC3D1DF-0F7A-4054-A0BF-BF3520A6813A}"/>
          </ac:spMkLst>
        </pc:spChg>
        <pc:spChg chg="mod">
          <ac:chgData name="Eric Sanders" userId="15209388-32d5-4767-88ad-6e35b1ee0459" providerId="ADAL" clId="{37754E82-3706-450A-B6EF-05D7CC880F71}" dt="2022-02-16T15:04:29.790" v="85" actId="114"/>
          <ac:spMkLst>
            <pc:docMk/>
            <pc:sldMk cId="3206724444" sldId="266"/>
            <ac:spMk id="3" creationId="{191766C9-4EE1-4BFE-B771-9CA2602859D3}"/>
          </ac:spMkLst>
        </pc:spChg>
      </pc:sldChg>
      <pc:sldChg chg="modSp add mod">
        <pc:chgData name="Eric Sanders" userId="15209388-32d5-4767-88ad-6e35b1ee0459" providerId="ADAL" clId="{37754E82-3706-450A-B6EF-05D7CC880F71}" dt="2022-02-16T15:33:41.057" v="237" actId="27636"/>
        <pc:sldMkLst>
          <pc:docMk/>
          <pc:sldMk cId="1683599271" sldId="267"/>
        </pc:sldMkLst>
        <pc:spChg chg="mod">
          <ac:chgData name="Eric Sanders" userId="15209388-32d5-4767-88ad-6e35b1ee0459" providerId="ADAL" clId="{37754E82-3706-450A-B6EF-05D7CC880F71}" dt="2022-02-16T15:33:41.057" v="237" actId="27636"/>
          <ac:spMkLst>
            <pc:docMk/>
            <pc:sldMk cId="1683599271" sldId="267"/>
            <ac:spMk id="3" creationId="{2EE235C4-B5F3-4D13-AF5C-51DF4EE29650}"/>
          </ac:spMkLst>
        </pc:spChg>
      </pc:sldChg>
      <pc:sldChg chg="del">
        <pc:chgData name="Eric Sanders" userId="15209388-32d5-4767-88ad-6e35b1ee0459" providerId="ADAL" clId="{37754E82-3706-450A-B6EF-05D7CC880F71}" dt="2022-02-16T15:11:32.688" v="94" actId="47"/>
        <pc:sldMkLst>
          <pc:docMk/>
          <pc:sldMk cId="2670283448" sldId="267"/>
        </pc:sldMkLst>
      </pc:sldChg>
      <pc:sldChg chg="modSp add mod ord">
        <pc:chgData name="Eric Sanders" userId="15209388-32d5-4767-88ad-6e35b1ee0459" providerId="ADAL" clId="{37754E82-3706-450A-B6EF-05D7CC880F71}" dt="2022-02-16T15:27:50.789" v="235" actId="1036"/>
        <pc:sldMkLst>
          <pc:docMk/>
          <pc:sldMk cId="2401929984" sldId="268"/>
        </pc:sldMkLst>
        <pc:spChg chg="mod">
          <ac:chgData name="Eric Sanders" userId="15209388-32d5-4767-88ad-6e35b1ee0459" providerId="ADAL" clId="{37754E82-3706-450A-B6EF-05D7CC880F71}" dt="2022-02-16T15:27:50.789" v="235" actId="1036"/>
          <ac:spMkLst>
            <pc:docMk/>
            <pc:sldMk cId="2401929984" sldId="268"/>
            <ac:spMk id="2" creationId="{EFC3D1DF-0F7A-4054-A0BF-BF3520A6813A}"/>
          </ac:spMkLst>
        </pc:spChg>
        <pc:spChg chg="mod">
          <ac:chgData name="Eric Sanders" userId="15209388-32d5-4767-88ad-6e35b1ee0459" providerId="ADAL" clId="{37754E82-3706-450A-B6EF-05D7CC880F71}" dt="2022-02-16T15:27:36.429" v="217" actId="1035"/>
          <ac:spMkLst>
            <pc:docMk/>
            <pc:sldMk cId="2401929984" sldId="268"/>
            <ac:spMk id="3" creationId="{191766C9-4EE1-4BFE-B771-9CA2602859D3}"/>
          </ac:spMkLst>
        </pc:spChg>
      </pc:sldChg>
      <pc:sldChg chg="modSp add mod ord">
        <pc:chgData name="Eric Sanders" userId="15209388-32d5-4767-88ad-6e35b1ee0459" providerId="ADAL" clId="{37754E82-3706-450A-B6EF-05D7CC880F71}" dt="2022-02-16T15:37:50.442" v="319" actId="20577"/>
        <pc:sldMkLst>
          <pc:docMk/>
          <pc:sldMk cId="1615543758" sldId="269"/>
        </pc:sldMkLst>
        <pc:spChg chg="mod">
          <ac:chgData name="Eric Sanders" userId="15209388-32d5-4767-88ad-6e35b1ee0459" providerId="ADAL" clId="{37754E82-3706-450A-B6EF-05D7CC880F71}" dt="2022-02-16T15:34:55.319" v="256" actId="20577"/>
          <ac:spMkLst>
            <pc:docMk/>
            <pc:sldMk cId="1615543758" sldId="269"/>
            <ac:spMk id="2" creationId="{298D0DB0-1FBE-431D-92BB-79C34CEFA859}"/>
          </ac:spMkLst>
        </pc:spChg>
        <pc:spChg chg="mod">
          <ac:chgData name="Eric Sanders" userId="15209388-32d5-4767-88ad-6e35b1ee0459" providerId="ADAL" clId="{37754E82-3706-450A-B6EF-05D7CC880F71}" dt="2022-02-16T15:37:50.442" v="319" actId="20577"/>
          <ac:spMkLst>
            <pc:docMk/>
            <pc:sldMk cId="1615543758" sldId="269"/>
            <ac:spMk id="3" creationId="{2EE235C4-B5F3-4D13-AF5C-51DF4EE29650}"/>
          </ac:spMkLst>
        </pc:spChg>
      </pc:sldChg>
      <pc:sldChg chg="del">
        <pc:chgData name="Eric Sanders" userId="15209388-32d5-4767-88ad-6e35b1ee0459" providerId="ADAL" clId="{37754E82-3706-450A-B6EF-05D7CC880F71}" dt="2022-02-16T15:11:10.750" v="88" actId="47"/>
        <pc:sldMkLst>
          <pc:docMk/>
          <pc:sldMk cId="2577565631" sldId="269"/>
        </pc:sldMkLst>
      </pc:sldChg>
      <pc:sldChg chg="modSp add mod ord">
        <pc:chgData name="Eric Sanders" userId="15209388-32d5-4767-88ad-6e35b1ee0459" providerId="ADAL" clId="{37754E82-3706-450A-B6EF-05D7CC880F71}" dt="2022-02-16T15:45:51.651" v="411" actId="1076"/>
        <pc:sldMkLst>
          <pc:docMk/>
          <pc:sldMk cId="448847220" sldId="270"/>
        </pc:sldMkLst>
        <pc:spChg chg="mod">
          <ac:chgData name="Eric Sanders" userId="15209388-32d5-4767-88ad-6e35b1ee0459" providerId="ADAL" clId="{37754E82-3706-450A-B6EF-05D7CC880F71}" dt="2022-02-16T15:45:47.540" v="410" actId="1076"/>
          <ac:spMkLst>
            <pc:docMk/>
            <pc:sldMk cId="448847220" sldId="270"/>
            <ac:spMk id="2" creationId="{EFC3D1DF-0F7A-4054-A0BF-BF3520A6813A}"/>
          </ac:spMkLst>
        </pc:spChg>
        <pc:spChg chg="mod">
          <ac:chgData name="Eric Sanders" userId="15209388-32d5-4767-88ad-6e35b1ee0459" providerId="ADAL" clId="{37754E82-3706-450A-B6EF-05D7CC880F71}" dt="2022-02-16T15:45:51.651" v="411" actId="1076"/>
          <ac:spMkLst>
            <pc:docMk/>
            <pc:sldMk cId="448847220" sldId="270"/>
            <ac:spMk id="3" creationId="{191766C9-4EE1-4BFE-B771-9CA2602859D3}"/>
          </ac:spMkLst>
        </pc:spChg>
      </pc:sldChg>
      <pc:sldChg chg="modSp add mod">
        <pc:chgData name="Eric Sanders" userId="15209388-32d5-4767-88ad-6e35b1ee0459" providerId="ADAL" clId="{37754E82-3706-450A-B6EF-05D7CC880F71}" dt="2022-02-16T15:49:24.248" v="432" actId="20577"/>
        <pc:sldMkLst>
          <pc:docMk/>
          <pc:sldMk cId="2551818250" sldId="271"/>
        </pc:sldMkLst>
        <pc:spChg chg="mod">
          <ac:chgData name="Eric Sanders" userId="15209388-32d5-4767-88ad-6e35b1ee0459" providerId="ADAL" clId="{37754E82-3706-450A-B6EF-05D7CC880F71}" dt="2022-02-16T15:48:42.171" v="420" actId="20577"/>
          <ac:spMkLst>
            <pc:docMk/>
            <pc:sldMk cId="2551818250" sldId="271"/>
            <ac:spMk id="2" creationId="{EFC3D1DF-0F7A-4054-A0BF-BF3520A6813A}"/>
          </ac:spMkLst>
        </pc:spChg>
        <pc:spChg chg="mod">
          <ac:chgData name="Eric Sanders" userId="15209388-32d5-4767-88ad-6e35b1ee0459" providerId="ADAL" clId="{37754E82-3706-450A-B6EF-05D7CC880F71}" dt="2022-02-16T15:49:24.248" v="432" actId="20577"/>
          <ac:spMkLst>
            <pc:docMk/>
            <pc:sldMk cId="2551818250" sldId="271"/>
            <ac:spMk id="3" creationId="{191766C9-4EE1-4BFE-B771-9CA2602859D3}"/>
          </ac:spMkLst>
        </pc:spChg>
      </pc:sldChg>
      <pc:sldChg chg="modSp add mod ord">
        <pc:chgData name="Eric Sanders" userId="15209388-32d5-4767-88ad-6e35b1ee0459" providerId="ADAL" clId="{37754E82-3706-450A-B6EF-05D7CC880F71}" dt="2022-02-16T15:58:56.878" v="455" actId="20577"/>
        <pc:sldMkLst>
          <pc:docMk/>
          <pc:sldMk cId="2893222090" sldId="272"/>
        </pc:sldMkLst>
        <pc:spChg chg="mod">
          <ac:chgData name="Eric Sanders" userId="15209388-32d5-4767-88ad-6e35b1ee0459" providerId="ADAL" clId="{37754E82-3706-450A-B6EF-05D7CC880F71}" dt="2022-02-16T15:58:56.878" v="455" actId="20577"/>
          <ac:spMkLst>
            <pc:docMk/>
            <pc:sldMk cId="2893222090" sldId="272"/>
            <ac:spMk id="2" creationId="{298D0DB0-1FBE-431D-92BB-79C34CEFA859}"/>
          </ac:spMkLst>
        </pc:spChg>
        <pc:spChg chg="mod">
          <ac:chgData name="Eric Sanders" userId="15209388-32d5-4767-88ad-6e35b1ee0459" providerId="ADAL" clId="{37754E82-3706-450A-B6EF-05D7CC880F71}" dt="2022-02-16T15:56:35.456" v="437" actId="114"/>
          <ac:spMkLst>
            <pc:docMk/>
            <pc:sldMk cId="2893222090" sldId="272"/>
            <ac:spMk id="3" creationId="{2EE235C4-B5F3-4D13-AF5C-51DF4EE29650}"/>
          </ac:spMkLst>
        </pc:spChg>
      </pc:sldChg>
      <pc:sldChg chg="modSp add mod">
        <pc:chgData name="Eric Sanders" userId="15209388-32d5-4767-88ad-6e35b1ee0459" providerId="ADAL" clId="{37754E82-3706-450A-B6EF-05D7CC880F71}" dt="2022-02-16T16:03:06.379" v="482" actId="113"/>
        <pc:sldMkLst>
          <pc:docMk/>
          <pc:sldMk cId="3790828718" sldId="273"/>
        </pc:sldMkLst>
        <pc:spChg chg="mod">
          <ac:chgData name="Eric Sanders" userId="15209388-32d5-4767-88ad-6e35b1ee0459" providerId="ADAL" clId="{37754E82-3706-450A-B6EF-05D7CC880F71}" dt="2022-02-16T16:02:56.236" v="480" actId="1035"/>
          <ac:spMkLst>
            <pc:docMk/>
            <pc:sldMk cId="3790828718" sldId="273"/>
            <ac:spMk id="2" creationId="{298D0DB0-1FBE-431D-92BB-79C34CEFA859}"/>
          </ac:spMkLst>
        </pc:spChg>
        <pc:spChg chg="mod">
          <ac:chgData name="Eric Sanders" userId="15209388-32d5-4767-88ad-6e35b1ee0459" providerId="ADAL" clId="{37754E82-3706-450A-B6EF-05D7CC880F71}" dt="2022-02-16T16:03:06.379" v="482" actId="113"/>
          <ac:spMkLst>
            <pc:docMk/>
            <pc:sldMk cId="3790828718" sldId="273"/>
            <ac:spMk id="3" creationId="{2EE235C4-B5F3-4D13-AF5C-51DF4EE29650}"/>
          </ac:spMkLst>
        </pc:spChg>
      </pc:sldChg>
      <pc:sldChg chg="modSp add mod ord">
        <pc:chgData name="Eric Sanders" userId="15209388-32d5-4767-88ad-6e35b1ee0459" providerId="ADAL" clId="{37754E82-3706-450A-B6EF-05D7CC880F71}" dt="2022-02-16T16:10:47.511" v="520" actId="20577"/>
        <pc:sldMkLst>
          <pc:docMk/>
          <pc:sldMk cId="2772040708" sldId="274"/>
        </pc:sldMkLst>
        <pc:spChg chg="mod">
          <ac:chgData name="Eric Sanders" userId="15209388-32d5-4767-88ad-6e35b1ee0459" providerId="ADAL" clId="{37754E82-3706-450A-B6EF-05D7CC880F71}" dt="2022-02-16T16:10:47.511" v="520" actId="20577"/>
          <ac:spMkLst>
            <pc:docMk/>
            <pc:sldMk cId="2772040708" sldId="274"/>
            <ac:spMk id="2" creationId="{298D0DB0-1FBE-431D-92BB-79C34CEFA859}"/>
          </ac:spMkLst>
        </pc:spChg>
        <pc:spChg chg="mod">
          <ac:chgData name="Eric Sanders" userId="15209388-32d5-4767-88ad-6e35b1ee0459" providerId="ADAL" clId="{37754E82-3706-450A-B6EF-05D7CC880F71}" dt="2022-02-16T16:10:21.317" v="514" actId="27636"/>
          <ac:spMkLst>
            <pc:docMk/>
            <pc:sldMk cId="2772040708" sldId="274"/>
            <ac:spMk id="3" creationId="{2EE235C4-B5F3-4D13-AF5C-51DF4EE29650}"/>
          </ac:spMkLst>
        </pc:spChg>
      </pc:sldChg>
      <pc:sldChg chg="modSp add mod">
        <pc:chgData name="Eric Sanders" userId="15209388-32d5-4767-88ad-6e35b1ee0459" providerId="ADAL" clId="{37754E82-3706-450A-B6EF-05D7CC880F71}" dt="2022-02-16T16:14:01.832" v="545" actId="255"/>
        <pc:sldMkLst>
          <pc:docMk/>
          <pc:sldMk cId="2356266678" sldId="275"/>
        </pc:sldMkLst>
        <pc:spChg chg="mod">
          <ac:chgData name="Eric Sanders" userId="15209388-32d5-4767-88ad-6e35b1ee0459" providerId="ADAL" clId="{37754E82-3706-450A-B6EF-05D7CC880F71}" dt="2022-02-16T16:12:10.244" v="538" actId="20577"/>
          <ac:spMkLst>
            <pc:docMk/>
            <pc:sldMk cId="2356266678" sldId="275"/>
            <ac:spMk id="2" creationId="{298D0DB0-1FBE-431D-92BB-79C34CEFA859}"/>
          </ac:spMkLst>
        </pc:spChg>
        <pc:spChg chg="mod">
          <ac:chgData name="Eric Sanders" userId="15209388-32d5-4767-88ad-6e35b1ee0459" providerId="ADAL" clId="{37754E82-3706-450A-B6EF-05D7CC880F71}" dt="2022-02-16T16:14:01.832" v="545" actId="255"/>
          <ac:spMkLst>
            <pc:docMk/>
            <pc:sldMk cId="2356266678" sldId="275"/>
            <ac:spMk id="3" creationId="{2EE235C4-B5F3-4D13-AF5C-51DF4EE29650}"/>
          </ac:spMkLst>
        </pc:spChg>
      </pc:sldChg>
      <pc:sldChg chg="modSp add mod ord">
        <pc:chgData name="Eric Sanders" userId="15209388-32d5-4767-88ad-6e35b1ee0459" providerId="ADAL" clId="{37754E82-3706-450A-B6EF-05D7CC880F71}" dt="2022-02-16T16:24:34.283" v="564" actId="114"/>
        <pc:sldMkLst>
          <pc:docMk/>
          <pc:sldMk cId="1963801200" sldId="276"/>
        </pc:sldMkLst>
        <pc:spChg chg="mod">
          <ac:chgData name="Eric Sanders" userId="15209388-32d5-4767-88ad-6e35b1ee0459" providerId="ADAL" clId="{37754E82-3706-450A-B6EF-05D7CC880F71}" dt="2022-02-16T16:20:32.138" v="560" actId="20577"/>
          <ac:spMkLst>
            <pc:docMk/>
            <pc:sldMk cId="1963801200" sldId="276"/>
            <ac:spMk id="2" creationId="{298D0DB0-1FBE-431D-92BB-79C34CEFA859}"/>
          </ac:spMkLst>
        </pc:spChg>
        <pc:spChg chg="mod">
          <ac:chgData name="Eric Sanders" userId="15209388-32d5-4767-88ad-6e35b1ee0459" providerId="ADAL" clId="{37754E82-3706-450A-B6EF-05D7CC880F71}" dt="2022-02-16T16:24:34.283" v="564" actId="114"/>
          <ac:spMkLst>
            <pc:docMk/>
            <pc:sldMk cId="1963801200" sldId="276"/>
            <ac:spMk id="3" creationId="{2EE235C4-B5F3-4D13-AF5C-51DF4EE29650}"/>
          </ac:spMkLst>
        </pc:spChg>
      </pc:sldChg>
      <pc:sldChg chg="modSp add mod">
        <pc:chgData name="Eric Sanders" userId="15209388-32d5-4767-88ad-6e35b1ee0459" providerId="ADAL" clId="{37754E82-3706-450A-B6EF-05D7CC880F71}" dt="2022-02-16T16:26:26.727" v="611" actId="113"/>
        <pc:sldMkLst>
          <pc:docMk/>
          <pc:sldMk cId="3804160190" sldId="277"/>
        </pc:sldMkLst>
        <pc:spChg chg="mod">
          <ac:chgData name="Eric Sanders" userId="15209388-32d5-4767-88ad-6e35b1ee0459" providerId="ADAL" clId="{37754E82-3706-450A-B6EF-05D7CC880F71}" dt="2022-02-16T16:25:38.432" v="578" actId="20577"/>
          <ac:spMkLst>
            <pc:docMk/>
            <pc:sldMk cId="3804160190" sldId="277"/>
            <ac:spMk id="2" creationId="{298D0DB0-1FBE-431D-92BB-79C34CEFA859}"/>
          </ac:spMkLst>
        </pc:spChg>
        <pc:spChg chg="mod">
          <ac:chgData name="Eric Sanders" userId="15209388-32d5-4767-88ad-6e35b1ee0459" providerId="ADAL" clId="{37754E82-3706-450A-B6EF-05D7CC880F71}" dt="2022-02-16T16:26:26.727" v="611" actId="113"/>
          <ac:spMkLst>
            <pc:docMk/>
            <pc:sldMk cId="3804160190" sldId="277"/>
            <ac:spMk id="3" creationId="{2EE235C4-B5F3-4D13-AF5C-51DF4EE29650}"/>
          </ac:spMkLst>
        </pc:spChg>
      </pc:sldChg>
      <pc:sldChg chg="modSp add mod ord">
        <pc:chgData name="Eric Sanders" userId="15209388-32d5-4767-88ad-6e35b1ee0459" providerId="ADAL" clId="{37754E82-3706-450A-B6EF-05D7CC880F71}" dt="2022-02-16T16:33:07.998" v="645" actId="114"/>
        <pc:sldMkLst>
          <pc:docMk/>
          <pc:sldMk cId="956213849" sldId="278"/>
        </pc:sldMkLst>
        <pc:spChg chg="mod">
          <ac:chgData name="Eric Sanders" userId="15209388-32d5-4767-88ad-6e35b1ee0459" providerId="ADAL" clId="{37754E82-3706-450A-B6EF-05D7CC880F71}" dt="2022-02-16T16:32:53.727" v="641" actId="20577"/>
          <ac:spMkLst>
            <pc:docMk/>
            <pc:sldMk cId="956213849" sldId="278"/>
            <ac:spMk id="2" creationId="{298D0DB0-1FBE-431D-92BB-79C34CEFA859}"/>
          </ac:spMkLst>
        </pc:spChg>
        <pc:spChg chg="mod">
          <ac:chgData name="Eric Sanders" userId="15209388-32d5-4767-88ad-6e35b1ee0459" providerId="ADAL" clId="{37754E82-3706-450A-B6EF-05D7CC880F71}" dt="2022-02-16T16:33:07.998" v="645" actId="114"/>
          <ac:spMkLst>
            <pc:docMk/>
            <pc:sldMk cId="956213849" sldId="278"/>
            <ac:spMk id="3" creationId="{2EE235C4-B5F3-4D13-AF5C-51DF4EE29650}"/>
          </ac:spMkLst>
        </pc:spChg>
      </pc:sldChg>
      <pc:sldChg chg="modSp add mod ord">
        <pc:chgData name="Eric Sanders" userId="15209388-32d5-4767-88ad-6e35b1ee0459" providerId="ADAL" clId="{37754E82-3706-450A-B6EF-05D7CC880F71}" dt="2022-02-16T16:40:08.161" v="728" actId="20577"/>
        <pc:sldMkLst>
          <pc:docMk/>
          <pc:sldMk cId="244011167" sldId="279"/>
        </pc:sldMkLst>
        <pc:spChg chg="mod">
          <ac:chgData name="Eric Sanders" userId="15209388-32d5-4767-88ad-6e35b1ee0459" providerId="ADAL" clId="{37754E82-3706-450A-B6EF-05D7CC880F71}" dt="2022-02-16T16:40:08.161" v="728" actId="20577"/>
          <ac:spMkLst>
            <pc:docMk/>
            <pc:sldMk cId="244011167" sldId="279"/>
            <ac:spMk id="2" creationId="{298D0DB0-1FBE-431D-92BB-79C34CEFA859}"/>
          </ac:spMkLst>
        </pc:spChg>
        <pc:spChg chg="mod">
          <ac:chgData name="Eric Sanders" userId="15209388-32d5-4767-88ad-6e35b1ee0459" providerId="ADAL" clId="{37754E82-3706-450A-B6EF-05D7CC880F71}" dt="2022-02-16T16:39:08.532" v="711" actId="113"/>
          <ac:spMkLst>
            <pc:docMk/>
            <pc:sldMk cId="244011167" sldId="279"/>
            <ac:spMk id="3" creationId="{2EE235C4-B5F3-4D13-AF5C-51DF4EE29650}"/>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2/16/2022</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865710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8C94063-DF36-4330-A365-08DA1FA5B7D6}"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9710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dirty="0"/>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7636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FCFA4AC-08CC-42CE-BD01-C191750A04EC}"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01955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dirty="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BA7A723-92A7-435B-B681-F25B092FEFEB}" type="datetimeFigureOut">
              <a:rPr lang="en-US" dirty="0"/>
              <a:t>2/16/2022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33996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F170639-886C-4FCF-9EAB-ABB5DA3F3F4A}" type="datetimeFigureOut">
              <a:rPr lang="en-US" dirty="0"/>
              <a:t>2/16/2022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49787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2/16/2022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55017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01802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840563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033E54A-A8CA-48C1-9504-691B58049D29}"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42503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5F6C806-BBF7-471C-9527-881CE2266695}"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248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2/16/2022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2/16/2022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2/16/2022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2/16/2022</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90402875"/>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John 17</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934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p:txBody>
          <a:bodyPr/>
          <a:lstStyle/>
          <a:p>
            <a:r>
              <a:rPr lang="en-US" dirty="0"/>
              <a:t>Overcome the world</a:t>
            </a:r>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038225" y="1828800"/>
            <a:ext cx="9916287" cy="4584170"/>
          </a:xfrm>
        </p:spPr>
        <p:txBody>
          <a:bodyPr vert="horz" lIns="91440" tIns="45720" rIns="91440" bIns="45720" rtlCol="0" anchor="t">
            <a:normAutofit/>
          </a:bodyPr>
          <a:lstStyle/>
          <a:p>
            <a:r>
              <a:rPr lang="en-US" sz="2800" dirty="0">
                <a:latin typeface="Century Schoolbook" panose="02040604050505020304" pitchFamily="18" charset="0"/>
                <a:ea typeface="+mn-lt"/>
                <a:cs typeface="+mn-lt"/>
              </a:rPr>
              <a:t> </a:t>
            </a:r>
            <a:r>
              <a:rPr lang="en-US" sz="2800" b="1" i="0" baseline="30000" dirty="0">
                <a:solidFill>
                  <a:srgbClr val="000000"/>
                </a:solidFill>
                <a:effectLst/>
                <a:latin typeface="Century Schoolbook" panose="02040604050505020304" pitchFamily="18" charset="0"/>
              </a:rPr>
              <a:t>31 </a:t>
            </a:r>
            <a:r>
              <a:rPr lang="en-US" sz="2800" b="0" i="0" dirty="0">
                <a:solidFill>
                  <a:srgbClr val="000000"/>
                </a:solidFill>
                <a:effectLst/>
                <a:latin typeface="Century Schoolbook" panose="02040604050505020304" pitchFamily="18" charset="0"/>
              </a:rPr>
              <a:t>Jesus answered them, “Do you now believe? </a:t>
            </a:r>
            <a:r>
              <a:rPr lang="en-US" sz="2800" b="1" i="0" baseline="30000" dirty="0">
                <a:solidFill>
                  <a:srgbClr val="000000"/>
                </a:solidFill>
                <a:effectLst/>
                <a:latin typeface="Century Schoolbook" panose="02040604050505020304" pitchFamily="18" charset="0"/>
              </a:rPr>
              <a:t>32 </a:t>
            </a:r>
            <a:r>
              <a:rPr lang="en-US" sz="2800" b="0" i="0" dirty="0">
                <a:solidFill>
                  <a:srgbClr val="000000"/>
                </a:solidFill>
                <a:effectLst/>
                <a:latin typeface="Century Schoolbook" panose="02040604050505020304" pitchFamily="18" charset="0"/>
              </a:rPr>
              <a:t>Behold, the hour is coming, indeed it has come, when you will be scattered, each to his own home, and will leave me alone. Yet I am not alone, for the Father is with me. </a:t>
            </a:r>
            <a:r>
              <a:rPr lang="en-US" sz="2800" b="1" i="0" baseline="30000" dirty="0">
                <a:solidFill>
                  <a:srgbClr val="000000"/>
                </a:solidFill>
                <a:effectLst/>
                <a:latin typeface="Century Schoolbook" panose="02040604050505020304" pitchFamily="18" charset="0"/>
              </a:rPr>
              <a:t>33 </a:t>
            </a:r>
            <a:r>
              <a:rPr lang="en-US" sz="2800" b="1" i="1" dirty="0">
                <a:solidFill>
                  <a:srgbClr val="000000"/>
                </a:solidFill>
                <a:effectLst/>
                <a:latin typeface="Century Schoolbook" panose="02040604050505020304" pitchFamily="18" charset="0"/>
              </a:rPr>
              <a:t>I have said these things to you, that in me you may have peace. In the world you will have tribulation. But take heart; I have overcome the world.”</a:t>
            </a:r>
            <a:endParaRPr lang="en-US" sz="2800" b="1" i="1" dirty="0">
              <a:latin typeface="Century Schoolbook" panose="02040604050505020304" pitchFamily="18" charset="0"/>
            </a:endParaRPr>
          </a:p>
        </p:txBody>
      </p:sp>
    </p:spTree>
    <p:extLst>
      <p:ext uri="{BB962C8B-B14F-4D97-AF65-F5344CB8AC3E}">
        <p14:creationId xmlns:p14="http://schemas.microsoft.com/office/powerpoint/2010/main" val="2893222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a:xfrm>
            <a:off x="1261872" y="356235"/>
            <a:ext cx="9692640" cy="1325562"/>
          </a:xfrm>
        </p:spPr>
        <p:txBody>
          <a:bodyPr/>
          <a:lstStyle/>
          <a:p>
            <a:r>
              <a:rPr lang="en-US" dirty="0"/>
              <a:t>Overcome the world</a:t>
            </a:r>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038225" y="1828800"/>
            <a:ext cx="9916287" cy="4584170"/>
          </a:xfrm>
        </p:spPr>
        <p:txBody>
          <a:bodyPr vert="horz" lIns="91440" tIns="45720" rIns="91440" bIns="45720" rtlCol="0" anchor="t">
            <a:normAutofit/>
          </a:bodyPr>
          <a:lstStyle/>
          <a:p>
            <a:r>
              <a:rPr lang="en-US" sz="3200" b="1" dirty="0">
                <a:latin typeface="Century Schoolbook" panose="02040604050505020304" pitchFamily="18" charset="0"/>
                <a:ea typeface="+mn-lt"/>
                <a:cs typeface="+mn-lt"/>
              </a:rPr>
              <a:t>1 John 5.4-5 </a:t>
            </a:r>
            <a:r>
              <a:rPr lang="en-US" sz="3200" b="1" baseline="30000" dirty="0">
                <a:solidFill>
                  <a:srgbClr val="000000"/>
                </a:solidFill>
                <a:latin typeface="Century Schoolbook" panose="02040604050505020304" pitchFamily="18" charset="0"/>
                <a:ea typeface="+mn-lt"/>
                <a:cs typeface="+mn-lt"/>
              </a:rPr>
              <a:t>4</a:t>
            </a:r>
            <a:r>
              <a:rPr lang="en-US" sz="3200" b="1" i="0" baseline="30000" dirty="0">
                <a:solidFill>
                  <a:srgbClr val="000000"/>
                </a:solidFill>
                <a:effectLst/>
                <a:latin typeface="Century Schoolbook" panose="02040604050505020304" pitchFamily="18" charset="0"/>
              </a:rPr>
              <a:t> </a:t>
            </a:r>
            <a:r>
              <a:rPr lang="en-US" sz="3200" b="0" i="0" dirty="0">
                <a:solidFill>
                  <a:srgbClr val="000000"/>
                </a:solidFill>
                <a:effectLst/>
                <a:latin typeface="Century Schoolbook" panose="02040604050505020304" pitchFamily="18" charset="0"/>
              </a:rPr>
              <a:t>For everyone who has been born of God overcomes the world. And this is the victory that has overcome the world—our faith. </a:t>
            </a:r>
            <a:r>
              <a:rPr lang="en-US" sz="3200" b="1" baseline="30000" dirty="0">
                <a:solidFill>
                  <a:srgbClr val="000000"/>
                </a:solidFill>
                <a:latin typeface="Century Schoolbook" panose="02040604050505020304" pitchFamily="18" charset="0"/>
              </a:rPr>
              <a:t>5</a:t>
            </a:r>
            <a:r>
              <a:rPr lang="en-US" sz="3200" b="1" i="0" baseline="30000" dirty="0">
                <a:solidFill>
                  <a:srgbClr val="000000"/>
                </a:solidFill>
                <a:effectLst/>
                <a:latin typeface="Century Schoolbook" panose="02040604050505020304" pitchFamily="18" charset="0"/>
              </a:rPr>
              <a:t> </a:t>
            </a:r>
            <a:r>
              <a:rPr lang="en-US" sz="3200" dirty="0">
                <a:solidFill>
                  <a:srgbClr val="000000"/>
                </a:solidFill>
                <a:effectLst/>
                <a:latin typeface="Century Schoolbook" panose="02040604050505020304" pitchFamily="18" charset="0"/>
              </a:rPr>
              <a:t>Who is it that overcomes the world except the one who believes that Jesus is the Son of God?</a:t>
            </a:r>
            <a:endParaRPr lang="en-US" sz="3200" dirty="0">
              <a:latin typeface="Century Schoolbook" panose="02040604050505020304" pitchFamily="18" charset="0"/>
            </a:endParaRPr>
          </a:p>
        </p:txBody>
      </p:sp>
    </p:spTree>
    <p:extLst>
      <p:ext uri="{BB962C8B-B14F-4D97-AF65-F5344CB8AC3E}">
        <p14:creationId xmlns:p14="http://schemas.microsoft.com/office/powerpoint/2010/main" val="3790828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p:txBody>
          <a:bodyPr/>
          <a:lstStyle/>
          <a:p>
            <a:r>
              <a:rPr lang="en-US" dirty="0"/>
              <a:t>The Lord’s Own Prayer</a:t>
            </a:r>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261872" y="1828800"/>
            <a:ext cx="8944610" cy="4584170"/>
          </a:xfrm>
        </p:spPr>
        <p:txBody>
          <a:bodyPr vert="horz" lIns="91440" tIns="45720" rIns="91440" bIns="45720" rtlCol="0" anchor="t">
            <a:normAutofit lnSpcReduction="10000"/>
          </a:bodyPr>
          <a:lstStyle/>
          <a:p>
            <a:r>
              <a:rPr lang="en-US" sz="2000" b="1" baseline="30000" dirty="0">
                <a:ea typeface="+mn-lt"/>
                <a:cs typeface="+mn-lt"/>
              </a:rPr>
              <a:t> </a:t>
            </a:r>
            <a:r>
              <a:rPr lang="en-US" sz="2800" dirty="0">
                <a:ea typeface="+mn-lt"/>
                <a:cs typeface="+mn-lt"/>
              </a:rPr>
              <a:t>When Jesus had spoken these words, he lifted up his eyes to heaven, and said, “Father, the hour has come; glorify your Son that the Son may glorify you, 2 since you have given him authority over all flesh, to give eternal life to all whom you have given him. 3 And this is eternal life, that they know you, the only true God, and Jesus Christ whom you have sent. 4 I glorified you on earth, having accomplished the work that you gave me to do. 5 And now, Father, glorify me in your own presence with the glory that I had with you before the world existed.</a:t>
            </a:r>
            <a:endParaRPr lang="en-US" sz="2800" dirty="0"/>
          </a:p>
        </p:txBody>
      </p:sp>
    </p:spTree>
    <p:extLst>
      <p:ext uri="{BB962C8B-B14F-4D97-AF65-F5344CB8AC3E}">
        <p14:creationId xmlns:p14="http://schemas.microsoft.com/office/powerpoint/2010/main" val="2772040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p:txBody>
          <a:bodyPr/>
          <a:lstStyle/>
          <a:p>
            <a:r>
              <a:rPr lang="en-US" dirty="0"/>
              <a:t>The Hour Has Come</a:t>
            </a:r>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261872" y="1828800"/>
            <a:ext cx="8944610" cy="4584170"/>
          </a:xfrm>
        </p:spPr>
        <p:txBody>
          <a:bodyPr vert="horz" lIns="91440" tIns="45720" rIns="91440" bIns="45720" rtlCol="0" anchor="t">
            <a:normAutofit/>
          </a:bodyPr>
          <a:lstStyle/>
          <a:p>
            <a:r>
              <a:rPr lang="en-US" sz="2800" b="1" baseline="30000" dirty="0">
                <a:ea typeface="+mn-lt"/>
                <a:cs typeface="+mn-lt"/>
              </a:rPr>
              <a:t>1 </a:t>
            </a:r>
            <a:r>
              <a:rPr lang="en-US" sz="3200" dirty="0">
                <a:ea typeface="+mn-lt"/>
                <a:cs typeface="+mn-lt"/>
              </a:rPr>
              <a:t>When Jesus had spoken these words, he lifted up his eyes to heaven, and said, “Father, </a:t>
            </a:r>
            <a:r>
              <a:rPr lang="en-US" sz="3200" b="1" i="1" dirty="0">
                <a:ea typeface="+mn-lt"/>
                <a:cs typeface="+mn-lt"/>
              </a:rPr>
              <a:t>the hour has come</a:t>
            </a:r>
            <a:r>
              <a:rPr lang="en-US" sz="3200" dirty="0">
                <a:ea typeface="+mn-lt"/>
                <a:cs typeface="+mn-lt"/>
              </a:rPr>
              <a:t>; glorify your Son that the Son may glorify you, </a:t>
            </a:r>
            <a:endParaRPr lang="en-US" sz="3200" dirty="0"/>
          </a:p>
        </p:txBody>
      </p:sp>
    </p:spTree>
    <p:extLst>
      <p:ext uri="{BB962C8B-B14F-4D97-AF65-F5344CB8AC3E}">
        <p14:creationId xmlns:p14="http://schemas.microsoft.com/office/powerpoint/2010/main" val="2356266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p:txBody>
          <a:bodyPr/>
          <a:lstStyle/>
          <a:p>
            <a:r>
              <a:rPr lang="en-US" dirty="0"/>
              <a:t>Eternal Life</a:t>
            </a:r>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261872" y="1828800"/>
            <a:ext cx="8944610" cy="4584170"/>
          </a:xfrm>
        </p:spPr>
        <p:txBody>
          <a:bodyPr vert="horz" lIns="91440" tIns="45720" rIns="91440" bIns="45720" rtlCol="0" anchor="t">
            <a:normAutofit/>
          </a:bodyPr>
          <a:lstStyle/>
          <a:p>
            <a:r>
              <a:rPr lang="en-US" sz="2000" b="1" baseline="30000" dirty="0">
                <a:ea typeface="+mn-lt"/>
                <a:cs typeface="+mn-lt"/>
              </a:rPr>
              <a:t> </a:t>
            </a:r>
            <a:r>
              <a:rPr lang="en-US" sz="2800" dirty="0">
                <a:ea typeface="+mn-lt"/>
                <a:cs typeface="+mn-lt"/>
              </a:rPr>
              <a:t>2 since you have given him authority over all flesh, to give eternal life to all whom you have given him. </a:t>
            </a:r>
            <a:r>
              <a:rPr lang="en-US" sz="2800" b="1" i="1" dirty="0">
                <a:ea typeface="+mn-lt"/>
                <a:cs typeface="+mn-lt"/>
              </a:rPr>
              <a:t>3 And this is eternal life, that they know you, the only true God, and Jesus Christ whom you have sent. </a:t>
            </a:r>
            <a:r>
              <a:rPr lang="en-US" sz="2800" dirty="0">
                <a:ea typeface="+mn-lt"/>
                <a:cs typeface="+mn-lt"/>
              </a:rPr>
              <a:t>4 I glorified you on earth, having accomplished the work that you gave me to do. 5 And now, Father, glorify me in your own presence with the glory that I had with you before the world existed.</a:t>
            </a:r>
            <a:endParaRPr lang="en-US" sz="2800" dirty="0"/>
          </a:p>
        </p:txBody>
      </p:sp>
    </p:spTree>
    <p:extLst>
      <p:ext uri="{BB962C8B-B14F-4D97-AF65-F5344CB8AC3E}">
        <p14:creationId xmlns:p14="http://schemas.microsoft.com/office/powerpoint/2010/main" val="1963801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p:txBody>
          <a:bodyPr/>
          <a:lstStyle/>
          <a:p>
            <a:r>
              <a:rPr lang="en-US" dirty="0"/>
              <a:t>Know the Lord</a:t>
            </a:r>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261872" y="1828800"/>
            <a:ext cx="8944610" cy="4584170"/>
          </a:xfrm>
        </p:spPr>
        <p:txBody>
          <a:bodyPr vert="horz" lIns="91440" tIns="45720" rIns="91440" bIns="45720" rtlCol="0" anchor="t">
            <a:normAutofit/>
          </a:bodyPr>
          <a:lstStyle/>
          <a:p>
            <a:r>
              <a:rPr lang="en-US" sz="2000" b="1" baseline="30000" dirty="0">
                <a:ea typeface="+mn-lt"/>
                <a:cs typeface="+mn-lt"/>
              </a:rPr>
              <a:t> </a:t>
            </a:r>
            <a:r>
              <a:rPr lang="en-US" sz="2800" b="1" dirty="0">
                <a:ea typeface="+mn-lt"/>
                <a:cs typeface="+mn-lt"/>
              </a:rPr>
              <a:t>Jeremiah 9.23-24 </a:t>
            </a:r>
            <a:r>
              <a:rPr lang="en-US" sz="2800" dirty="0">
                <a:ea typeface="+mn-lt"/>
                <a:cs typeface="+mn-lt"/>
              </a:rPr>
              <a:t>“Let not the wise man boast in his wisdom, let not the mighty man boast in his might, let not the rich man boast in his riches, but let him who boasts boast in this, that he understands and knows me, that I am the LORD who practices steadfast love, justice, and righteousness in the earth. For in these things I delight, declares the LORD.” </a:t>
            </a:r>
            <a:endParaRPr lang="en-US" sz="2800" dirty="0"/>
          </a:p>
        </p:txBody>
      </p:sp>
    </p:spTree>
    <p:extLst>
      <p:ext uri="{BB962C8B-B14F-4D97-AF65-F5344CB8AC3E}">
        <p14:creationId xmlns:p14="http://schemas.microsoft.com/office/powerpoint/2010/main" val="3804160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p:txBody>
          <a:bodyPr/>
          <a:lstStyle/>
          <a:p>
            <a:r>
              <a:rPr lang="en-US" dirty="0"/>
              <a:t>A Life that glorifies God</a:t>
            </a:r>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261872" y="1828800"/>
            <a:ext cx="8944610" cy="4584170"/>
          </a:xfrm>
        </p:spPr>
        <p:txBody>
          <a:bodyPr vert="horz" lIns="91440" tIns="45720" rIns="91440" bIns="45720" rtlCol="0" anchor="t">
            <a:normAutofit/>
          </a:bodyPr>
          <a:lstStyle/>
          <a:p>
            <a:r>
              <a:rPr lang="en-US" sz="2000" b="1" baseline="30000" dirty="0">
                <a:ea typeface="+mn-lt"/>
                <a:cs typeface="+mn-lt"/>
              </a:rPr>
              <a:t> </a:t>
            </a:r>
            <a:r>
              <a:rPr lang="en-US" sz="2800" dirty="0">
                <a:ea typeface="+mn-lt"/>
                <a:cs typeface="+mn-lt"/>
              </a:rPr>
              <a:t>2 since you have given him authority over all flesh, to give eternal life to all whom you have given him. 3 And this is eternal life, that they know you, the only true God, and Jesus Christ whom you have sent. </a:t>
            </a:r>
            <a:r>
              <a:rPr lang="en-US" sz="2800" b="1" i="1" dirty="0">
                <a:ea typeface="+mn-lt"/>
                <a:cs typeface="+mn-lt"/>
              </a:rPr>
              <a:t>4 I glorified you on earth, having accomplished the work that you gave me to do. 5 And now, Father, glorify me in your own presence with the glory that I had with you before the world existed.</a:t>
            </a:r>
            <a:endParaRPr lang="en-US" sz="2800" b="1" i="1" dirty="0"/>
          </a:p>
        </p:txBody>
      </p:sp>
    </p:spTree>
    <p:extLst>
      <p:ext uri="{BB962C8B-B14F-4D97-AF65-F5344CB8AC3E}">
        <p14:creationId xmlns:p14="http://schemas.microsoft.com/office/powerpoint/2010/main" val="956213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p:txBody>
          <a:bodyPr/>
          <a:lstStyle/>
          <a:p>
            <a:r>
              <a:rPr lang="en-US"/>
              <a:t>Sacrificing Glory</a:t>
            </a:r>
            <a:endParaRPr lang="en-US" dirty="0"/>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261872" y="1828800"/>
            <a:ext cx="8944610" cy="4584170"/>
          </a:xfrm>
        </p:spPr>
        <p:txBody>
          <a:bodyPr vert="horz" lIns="91440" tIns="45720" rIns="91440" bIns="45720" rtlCol="0" anchor="t">
            <a:normAutofit/>
          </a:bodyPr>
          <a:lstStyle/>
          <a:p>
            <a:r>
              <a:rPr lang="en-US" sz="3200" b="1" dirty="0">
                <a:ea typeface="+mn-lt"/>
                <a:cs typeface="+mn-lt"/>
              </a:rPr>
              <a:t>Philippians 2.5-7 </a:t>
            </a:r>
            <a:r>
              <a:rPr lang="en-US" sz="2000" dirty="0">
                <a:ea typeface="+mn-lt"/>
                <a:cs typeface="+mn-lt"/>
              </a:rPr>
              <a:t>5 </a:t>
            </a:r>
            <a:r>
              <a:rPr lang="en-US" sz="3200" dirty="0">
                <a:ea typeface="+mn-lt"/>
                <a:cs typeface="+mn-lt"/>
              </a:rPr>
              <a:t>Have this mind among yourselves, which is yours in Christ Jesus, </a:t>
            </a:r>
            <a:r>
              <a:rPr lang="en-US" sz="2000" dirty="0">
                <a:ea typeface="+mn-lt"/>
                <a:cs typeface="+mn-lt"/>
              </a:rPr>
              <a:t>6</a:t>
            </a:r>
            <a:r>
              <a:rPr lang="en-US" sz="3200" dirty="0">
                <a:ea typeface="+mn-lt"/>
                <a:cs typeface="+mn-lt"/>
              </a:rPr>
              <a:t> who, though he was in the form of God, did not count equality with God a thing to be grasped, </a:t>
            </a:r>
            <a:r>
              <a:rPr lang="en-US" sz="2000" dirty="0">
                <a:ea typeface="+mn-lt"/>
                <a:cs typeface="+mn-lt"/>
              </a:rPr>
              <a:t>7</a:t>
            </a:r>
            <a:r>
              <a:rPr lang="en-US" sz="3200" dirty="0">
                <a:ea typeface="+mn-lt"/>
                <a:cs typeface="+mn-lt"/>
              </a:rPr>
              <a:t> but emptied himself, by taking the form of a servant, being born in the likeness of men. </a:t>
            </a:r>
            <a:endParaRPr lang="en-US" sz="3200" dirty="0"/>
          </a:p>
        </p:txBody>
      </p:sp>
    </p:spTree>
    <p:extLst>
      <p:ext uri="{BB962C8B-B14F-4D97-AF65-F5344CB8AC3E}">
        <p14:creationId xmlns:p14="http://schemas.microsoft.com/office/powerpoint/2010/main" val="24401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B018D-00D4-4E6C-A39A-684E53C0ACEF}"/>
              </a:ext>
            </a:extLst>
          </p:cNvPr>
          <p:cNvSpPr>
            <a:spLocks noGrp="1"/>
          </p:cNvSpPr>
          <p:nvPr>
            <p:ph type="title"/>
          </p:nvPr>
        </p:nvSpPr>
        <p:spPr/>
        <p:txBody>
          <a:bodyPr/>
          <a:lstStyle/>
          <a:p>
            <a:r>
              <a:rPr lang="en-US" dirty="0"/>
              <a:t>Summary of farewell discourses</a:t>
            </a:r>
          </a:p>
        </p:txBody>
      </p:sp>
      <p:sp>
        <p:nvSpPr>
          <p:cNvPr id="3" name="Content Placeholder 2">
            <a:extLst>
              <a:ext uri="{FF2B5EF4-FFF2-40B4-BE49-F238E27FC236}">
                <a16:creationId xmlns:a16="http://schemas.microsoft.com/office/drawing/2014/main" id="{25665C1C-1E18-496A-B7BF-5C2B56459EA6}"/>
              </a:ext>
            </a:extLst>
          </p:cNvPr>
          <p:cNvSpPr>
            <a:spLocks noGrp="1"/>
          </p:cNvSpPr>
          <p:nvPr>
            <p:ph idx="1"/>
          </p:nvPr>
        </p:nvSpPr>
        <p:spPr/>
        <p:txBody>
          <a:bodyPr vert="horz" lIns="91440" tIns="45720" rIns="91440" bIns="45720" rtlCol="0" anchor="t">
            <a:normAutofit/>
          </a:bodyPr>
          <a:lstStyle/>
          <a:p>
            <a:r>
              <a:rPr lang="en-US" sz="3200" dirty="0"/>
              <a:t>Jesus wants to prepare his disciples for his death</a:t>
            </a:r>
          </a:p>
          <a:p>
            <a:pPr>
              <a:buClr>
                <a:srgbClr val="9E3611"/>
              </a:buClr>
            </a:pPr>
            <a:r>
              <a:rPr lang="en-US" sz="3200" dirty="0"/>
              <a:t>He refers to himself as the way, the truth, the life, and the vine</a:t>
            </a:r>
          </a:p>
          <a:p>
            <a:pPr>
              <a:buClr>
                <a:srgbClr val="9E3611"/>
              </a:buClr>
            </a:pPr>
            <a:r>
              <a:rPr lang="en-US" sz="3200" dirty="0"/>
              <a:t>He promises the Holy Spirit as an advocate</a:t>
            </a:r>
          </a:p>
          <a:p>
            <a:pPr>
              <a:buClr>
                <a:srgbClr val="9E3611"/>
              </a:buClr>
            </a:pPr>
            <a:r>
              <a:rPr lang="en-US" sz="3200" dirty="0"/>
              <a:t>He stresses continuity and commonality between himself and the disciples</a:t>
            </a:r>
          </a:p>
        </p:txBody>
      </p:sp>
    </p:spTree>
    <p:extLst>
      <p:ext uri="{BB962C8B-B14F-4D97-AF65-F5344CB8AC3E}">
        <p14:creationId xmlns:p14="http://schemas.microsoft.com/office/powerpoint/2010/main" val="316598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D1DF-0F7A-4054-A0BF-BF3520A6813A}"/>
              </a:ext>
            </a:extLst>
          </p:cNvPr>
          <p:cNvSpPr>
            <a:spLocks noGrp="1"/>
          </p:cNvSpPr>
          <p:nvPr>
            <p:ph type="title"/>
          </p:nvPr>
        </p:nvSpPr>
        <p:spPr/>
        <p:txBody>
          <a:bodyPr/>
          <a:lstStyle/>
          <a:p>
            <a:r>
              <a:rPr lang="en-US" dirty="0"/>
              <a:t>Joy and Peace</a:t>
            </a:r>
          </a:p>
        </p:txBody>
      </p:sp>
      <p:sp>
        <p:nvSpPr>
          <p:cNvPr id="3" name="Content Placeholder 2">
            <a:extLst>
              <a:ext uri="{FF2B5EF4-FFF2-40B4-BE49-F238E27FC236}">
                <a16:creationId xmlns:a16="http://schemas.microsoft.com/office/drawing/2014/main" id="{191766C9-4EE1-4BFE-B771-9CA2602859D3}"/>
              </a:ext>
            </a:extLst>
          </p:cNvPr>
          <p:cNvSpPr>
            <a:spLocks noGrp="1"/>
          </p:cNvSpPr>
          <p:nvPr>
            <p:ph idx="1"/>
          </p:nvPr>
        </p:nvSpPr>
        <p:spPr/>
        <p:txBody>
          <a:bodyPr vert="horz" lIns="91440" tIns="45720" rIns="91440" bIns="45720" rtlCol="0" anchor="t">
            <a:normAutofit/>
          </a:bodyPr>
          <a:lstStyle/>
          <a:p>
            <a:r>
              <a:rPr lang="en-US" sz="3200" b="1" dirty="0"/>
              <a:t>John 16.22 </a:t>
            </a:r>
            <a:r>
              <a:rPr lang="en-US" sz="3200" dirty="0">
                <a:ea typeface="+mn-lt"/>
                <a:cs typeface="+mn-lt"/>
              </a:rPr>
              <a:t>So also you have sorrow now, but I will see you again, and your hearts will rejoice, and </a:t>
            </a:r>
            <a:r>
              <a:rPr lang="en-US" sz="3200" b="1" i="1" dirty="0">
                <a:ea typeface="+mn-lt"/>
                <a:cs typeface="+mn-lt"/>
              </a:rPr>
              <a:t>no one will take your joy from you.</a:t>
            </a:r>
          </a:p>
          <a:p>
            <a:r>
              <a:rPr lang="en-US" sz="3200" b="1" dirty="0">
                <a:ea typeface="+mn-lt"/>
                <a:cs typeface="+mn-lt"/>
              </a:rPr>
              <a:t>John 16.33 </a:t>
            </a:r>
            <a:r>
              <a:rPr lang="en-US" sz="3200" b="1" i="1" dirty="0">
                <a:ea typeface="+mn-lt"/>
                <a:cs typeface="+mn-lt"/>
              </a:rPr>
              <a:t>I have said these things to you, that in me you may have peace. </a:t>
            </a:r>
            <a:r>
              <a:rPr lang="en-US" sz="3200" dirty="0">
                <a:ea typeface="+mn-lt"/>
                <a:cs typeface="+mn-lt"/>
              </a:rPr>
              <a:t>In the world you will have tribulation. But take heart; I have overcome the world.</a:t>
            </a:r>
          </a:p>
        </p:txBody>
      </p:sp>
    </p:spTree>
    <p:extLst>
      <p:ext uri="{BB962C8B-B14F-4D97-AF65-F5344CB8AC3E}">
        <p14:creationId xmlns:p14="http://schemas.microsoft.com/office/powerpoint/2010/main" val="3206724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p:txBody>
          <a:bodyPr/>
          <a:lstStyle/>
          <a:p>
            <a:r>
              <a:rPr lang="en-US" dirty="0"/>
              <a:t>Secure in the Father’s Love</a:t>
            </a:r>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261872" y="1828800"/>
            <a:ext cx="8944610" cy="4584170"/>
          </a:xfrm>
        </p:spPr>
        <p:txBody>
          <a:bodyPr vert="horz" lIns="91440" tIns="45720" rIns="91440" bIns="45720" rtlCol="0" anchor="t">
            <a:normAutofit lnSpcReduction="10000"/>
          </a:bodyPr>
          <a:lstStyle/>
          <a:p>
            <a:r>
              <a:rPr lang="en-US" sz="2000" b="1" baseline="30000" dirty="0">
                <a:ea typeface="+mn-lt"/>
                <a:cs typeface="+mn-lt"/>
              </a:rPr>
              <a:t> </a:t>
            </a:r>
            <a:r>
              <a:rPr lang="en-US" sz="2400" dirty="0">
                <a:ea typeface="+mn-lt"/>
                <a:cs typeface="+mn-lt"/>
              </a:rPr>
              <a:t>25 “I have said these things to you in figures of speech. The hour is coming when I will no longer speak to you in figures of speech but will tell you plainly about the Father. 26 In that day you will ask in my name, and I do not say to you that I will ask the Father on your behalf; 27 for the Father himself loves you, because you have loved me and have believed that I came from God. 28 I came from the Father and have come into the world, and now I am leaving the world and going to the Father.” 29 His disciples said, “Ah, now you are speaking plainly and not using figurative speech! 30 Now we know that you know all things and do not need anyone to question you; this is why we believe that you came from God.”</a:t>
            </a:r>
            <a:endParaRPr lang="en-US" sz="2400" dirty="0"/>
          </a:p>
        </p:txBody>
      </p:sp>
    </p:spTree>
    <p:extLst>
      <p:ext uri="{BB962C8B-B14F-4D97-AF65-F5344CB8AC3E}">
        <p14:creationId xmlns:p14="http://schemas.microsoft.com/office/powerpoint/2010/main" val="371244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p:txBody>
          <a:bodyPr/>
          <a:lstStyle/>
          <a:p>
            <a:r>
              <a:rPr lang="en-US" dirty="0"/>
              <a:t>Secure in the Father’s Love</a:t>
            </a:r>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261872" y="1828800"/>
            <a:ext cx="8944610" cy="4584170"/>
          </a:xfrm>
        </p:spPr>
        <p:txBody>
          <a:bodyPr vert="horz" lIns="91440" tIns="45720" rIns="91440" bIns="45720" rtlCol="0" anchor="t">
            <a:normAutofit lnSpcReduction="10000"/>
          </a:bodyPr>
          <a:lstStyle/>
          <a:p>
            <a:r>
              <a:rPr lang="en-US" sz="2000" b="1" baseline="30000" dirty="0">
                <a:ea typeface="+mn-lt"/>
                <a:cs typeface="+mn-lt"/>
              </a:rPr>
              <a:t> </a:t>
            </a:r>
            <a:r>
              <a:rPr lang="en-US" sz="2400" dirty="0">
                <a:ea typeface="+mn-lt"/>
                <a:cs typeface="+mn-lt"/>
              </a:rPr>
              <a:t>25 “I have said these things to you in figures of speech. The hour is coming when I will no longer speak to you in figures of speech but will tell you plainly about the Father. </a:t>
            </a:r>
            <a:r>
              <a:rPr lang="en-US" sz="2400" b="1" dirty="0">
                <a:ea typeface="+mn-lt"/>
                <a:cs typeface="+mn-lt"/>
              </a:rPr>
              <a:t>26</a:t>
            </a:r>
            <a:r>
              <a:rPr lang="en-US" sz="2400" dirty="0">
                <a:ea typeface="+mn-lt"/>
                <a:cs typeface="+mn-lt"/>
              </a:rPr>
              <a:t> </a:t>
            </a:r>
            <a:r>
              <a:rPr lang="en-US" sz="2400" b="1" i="1" dirty="0">
                <a:ea typeface="+mn-lt"/>
                <a:cs typeface="+mn-lt"/>
              </a:rPr>
              <a:t>In that day you will ask in my name, and I do not say to you that I will ask the Father on your behalf; </a:t>
            </a:r>
            <a:r>
              <a:rPr lang="en-US" sz="2400" b="1" dirty="0">
                <a:ea typeface="+mn-lt"/>
                <a:cs typeface="+mn-lt"/>
              </a:rPr>
              <a:t>27</a:t>
            </a:r>
            <a:r>
              <a:rPr lang="en-US" sz="2400" dirty="0">
                <a:ea typeface="+mn-lt"/>
                <a:cs typeface="+mn-lt"/>
              </a:rPr>
              <a:t> </a:t>
            </a:r>
            <a:r>
              <a:rPr lang="en-US" sz="2400" b="1" i="1" dirty="0">
                <a:ea typeface="+mn-lt"/>
                <a:cs typeface="+mn-lt"/>
              </a:rPr>
              <a:t>for the Father himself loves you, because you have loved me and have believed that I came from God. </a:t>
            </a:r>
            <a:r>
              <a:rPr lang="en-US" sz="2400" dirty="0">
                <a:ea typeface="+mn-lt"/>
                <a:cs typeface="+mn-lt"/>
              </a:rPr>
              <a:t>28 I came from the Father and have come into the world, and now I am leaving the world and going to the Father.” 29 His disciples said, “Ah, now you are speaking plainly and not using figurative speech! 30 Now we know that you know all things and do not need anyone to question you; this is why we believe that you came from God.”</a:t>
            </a:r>
            <a:endParaRPr lang="en-US" sz="2400" dirty="0"/>
          </a:p>
        </p:txBody>
      </p:sp>
    </p:spTree>
    <p:extLst>
      <p:ext uri="{BB962C8B-B14F-4D97-AF65-F5344CB8AC3E}">
        <p14:creationId xmlns:p14="http://schemas.microsoft.com/office/powerpoint/2010/main" val="1683599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D1DF-0F7A-4054-A0BF-BF3520A6813A}"/>
              </a:ext>
            </a:extLst>
          </p:cNvPr>
          <p:cNvSpPr>
            <a:spLocks noGrp="1"/>
          </p:cNvSpPr>
          <p:nvPr>
            <p:ph type="title"/>
          </p:nvPr>
        </p:nvSpPr>
        <p:spPr>
          <a:xfrm>
            <a:off x="1261872" y="-386715"/>
            <a:ext cx="9692640" cy="1325562"/>
          </a:xfrm>
        </p:spPr>
        <p:txBody>
          <a:bodyPr/>
          <a:lstStyle/>
          <a:p>
            <a:r>
              <a:rPr lang="en-US" dirty="0"/>
              <a:t>Mediator</a:t>
            </a:r>
          </a:p>
        </p:txBody>
      </p:sp>
      <p:sp>
        <p:nvSpPr>
          <p:cNvPr id="3" name="Content Placeholder 2">
            <a:extLst>
              <a:ext uri="{FF2B5EF4-FFF2-40B4-BE49-F238E27FC236}">
                <a16:creationId xmlns:a16="http://schemas.microsoft.com/office/drawing/2014/main" id="{191766C9-4EE1-4BFE-B771-9CA2602859D3}"/>
              </a:ext>
            </a:extLst>
          </p:cNvPr>
          <p:cNvSpPr>
            <a:spLocks noGrp="1"/>
          </p:cNvSpPr>
          <p:nvPr>
            <p:ph idx="1"/>
          </p:nvPr>
        </p:nvSpPr>
        <p:spPr>
          <a:xfrm>
            <a:off x="1261872" y="1152525"/>
            <a:ext cx="8595360" cy="4351337"/>
          </a:xfrm>
        </p:spPr>
        <p:txBody>
          <a:bodyPr vert="horz" lIns="91440" tIns="45720" rIns="91440" bIns="45720" rtlCol="0" anchor="t">
            <a:noAutofit/>
          </a:bodyPr>
          <a:lstStyle/>
          <a:p>
            <a:r>
              <a:rPr lang="en-US" sz="2800" b="1" dirty="0"/>
              <a:t>John 14.6 </a:t>
            </a:r>
            <a:r>
              <a:rPr lang="en-US" sz="2800" dirty="0">
                <a:ea typeface="+mn-lt"/>
                <a:cs typeface="+mn-lt"/>
              </a:rPr>
              <a:t>Jesus said to him, “I am the way, and the truth, and the life. No one comes to the Father except through me. </a:t>
            </a:r>
          </a:p>
          <a:p>
            <a:r>
              <a:rPr lang="en-US" sz="2800" b="1" dirty="0">
                <a:ea typeface="+mn-lt"/>
                <a:cs typeface="+mn-lt"/>
              </a:rPr>
              <a:t>Hebrews 9.15 </a:t>
            </a:r>
            <a:r>
              <a:rPr lang="en-US" sz="2800" dirty="0">
                <a:ea typeface="+mn-lt"/>
                <a:cs typeface="+mn-lt"/>
              </a:rPr>
              <a:t>Therefore he is the mediator of a new covenant, so that those who are called may receive the promised eternal inheritance, since a death has occurred that redeems them from the transgressions committed under the first covenant.</a:t>
            </a:r>
          </a:p>
          <a:p>
            <a:r>
              <a:rPr lang="en-US" sz="2800" b="1" dirty="0">
                <a:ea typeface="+mn-lt"/>
                <a:cs typeface="+mn-lt"/>
              </a:rPr>
              <a:t>1 Timothy 2.5 </a:t>
            </a:r>
            <a:r>
              <a:rPr lang="en-US" sz="2800" dirty="0">
                <a:ea typeface="+mn-lt"/>
                <a:cs typeface="+mn-lt"/>
              </a:rPr>
              <a:t>For there is one God, and there is one mediator between God and men, the man Christ Jesus,</a:t>
            </a:r>
          </a:p>
        </p:txBody>
      </p:sp>
    </p:spTree>
    <p:extLst>
      <p:ext uri="{BB962C8B-B14F-4D97-AF65-F5344CB8AC3E}">
        <p14:creationId xmlns:p14="http://schemas.microsoft.com/office/powerpoint/2010/main" val="240192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0DB0-1FBE-431D-92BB-79C34CEFA859}"/>
              </a:ext>
            </a:extLst>
          </p:cNvPr>
          <p:cNvSpPr>
            <a:spLocks noGrp="1"/>
          </p:cNvSpPr>
          <p:nvPr>
            <p:ph type="title"/>
          </p:nvPr>
        </p:nvSpPr>
        <p:spPr/>
        <p:txBody>
          <a:bodyPr/>
          <a:lstStyle/>
          <a:p>
            <a:r>
              <a:rPr lang="en-US" dirty="0"/>
              <a:t>Do You Believe</a:t>
            </a:r>
          </a:p>
        </p:txBody>
      </p:sp>
      <p:sp>
        <p:nvSpPr>
          <p:cNvPr id="3" name="Content Placeholder 2">
            <a:extLst>
              <a:ext uri="{FF2B5EF4-FFF2-40B4-BE49-F238E27FC236}">
                <a16:creationId xmlns:a16="http://schemas.microsoft.com/office/drawing/2014/main" id="{2EE235C4-B5F3-4D13-AF5C-51DF4EE29650}"/>
              </a:ext>
            </a:extLst>
          </p:cNvPr>
          <p:cNvSpPr>
            <a:spLocks noGrp="1"/>
          </p:cNvSpPr>
          <p:nvPr>
            <p:ph idx="1"/>
          </p:nvPr>
        </p:nvSpPr>
        <p:spPr>
          <a:xfrm>
            <a:off x="1038225" y="1828800"/>
            <a:ext cx="9916287" cy="4584170"/>
          </a:xfrm>
        </p:spPr>
        <p:txBody>
          <a:bodyPr vert="horz" lIns="91440" tIns="45720" rIns="91440" bIns="45720" rtlCol="0" anchor="t">
            <a:normAutofit/>
          </a:bodyPr>
          <a:lstStyle/>
          <a:p>
            <a:r>
              <a:rPr lang="en-US" sz="2800" dirty="0">
                <a:latin typeface="Century Schoolbook" panose="02040604050505020304" pitchFamily="18" charset="0"/>
                <a:ea typeface="+mn-lt"/>
                <a:cs typeface="+mn-lt"/>
              </a:rPr>
              <a:t> </a:t>
            </a:r>
            <a:r>
              <a:rPr lang="en-US" sz="2800" b="1" i="0" baseline="30000" dirty="0">
                <a:solidFill>
                  <a:srgbClr val="000000"/>
                </a:solidFill>
                <a:effectLst/>
                <a:latin typeface="Century Schoolbook" panose="02040604050505020304" pitchFamily="18" charset="0"/>
              </a:rPr>
              <a:t>31 </a:t>
            </a:r>
            <a:r>
              <a:rPr lang="en-US" sz="2800" b="0" i="0" dirty="0">
                <a:solidFill>
                  <a:srgbClr val="000000"/>
                </a:solidFill>
                <a:effectLst/>
                <a:latin typeface="Century Schoolbook" panose="02040604050505020304" pitchFamily="18" charset="0"/>
              </a:rPr>
              <a:t>Jesus answered them, “Do you now believe? </a:t>
            </a:r>
            <a:r>
              <a:rPr lang="en-US" sz="2800" b="1" i="0" baseline="30000" dirty="0">
                <a:solidFill>
                  <a:srgbClr val="000000"/>
                </a:solidFill>
                <a:effectLst/>
                <a:latin typeface="Century Schoolbook" panose="02040604050505020304" pitchFamily="18" charset="0"/>
              </a:rPr>
              <a:t>32 </a:t>
            </a:r>
            <a:r>
              <a:rPr lang="en-US" sz="2800" b="0" i="0" dirty="0">
                <a:solidFill>
                  <a:srgbClr val="000000"/>
                </a:solidFill>
                <a:effectLst/>
                <a:latin typeface="Century Schoolbook" panose="02040604050505020304" pitchFamily="18" charset="0"/>
              </a:rPr>
              <a:t>Behold, the hour is coming, indeed it has come, when you will be scattered, each to his own home, and will leave me alone. Yet I am not alone, for the Father is with me. </a:t>
            </a:r>
            <a:r>
              <a:rPr lang="en-US" sz="2800" b="1" i="0" baseline="30000" dirty="0">
                <a:solidFill>
                  <a:srgbClr val="000000"/>
                </a:solidFill>
                <a:effectLst/>
                <a:latin typeface="Century Schoolbook" panose="02040604050505020304" pitchFamily="18" charset="0"/>
              </a:rPr>
              <a:t>33 </a:t>
            </a:r>
            <a:r>
              <a:rPr lang="en-US" sz="2800" b="0" i="0" dirty="0">
                <a:solidFill>
                  <a:srgbClr val="000000"/>
                </a:solidFill>
                <a:effectLst/>
                <a:latin typeface="Century Schoolbook" panose="02040604050505020304" pitchFamily="18" charset="0"/>
              </a:rPr>
              <a:t>I have said these things to you, that in me you may have peace. In the world you will have tribulation. But take heart; I have overcome the world.”</a:t>
            </a:r>
            <a:endParaRPr lang="en-US" sz="2800" dirty="0">
              <a:latin typeface="Century Schoolbook" panose="02040604050505020304" pitchFamily="18" charset="0"/>
            </a:endParaRPr>
          </a:p>
        </p:txBody>
      </p:sp>
    </p:spTree>
    <p:extLst>
      <p:ext uri="{BB962C8B-B14F-4D97-AF65-F5344CB8AC3E}">
        <p14:creationId xmlns:p14="http://schemas.microsoft.com/office/powerpoint/2010/main" val="161554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D1DF-0F7A-4054-A0BF-BF3520A6813A}"/>
              </a:ext>
            </a:extLst>
          </p:cNvPr>
          <p:cNvSpPr>
            <a:spLocks noGrp="1"/>
          </p:cNvSpPr>
          <p:nvPr>
            <p:ph type="title"/>
          </p:nvPr>
        </p:nvSpPr>
        <p:spPr>
          <a:xfrm>
            <a:off x="1249680" y="39688"/>
            <a:ext cx="9692640" cy="1325562"/>
          </a:xfrm>
        </p:spPr>
        <p:txBody>
          <a:bodyPr/>
          <a:lstStyle/>
          <a:p>
            <a:r>
              <a:rPr lang="en-US" dirty="0"/>
              <a:t>I am not alone</a:t>
            </a:r>
          </a:p>
        </p:txBody>
      </p:sp>
      <p:sp>
        <p:nvSpPr>
          <p:cNvPr id="3" name="Content Placeholder 2">
            <a:extLst>
              <a:ext uri="{FF2B5EF4-FFF2-40B4-BE49-F238E27FC236}">
                <a16:creationId xmlns:a16="http://schemas.microsoft.com/office/drawing/2014/main" id="{191766C9-4EE1-4BFE-B771-9CA2602859D3}"/>
              </a:ext>
            </a:extLst>
          </p:cNvPr>
          <p:cNvSpPr>
            <a:spLocks noGrp="1"/>
          </p:cNvSpPr>
          <p:nvPr>
            <p:ph idx="1"/>
          </p:nvPr>
        </p:nvSpPr>
        <p:spPr>
          <a:xfrm>
            <a:off x="1249680" y="1924050"/>
            <a:ext cx="8595360" cy="4351337"/>
          </a:xfrm>
        </p:spPr>
        <p:txBody>
          <a:bodyPr vert="horz" lIns="91440" tIns="45720" rIns="91440" bIns="45720" rtlCol="0" anchor="t">
            <a:noAutofit/>
          </a:bodyPr>
          <a:lstStyle/>
          <a:p>
            <a:r>
              <a:rPr lang="en-US" sz="3200" b="1" dirty="0"/>
              <a:t>John 16.32b </a:t>
            </a:r>
            <a:r>
              <a:rPr lang="en-US" sz="3200" dirty="0">
                <a:ea typeface="+mn-lt"/>
                <a:cs typeface="+mn-lt"/>
              </a:rPr>
              <a:t>Yet I am not alone, for the Father is with me.</a:t>
            </a:r>
          </a:p>
          <a:p>
            <a:r>
              <a:rPr lang="en-US" sz="3200" b="1" dirty="0">
                <a:ea typeface="+mn-lt"/>
                <a:cs typeface="+mn-lt"/>
              </a:rPr>
              <a:t>Matthew 27.46 </a:t>
            </a:r>
            <a:r>
              <a:rPr lang="en-US" sz="3200" dirty="0">
                <a:ea typeface="+mn-lt"/>
                <a:cs typeface="+mn-lt"/>
              </a:rPr>
              <a:t>And about the ninth hour Jesus cried out with a loud voice, saying, “Eli, Eli, </a:t>
            </a:r>
            <a:r>
              <a:rPr lang="en-US" sz="3200" dirty="0" err="1">
                <a:ea typeface="+mn-lt"/>
                <a:cs typeface="+mn-lt"/>
              </a:rPr>
              <a:t>lema</a:t>
            </a:r>
            <a:r>
              <a:rPr lang="en-US" sz="3200" dirty="0">
                <a:ea typeface="+mn-lt"/>
                <a:cs typeface="+mn-lt"/>
              </a:rPr>
              <a:t> </a:t>
            </a:r>
            <a:r>
              <a:rPr lang="en-US" sz="3200" dirty="0" err="1">
                <a:ea typeface="+mn-lt"/>
                <a:cs typeface="+mn-lt"/>
              </a:rPr>
              <a:t>sabachthani</a:t>
            </a:r>
            <a:r>
              <a:rPr lang="en-US" sz="3200" dirty="0">
                <a:ea typeface="+mn-lt"/>
                <a:cs typeface="+mn-lt"/>
              </a:rPr>
              <a:t>?” that is, “My God, my God, why have you forsaken me?”</a:t>
            </a:r>
          </a:p>
        </p:txBody>
      </p:sp>
    </p:spTree>
    <p:extLst>
      <p:ext uri="{BB962C8B-B14F-4D97-AF65-F5344CB8AC3E}">
        <p14:creationId xmlns:p14="http://schemas.microsoft.com/office/powerpoint/2010/main" val="448847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D1DF-0F7A-4054-A0BF-BF3520A6813A}"/>
              </a:ext>
            </a:extLst>
          </p:cNvPr>
          <p:cNvSpPr>
            <a:spLocks noGrp="1"/>
          </p:cNvSpPr>
          <p:nvPr>
            <p:ph type="title"/>
          </p:nvPr>
        </p:nvSpPr>
        <p:spPr>
          <a:xfrm>
            <a:off x="1249680" y="39688"/>
            <a:ext cx="9692640" cy="1325562"/>
          </a:xfrm>
        </p:spPr>
        <p:txBody>
          <a:bodyPr/>
          <a:lstStyle/>
          <a:p>
            <a:r>
              <a:rPr lang="en-US" dirty="0"/>
              <a:t>Psalm 22</a:t>
            </a:r>
          </a:p>
        </p:txBody>
      </p:sp>
      <p:sp>
        <p:nvSpPr>
          <p:cNvPr id="3" name="Content Placeholder 2">
            <a:extLst>
              <a:ext uri="{FF2B5EF4-FFF2-40B4-BE49-F238E27FC236}">
                <a16:creationId xmlns:a16="http://schemas.microsoft.com/office/drawing/2014/main" id="{191766C9-4EE1-4BFE-B771-9CA2602859D3}"/>
              </a:ext>
            </a:extLst>
          </p:cNvPr>
          <p:cNvSpPr>
            <a:spLocks noGrp="1"/>
          </p:cNvSpPr>
          <p:nvPr>
            <p:ph idx="1"/>
          </p:nvPr>
        </p:nvSpPr>
        <p:spPr>
          <a:xfrm>
            <a:off x="1249680" y="1924050"/>
            <a:ext cx="8595360" cy="4351337"/>
          </a:xfrm>
        </p:spPr>
        <p:txBody>
          <a:bodyPr vert="horz" lIns="91440" tIns="45720" rIns="91440" bIns="45720" rtlCol="0" anchor="t">
            <a:noAutofit/>
          </a:bodyPr>
          <a:lstStyle/>
          <a:p>
            <a:r>
              <a:rPr lang="en-US" sz="3200" dirty="0">
                <a:ea typeface="+mn-lt"/>
                <a:cs typeface="+mn-lt"/>
              </a:rPr>
              <a:t>24 For he has not despised or abhorred</a:t>
            </a:r>
          </a:p>
          <a:p>
            <a:pPr marL="0" indent="0">
              <a:buNone/>
            </a:pPr>
            <a:r>
              <a:rPr lang="en-US" sz="3200" dirty="0">
                <a:ea typeface="+mn-lt"/>
                <a:cs typeface="+mn-lt"/>
              </a:rPr>
              <a:t>    the affliction of the afflicted,</a:t>
            </a:r>
          </a:p>
          <a:p>
            <a:pPr marL="0" indent="0">
              <a:buNone/>
            </a:pPr>
            <a:r>
              <a:rPr lang="en-US" sz="3200" dirty="0">
                <a:ea typeface="+mn-lt"/>
                <a:cs typeface="+mn-lt"/>
              </a:rPr>
              <a:t>  and he has not hidden his face from him,</a:t>
            </a:r>
          </a:p>
          <a:p>
            <a:pPr marL="0" indent="0">
              <a:buNone/>
            </a:pPr>
            <a:r>
              <a:rPr lang="en-US" sz="3200" dirty="0">
                <a:ea typeface="+mn-lt"/>
                <a:cs typeface="+mn-lt"/>
              </a:rPr>
              <a:t>    but has heard, when he cried to him.</a:t>
            </a:r>
          </a:p>
        </p:txBody>
      </p:sp>
    </p:spTree>
    <p:extLst>
      <p:ext uri="{BB962C8B-B14F-4D97-AF65-F5344CB8AC3E}">
        <p14:creationId xmlns:p14="http://schemas.microsoft.com/office/powerpoint/2010/main" val="25518182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Wood Type</Template>
  <TotalTime>120</TotalTime>
  <Words>1407</Words>
  <Application>Microsoft Office PowerPoint</Application>
  <PresentationFormat>Widescreen</PresentationFormat>
  <Paragraphs>43</Paragraphs>
  <Slides>17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Century Schoolbook</vt:lpstr>
      <vt:lpstr>Rockwell</vt:lpstr>
      <vt:lpstr>Rockwell Condensed</vt:lpstr>
      <vt:lpstr>Wingdings</vt:lpstr>
      <vt:lpstr>Wingdings 2</vt:lpstr>
      <vt:lpstr>Wood Type</vt:lpstr>
      <vt:lpstr>View</vt:lpstr>
      <vt:lpstr>John 17</vt:lpstr>
      <vt:lpstr>Summary of farewell discourses</vt:lpstr>
      <vt:lpstr>Joy and Peace</vt:lpstr>
      <vt:lpstr>Secure in the Father’s Love</vt:lpstr>
      <vt:lpstr>Secure in the Father’s Love</vt:lpstr>
      <vt:lpstr>Mediator</vt:lpstr>
      <vt:lpstr>Do You Believe</vt:lpstr>
      <vt:lpstr>I am not alone</vt:lpstr>
      <vt:lpstr>Psalm 22</vt:lpstr>
      <vt:lpstr>Overcome the world</vt:lpstr>
      <vt:lpstr>Overcome the world</vt:lpstr>
      <vt:lpstr>The Lord’s Own Prayer</vt:lpstr>
      <vt:lpstr>The Hour Has Come</vt:lpstr>
      <vt:lpstr>Eternal Life</vt:lpstr>
      <vt:lpstr>Know the Lord</vt:lpstr>
      <vt:lpstr>A Life that glorifies God</vt:lpstr>
      <vt:lpstr>Sacrificing Glory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Sanders</dc:creator>
  <cp:lastModifiedBy>Eric Sanders</cp:lastModifiedBy>
  <cp:revision>93</cp:revision>
  <dcterms:created xsi:type="dcterms:W3CDTF">2022-02-12T13:21:52Z</dcterms:created>
  <dcterms:modified xsi:type="dcterms:W3CDTF">2022-02-16T16:40:13Z</dcterms:modified>
</cp:coreProperties>
</file>