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270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 hasCustomPrompt="1"/>
          </p:nvPr>
        </p:nvSpPr>
        <p:spPr>
          <a:xfrm>
            <a:off x="10646834" y="7715541"/>
            <a:ext cx="3069169" cy="775316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800"/>
              </a:spcBef>
              <a:defRPr sz="3600"/>
            </a:lvl1pPr>
            <a:lvl2pPr marL="1005839" indent="-548639">
              <a:spcBef>
                <a:spcPts val="800"/>
              </a:spcBef>
              <a:defRPr sz="3600"/>
            </a:lvl2pPr>
            <a:lvl3pPr>
              <a:spcBef>
                <a:spcPts val="800"/>
              </a:spcBef>
              <a:defRPr sz="3600"/>
            </a:lvl3pPr>
            <a:lvl4pPr>
              <a:spcBef>
                <a:spcPts val="800"/>
              </a:spcBef>
              <a:defRPr sz="3600"/>
            </a:lvl4pPr>
            <a:lvl5pPr>
              <a:spcBef>
                <a:spcPts val="800"/>
              </a:spcBef>
              <a:defRPr sz="3600"/>
            </a:lvl5pPr>
          </a:lstStyle>
          <a:p>
            <a:pPr/>
            <a:r>
              <a:t>Add Your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/>
          <p:nvPr>
            <p:ph type="body" sz="quarter" idx="1" hasCustomPrompt="1"/>
          </p:nvPr>
        </p:nvSpPr>
        <p:spPr>
          <a:xfrm>
            <a:off x="10646834" y="7715541"/>
            <a:ext cx="3069169" cy="775316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800"/>
              </a:spcBef>
              <a:defRPr sz="3600"/>
            </a:lvl1pPr>
            <a:lvl2pPr marL="1005839" indent="-548639">
              <a:spcBef>
                <a:spcPts val="800"/>
              </a:spcBef>
              <a:defRPr sz="3600"/>
            </a:lvl2pPr>
            <a:lvl3pPr>
              <a:spcBef>
                <a:spcPts val="800"/>
              </a:spcBef>
              <a:defRPr sz="3600"/>
            </a:lvl3pPr>
            <a:lvl4pPr>
              <a:spcBef>
                <a:spcPts val="800"/>
              </a:spcBef>
              <a:defRPr sz="3600"/>
            </a:lvl4pPr>
            <a:lvl5pPr>
              <a:spcBef>
                <a:spcPts val="800"/>
              </a:spcBef>
              <a:defRPr sz="3600"/>
            </a:lvl5pPr>
          </a:lstStyle>
          <a:p>
            <a:pPr/>
            <a:r>
              <a:t>Add Your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" name="Add Your Title"/>
          <p:cNvSpPr txBox="1"/>
          <p:nvPr>
            <p:ph type="title" hasCustomPrompt="1"/>
          </p:nvPr>
        </p:nvSpPr>
        <p:spPr>
          <a:xfrm>
            <a:off x="9724569" y="5733141"/>
            <a:ext cx="4983242" cy="1790094"/>
          </a:xfrm>
          <a:prstGeom prst="rect">
            <a:avLst/>
          </a:prstGeom>
        </p:spPr>
        <p:txBody>
          <a:bodyPr/>
          <a:lstStyle>
            <a:lvl1pPr>
              <a:defRPr sz="7400"/>
            </a:lvl1pPr>
          </a:lstStyle>
          <a:p>
            <a:pPr/>
            <a:r>
              <a:t>Add Your Title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 hasCustomPrompt="1"/>
          </p:nvPr>
        </p:nvSpPr>
        <p:spPr>
          <a:xfrm>
            <a:off x="6071810" y="967618"/>
            <a:ext cx="17075223" cy="11783185"/>
          </a:xfrm>
          <a:prstGeom prst="rect">
            <a:avLst/>
          </a:prstGeom>
        </p:spPr>
        <p:txBody>
          <a:bodyPr anchor="ctr"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 hasCustomPrompt="1"/>
          </p:nvPr>
        </p:nvSpPr>
        <p:spPr>
          <a:xfrm>
            <a:off x="6071810" y="967618"/>
            <a:ext cx="17075223" cy="11783185"/>
          </a:xfrm>
          <a:prstGeom prst="rect">
            <a:avLst/>
          </a:prstGeom>
        </p:spPr>
        <p:txBody>
          <a:bodyPr anchor="ctr"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/>
          <p:nvPr>
            <p:ph type="body" idx="1" hasCustomPrompt="1"/>
          </p:nvPr>
        </p:nvSpPr>
        <p:spPr>
          <a:xfrm>
            <a:off x="6071810" y="967618"/>
            <a:ext cx="17075223" cy="11783185"/>
          </a:xfrm>
          <a:prstGeom prst="rect">
            <a:avLst/>
          </a:prstGeom>
        </p:spPr>
        <p:txBody>
          <a:bodyPr anchor="ctr"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2" name="Add Your Title"/>
          <p:cNvSpPr txBox="1"/>
          <p:nvPr>
            <p:ph type="title" hasCustomPrompt="1"/>
          </p:nvPr>
        </p:nvSpPr>
        <p:spPr>
          <a:xfrm>
            <a:off x="798284" y="12095235"/>
            <a:ext cx="4596193" cy="631374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Add Your Title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criptu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idx="1" hasCustomPrompt="1"/>
          </p:nvPr>
        </p:nvSpPr>
        <p:spPr>
          <a:xfrm>
            <a:off x="1404629" y="1123658"/>
            <a:ext cx="21760170" cy="8973628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pPr/>
            <a:r>
              <a:t>Add Your Scripture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Text Placeholder 9"/>
          <p:cNvSpPr/>
          <p:nvPr>
            <p:ph type="body" sz="quarter" idx="21" hasCustomPrompt="1"/>
          </p:nvPr>
        </p:nvSpPr>
        <p:spPr>
          <a:xfrm>
            <a:off x="1405466" y="10723034"/>
            <a:ext cx="21759335" cy="1980508"/>
          </a:xfrm>
          <a:prstGeom prst="rect">
            <a:avLst/>
          </a:prstGeom>
          <a:ln w="12700"/>
        </p:spPr>
        <p:txBody>
          <a:bodyPr/>
          <a:lstStyle>
            <a:lvl1pPr>
              <a:spcBef>
                <a:spcPts val="800"/>
              </a:spcBef>
              <a:defRPr sz="3600"/>
            </a:lvl1pPr>
          </a:lstStyle>
          <a:p>
            <a:pPr/>
            <a:r>
              <a:t>Add Verse Here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/>
          <p:nvPr>
            <p:ph type="body" idx="1" hasCustomPrompt="1"/>
          </p:nvPr>
        </p:nvSpPr>
        <p:spPr>
          <a:xfrm>
            <a:off x="1404629" y="1123658"/>
            <a:ext cx="21760170" cy="11611094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1pPr>
      <a:lvl2pPr marL="1676400" marR="0" indent="-12192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3716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18288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5pPr>
      <a:lvl6pPr marL="3200400" marR="0" indent="-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6pPr>
      <a:lvl7pPr marL="3657600" marR="0" indent="-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7pPr>
      <a:lvl8pPr marL="4114800" marR="0" indent="-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8pPr>
      <a:lvl9pPr marL="4572000" marR="0" indent="-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Placeholder 3"/>
          <p:cNvSpPr txBox="1"/>
          <p:nvPr>
            <p:ph type="body" sz="quarter" idx="1"/>
          </p:nvPr>
        </p:nvSpPr>
        <p:spPr>
          <a:xfrm>
            <a:off x="10049300" y="7737838"/>
            <a:ext cx="3802548" cy="910713"/>
          </a:xfrm>
          <a:prstGeom prst="rect">
            <a:avLst/>
          </a:prstGeom>
        </p:spPr>
        <p:txBody>
          <a:bodyPr/>
          <a:lstStyle>
            <a:lvl1pPr defTabSz="1267967">
              <a:spcBef>
                <a:spcPts val="400"/>
              </a:spcBef>
              <a:defRPr sz="3848">
                <a:solidFill>
                  <a:srgbClr val="E35267"/>
                </a:solidFill>
              </a:defRPr>
            </a:lvl1pPr>
          </a:lstStyle>
          <a:p>
            <a:pPr/>
            <a:r>
              <a:t>1 Corinthians 13</a:t>
            </a:r>
          </a:p>
        </p:txBody>
      </p:sp>
      <p:sp>
        <p:nvSpPr>
          <p:cNvPr id="80" name="Title 1"/>
          <p:cNvSpPr txBox="1"/>
          <p:nvPr>
            <p:ph type="title"/>
          </p:nvPr>
        </p:nvSpPr>
        <p:spPr>
          <a:xfrm>
            <a:off x="8307261" y="4693757"/>
            <a:ext cx="7769478" cy="3597129"/>
          </a:xfrm>
          <a:prstGeom prst="rect">
            <a:avLst/>
          </a:prstGeom>
        </p:spPr>
        <p:txBody>
          <a:bodyPr/>
          <a:lstStyle>
            <a:lvl1pPr>
              <a:defRPr b="1" sz="9600"/>
            </a:lvl1pPr>
          </a:lstStyle>
          <a:p>
            <a:pPr/>
            <a:r>
              <a:t>Love is: Greater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Placeholder 2"/>
          <p:cNvSpPr txBox="1"/>
          <p:nvPr>
            <p:ph type="body" idx="1"/>
          </p:nvPr>
        </p:nvSpPr>
        <p:spPr>
          <a:xfrm>
            <a:off x="5662603" y="421777"/>
            <a:ext cx="18062976" cy="12872446"/>
          </a:xfrm>
          <a:prstGeom prst="rect">
            <a:avLst/>
          </a:prstGeom>
        </p:spPr>
        <p:txBody>
          <a:bodyPr/>
          <a:lstStyle/>
          <a:p>
            <a:pPr marL="802105" indent="-802105" algn="l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Without love </a:t>
            </a:r>
            <a:r>
              <a:rPr b="1" sz="12000"/>
              <a:t>I</a:t>
            </a:r>
            <a:r>
              <a:rPr b="1" sz="10000"/>
              <a:t> </a:t>
            </a:r>
            <a:r>
              <a:t>am nothing</a:t>
            </a:r>
            <a:endParaRPr b="1" i="1" u="sng"/>
          </a:p>
          <a:p>
            <a:pPr marL="802105" indent="-802105" algn="l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Understanding and knowing what love is, is not so that I can point the finger at others and call them out for being unloving.</a:t>
            </a:r>
          </a:p>
          <a:p>
            <a:pPr marL="802105" indent="-802105" algn="l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God is love and I was made to be like God</a:t>
            </a:r>
          </a:p>
        </p:txBody>
      </p:sp>
      <p:sp>
        <p:nvSpPr>
          <p:cNvPr id="100" name="Title 1"/>
          <p:cNvSpPr txBox="1"/>
          <p:nvPr>
            <p:ph type="title"/>
          </p:nvPr>
        </p:nvSpPr>
        <p:spPr>
          <a:xfrm>
            <a:off x="2043596" y="9122556"/>
            <a:ext cx="2216248" cy="1649187"/>
          </a:xfrm>
          <a:prstGeom prst="rect">
            <a:avLst/>
          </a:prstGeom>
        </p:spPr>
        <p:txBody>
          <a:bodyPr/>
          <a:lstStyle>
            <a:lvl1pPr>
              <a:defRPr b="1" sz="3600"/>
            </a:lvl1pPr>
          </a:lstStyle>
          <a:p>
            <a:pPr/>
            <a:r>
              <a:t>Love is: Greater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9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 Placeholder 3"/>
          <p:cNvSpPr txBox="1"/>
          <p:nvPr>
            <p:ph type="body" sz="quarter" idx="1"/>
          </p:nvPr>
        </p:nvSpPr>
        <p:spPr>
          <a:xfrm>
            <a:off x="10049300" y="7737838"/>
            <a:ext cx="3802548" cy="910713"/>
          </a:xfrm>
          <a:prstGeom prst="rect">
            <a:avLst/>
          </a:prstGeom>
        </p:spPr>
        <p:txBody>
          <a:bodyPr/>
          <a:lstStyle>
            <a:lvl1pPr defTabSz="1267967">
              <a:spcBef>
                <a:spcPts val="400"/>
              </a:spcBef>
              <a:defRPr sz="3848">
                <a:solidFill>
                  <a:srgbClr val="E35267"/>
                </a:solidFill>
              </a:defRPr>
            </a:lvl1pPr>
          </a:lstStyle>
          <a:p>
            <a:pPr/>
            <a:r>
              <a:t>1 Corinthians 13</a:t>
            </a:r>
          </a:p>
        </p:txBody>
      </p:sp>
      <p:sp>
        <p:nvSpPr>
          <p:cNvPr id="103" name="Title 1"/>
          <p:cNvSpPr txBox="1"/>
          <p:nvPr>
            <p:ph type="title"/>
          </p:nvPr>
        </p:nvSpPr>
        <p:spPr>
          <a:xfrm>
            <a:off x="8307261" y="4693757"/>
            <a:ext cx="7769478" cy="3597129"/>
          </a:xfrm>
          <a:prstGeom prst="rect">
            <a:avLst/>
          </a:prstGeom>
        </p:spPr>
        <p:txBody>
          <a:bodyPr/>
          <a:lstStyle>
            <a:lvl1pPr>
              <a:defRPr b="1" sz="9600"/>
            </a:lvl1pPr>
          </a:lstStyle>
          <a:p>
            <a:pPr/>
            <a:r>
              <a:t>Love is: Greater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2"/>
          <p:cNvSpPr txBox="1"/>
          <p:nvPr>
            <p:ph type="body" idx="1"/>
          </p:nvPr>
        </p:nvSpPr>
        <p:spPr>
          <a:xfrm>
            <a:off x="353161" y="480037"/>
            <a:ext cx="23677678" cy="12755926"/>
          </a:xfrm>
          <a:prstGeom prst="rect">
            <a:avLst/>
          </a:prstGeom>
        </p:spPr>
        <p:txBody>
          <a:bodyPr/>
          <a:lstStyle>
            <a:lvl1pPr algn="l" defTabSz="2340863">
              <a:spcBef>
                <a:spcPts val="1800"/>
              </a:spcBef>
              <a:defRPr b="1" sz="7679">
                <a:solidFill>
                  <a:srgbClr val="000000"/>
                </a:solidFill>
              </a:defRPr>
            </a:lvl1pPr>
          </a:lstStyle>
          <a:p>
            <a:pPr/>
            <a:r>
              <a:t>Jeremiah 7:8-11 NASB95 (p.369)- “Behold, you are trusting in deceptive words to no avail. [9] Will you steal, murder, and commit adultery and swear falsely, and offer sacrifices to Baal and walk after other gods that you have not known, [10] then come and stand before Me in this house, which is called by My name, and say, ‘We are delivered!’—that you may do all these abominations? [11] Has this house, which is called by My name, become a den of robbers in your sight? Behold, I, even I, have seen it,” declares the LORD.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2"/>
          <p:cNvSpPr txBox="1"/>
          <p:nvPr>
            <p:ph type="body" idx="1"/>
          </p:nvPr>
        </p:nvSpPr>
        <p:spPr>
          <a:xfrm>
            <a:off x="353161" y="480037"/>
            <a:ext cx="23677678" cy="12755926"/>
          </a:xfrm>
          <a:prstGeom prst="rect">
            <a:avLst/>
          </a:prstGeom>
        </p:spPr>
        <p:txBody>
          <a:bodyPr/>
          <a:lstStyle>
            <a:lvl1pPr algn="l" defTabSz="2389632">
              <a:spcBef>
                <a:spcPts val="1800"/>
              </a:spcBef>
              <a:defRPr b="1" sz="7840">
                <a:solidFill>
                  <a:srgbClr val="000000"/>
                </a:solidFill>
              </a:defRPr>
            </a:lvl1pPr>
          </a:lstStyle>
          <a:p>
            <a:pPr/>
            <a:r>
              <a:t>1 Corinthians 13:1-13 NASB95 (pg.559) - If I speak with the tongues of men and of angels, but do not have love, I have become a noisy gong or a clanging cymbal. [2] If I have the gift of prophecy, and know all mysteries and all knowledge; and if I have all faith, so as to remove mountains, but do not have love, I am nothing. [3] And if I give all my possessions to feed the poor, and if I surrender my body to be burned, but do not have love, it profits me nothing.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2"/>
          <p:cNvSpPr txBox="1"/>
          <p:nvPr>
            <p:ph type="body" idx="1"/>
          </p:nvPr>
        </p:nvSpPr>
        <p:spPr>
          <a:xfrm>
            <a:off x="353161" y="327035"/>
            <a:ext cx="23677678" cy="12755926"/>
          </a:xfrm>
          <a:prstGeom prst="rect">
            <a:avLst/>
          </a:prstGeom>
        </p:spPr>
        <p:txBody>
          <a:bodyPr/>
          <a:lstStyle>
            <a:lvl1pPr algn="l" defTabSz="2194559">
              <a:spcBef>
                <a:spcPts val="1700"/>
              </a:spcBef>
              <a:defRPr b="1" sz="7200">
                <a:solidFill>
                  <a:srgbClr val="000000"/>
                </a:solidFill>
              </a:defRPr>
            </a:lvl1pPr>
          </a:lstStyle>
          <a:p>
            <a:pPr/>
            <a:r>
              <a:t>1 Corinthians 13:1-13 NASB95 (pg.559) - [4] Love is patient, love is kind and is not jealous; love does not brag and is not arrogant, [5] does not act unbecomingly; it does not seek its own, is not provoked, does not take into account a wrong suffered, [6] does not rejoice in unrighteousness, but rejoices with the truth; [7] bears all things, believes all things, hopes all things, endures all things. [8] Love never fails; but if there are gifts of prophecy, they will be done away; if there are tongues, they will cease; if there is knowledge, it will be done away.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2"/>
          <p:cNvSpPr txBox="1"/>
          <p:nvPr>
            <p:ph type="body" idx="1"/>
          </p:nvPr>
        </p:nvSpPr>
        <p:spPr>
          <a:xfrm>
            <a:off x="353161" y="480037"/>
            <a:ext cx="23677678" cy="12755926"/>
          </a:xfrm>
          <a:prstGeom prst="rect">
            <a:avLst/>
          </a:prstGeom>
        </p:spPr>
        <p:txBody>
          <a:bodyPr/>
          <a:lstStyle>
            <a:lvl1pPr algn="l" defTabSz="2340863">
              <a:spcBef>
                <a:spcPts val="1800"/>
              </a:spcBef>
              <a:defRPr b="1" sz="7679">
                <a:solidFill>
                  <a:srgbClr val="000000"/>
                </a:solidFill>
              </a:defRPr>
            </a:lvl1pPr>
          </a:lstStyle>
          <a:p>
            <a:pPr/>
            <a:r>
              <a:t>1 Corinthians 13:1-13 NASB95 (pg.559) - [9] For we know in part and we prophesy in part; [10] but when the perfect comes, the partial will be done away. [11] When I was a child, I used to speak like a child, think like a child, reason like a child; when I became a man, I did away with childish things. [12] For now we see in a mirror dimly, but then face to face; now I know in part, but then I will know fully just as I also have been fully known. [13] But now faith, hope, love, abide these three; but the greatest of these is love.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2"/>
          <p:cNvSpPr txBox="1"/>
          <p:nvPr>
            <p:ph type="body" idx="1"/>
          </p:nvPr>
        </p:nvSpPr>
        <p:spPr>
          <a:xfrm>
            <a:off x="353161" y="480037"/>
            <a:ext cx="23677678" cy="12755926"/>
          </a:xfrm>
          <a:prstGeom prst="rect">
            <a:avLst/>
          </a:prstGeom>
        </p:spPr>
        <p:txBody>
          <a:bodyPr/>
          <a:lstStyle/>
          <a:p>
            <a:pPr algn="l">
              <a:defRPr b="1">
                <a:solidFill>
                  <a:srgbClr val="000000"/>
                </a:solidFill>
              </a:defRPr>
            </a:pPr>
            <a:r>
              <a:t>1 Corinthians 12:31 NASB95 (pg.559)- But earnestly </a:t>
            </a:r>
            <a:r>
              <a:rPr i="1" u="sng"/>
              <a:t>desire the greater gifts</a:t>
            </a:r>
            <a:r>
              <a:t>. And I show you </a:t>
            </a:r>
            <a:r>
              <a:rPr i="1" u="sng"/>
              <a:t>a still more excellent way.</a:t>
            </a:r>
          </a:p>
          <a:p>
            <a:pPr algn="l">
              <a:defRPr b="1">
                <a:solidFill>
                  <a:srgbClr val="000000"/>
                </a:solidFill>
              </a:defRPr>
            </a:pPr>
            <a:r>
              <a:t>1 Cor. 13:31 NASB95 (pg.559)- But now faith, hope, love, abide these three; but </a:t>
            </a:r>
            <a:r>
              <a:rPr i="1" u="sng"/>
              <a:t>the greatest of these is love.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2"/>
          <p:cNvSpPr txBox="1"/>
          <p:nvPr>
            <p:ph type="body" idx="1"/>
          </p:nvPr>
        </p:nvSpPr>
        <p:spPr>
          <a:xfrm>
            <a:off x="353161" y="480037"/>
            <a:ext cx="23677678" cy="12755926"/>
          </a:xfrm>
          <a:prstGeom prst="rect">
            <a:avLst/>
          </a:prstGeom>
        </p:spPr>
        <p:txBody>
          <a:bodyPr/>
          <a:lstStyle/>
          <a:p>
            <a:pPr algn="l">
              <a:defRPr b="1">
                <a:solidFill>
                  <a:srgbClr val="000000"/>
                </a:solidFill>
              </a:defRPr>
            </a:pPr>
            <a:r>
              <a:t>1 Corinthians 12:27-28; 31 NASB95 (pg.559)- Now you are Christ’s body, and individually members of it. [28] And God has appointed in the church, first </a:t>
            </a:r>
            <a:r>
              <a:rPr u="sng"/>
              <a:t>apostles</a:t>
            </a:r>
            <a:r>
              <a:t>, second </a:t>
            </a:r>
            <a:r>
              <a:rPr u="sng"/>
              <a:t>prophets</a:t>
            </a:r>
            <a:r>
              <a:t>, third </a:t>
            </a:r>
            <a:r>
              <a:rPr u="sng"/>
              <a:t>teachers</a:t>
            </a:r>
            <a:r>
              <a:t>, then </a:t>
            </a:r>
            <a:r>
              <a:rPr u="sng"/>
              <a:t>miracles</a:t>
            </a:r>
            <a:r>
              <a:t>, then </a:t>
            </a:r>
            <a:r>
              <a:rPr u="sng"/>
              <a:t>gifts</a:t>
            </a:r>
            <a:r>
              <a:t> of healings, </a:t>
            </a:r>
            <a:r>
              <a:rPr u="sng"/>
              <a:t>helps</a:t>
            </a:r>
            <a:r>
              <a:t>, </a:t>
            </a:r>
            <a:r>
              <a:rPr u="sng"/>
              <a:t>administrations</a:t>
            </a:r>
            <a:r>
              <a:t>, various kinds of tongues…[31] But earnestly desire the greater gifts. And I show you a still more excellent way.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u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Placeholder 2"/>
          <p:cNvSpPr txBox="1"/>
          <p:nvPr>
            <p:ph type="body" idx="1"/>
          </p:nvPr>
        </p:nvSpPr>
        <p:spPr>
          <a:xfrm>
            <a:off x="353161" y="480037"/>
            <a:ext cx="23677678" cy="12755926"/>
          </a:xfrm>
          <a:prstGeom prst="rect">
            <a:avLst/>
          </a:prstGeom>
        </p:spPr>
        <p:txBody>
          <a:bodyPr/>
          <a:lstStyle/>
          <a:p>
            <a:pPr algn="l" defTabSz="2389632">
              <a:spcBef>
                <a:spcPts val="1800"/>
              </a:spcBef>
              <a:defRPr b="1" sz="7840">
                <a:solidFill>
                  <a:srgbClr val="000000"/>
                </a:solidFill>
              </a:defRPr>
            </a:pPr>
            <a:r>
              <a:t>1 Corinthians 13:1-3 NASB95 (pg.559)- If </a:t>
            </a:r>
            <a:r>
              <a:rPr u="sng"/>
              <a:t>I speak</a:t>
            </a:r>
            <a:r>
              <a:t> with </a:t>
            </a:r>
            <a:r>
              <a:rPr u="sng"/>
              <a:t>the tongues of men and of angels</a:t>
            </a:r>
            <a:r>
              <a:t>, but do not have love, I have become a noisy gong or a clanging cymbal. [2] If </a:t>
            </a:r>
            <a:r>
              <a:rPr u="sng"/>
              <a:t>I have</a:t>
            </a:r>
            <a:r>
              <a:t> the gift of prophecy, and know all mysteries and </a:t>
            </a:r>
            <a:r>
              <a:rPr u="sng"/>
              <a:t>all knowledge</a:t>
            </a:r>
            <a:r>
              <a:t>; and if I have </a:t>
            </a:r>
            <a:r>
              <a:rPr u="sng"/>
              <a:t>all faith</a:t>
            </a:r>
            <a:r>
              <a:t>, so as to remove mountains, but do not have love, I am nothing. [3] And if </a:t>
            </a:r>
            <a:r>
              <a:rPr u="sng"/>
              <a:t>I give</a:t>
            </a:r>
            <a:r>
              <a:t> all </a:t>
            </a:r>
            <a:r>
              <a:rPr u="sng"/>
              <a:t>my possessions</a:t>
            </a:r>
            <a:r>
              <a:t> to feed the poor, and if I surrender </a:t>
            </a:r>
            <a:r>
              <a:rPr u="sng"/>
              <a:t>my body</a:t>
            </a:r>
            <a:r>
              <a:t> to be burned, but do not have love, it profits me nothing.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2"/>
          <p:cNvSpPr txBox="1"/>
          <p:nvPr>
            <p:ph type="body" idx="1"/>
          </p:nvPr>
        </p:nvSpPr>
        <p:spPr>
          <a:xfrm>
            <a:off x="5387798" y="360623"/>
            <a:ext cx="18499408" cy="12899746"/>
          </a:xfrm>
          <a:prstGeom prst="rect">
            <a:avLst/>
          </a:prstGeom>
        </p:spPr>
        <p:txBody>
          <a:bodyPr/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t>Philippians 1:9-10 NASB95 (pg. 570)- And this I pray, that your love may abound still more and more in real knowledge and all discernment, [10] </a:t>
            </a:r>
            <a:r>
              <a:rPr b="1" u="sng"/>
              <a:t>so that you may approve the things that are excellent</a:t>
            </a:r>
            <a:r>
              <a:t>, in order to be sincere and blameless until the day of Christ</a:t>
            </a:r>
          </a:p>
        </p:txBody>
      </p:sp>
      <p:sp>
        <p:nvSpPr>
          <p:cNvPr id="97" name="Title 1"/>
          <p:cNvSpPr txBox="1"/>
          <p:nvPr>
            <p:ph type="title"/>
          </p:nvPr>
        </p:nvSpPr>
        <p:spPr>
          <a:xfrm>
            <a:off x="2043596" y="9122556"/>
            <a:ext cx="2216248" cy="1649187"/>
          </a:xfrm>
          <a:prstGeom prst="rect">
            <a:avLst/>
          </a:prstGeom>
        </p:spPr>
        <p:txBody>
          <a:bodyPr/>
          <a:lstStyle>
            <a:lvl1pPr>
              <a:defRPr b="1" sz="3600"/>
            </a:lvl1pPr>
          </a:lstStyle>
          <a:p>
            <a:pPr/>
            <a:r>
              <a:t>Love is: Greater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