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3" r:id="rId3"/>
    <p:sldMasterId id="2147483665" r:id="rId4"/>
    <p:sldMasterId id="2147483672" r:id="rId5"/>
  </p:sldMasterIdLst>
  <p:notesMasterIdLst>
    <p:notesMasterId r:id="rId167"/>
  </p:notesMasterIdLst>
  <p:sldIdLst>
    <p:sldId id="349" r:id="rId6"/>
    <p:sldId id="342" r:id="rId7"/>
    <p:sldId id="344" r:id="rId8"/>
    <p:sldId id="256" r:id="rId9"/>
    <p:sldId id="257" r:id="rId10"/>
    <p:sldId id="258" r:id="rId11"/>
    <p:sldId id="259" r:id="rId12"/>
    <p:sldId id="260" r:id="rId13"/>
    <p:sldId id="261" r:id="rId14"/>
    <p:sldId id="262" r:id="rId15"/>
    <p:sldId id="263" r:id="rId16"/>
    <p:sldId id="264" r:id="rId17"/>
    <p:sldId id="601" r:id="rId18"/>
    <p:sldId id="345" r:id="rId19"/>
    <p:sldId id="600"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599" r:id="rId38"/>
    <p:sldId id="282" r:id="rId39"/>
    <p:sldId id="283" r:id="rId40"/>
    <p:sldId id="284" r:id="rId41"/>
    <p:sldId id="285" r:id="rId42"/>
    <p:sldId id="286" r:id="rId43"/>
    <p:sldId id="287" r:id="rId44"/>
    <p:sldId id="288" r:id="rId45"/>
    <p:sldId id="594" r:id="rId46"/>
    <p:sldId id="596" r:id="rId47"/>
    <p:sldId id="597" r:id="rId48"/>
    <p:sldId id="598" r:id="rId49"/>
    <p:sldId id="603" r:id="rId50"/>
    <p:sldId id="595" r:id="rId51"/>
    <p:sldId id="289" r:id="rId52"/>
    <p:sldId id="290" r:id="rId53"/>
    <p:sldId id="291" r:id="rId54"/>
    <p:sldId id="292" r:id="rId55"/>
    <p:sldId id="293" r:id="rId56"/>
    <p:sldId id="294" r:id="rId57"/>
    <p:sldId id="295" r:id="rId58"/>
    <p:sldId id="296" r:id="rId59"/>
    <p:sldId id="297" r:id="rId60"/>
    <p:sldId id="589" r:id="rId61"/>
    <p:sldId id="575" r:id="rId62"/>
    <p:sldId id="576" r:id="rId63"/>
    <p:sldId id="577" r:id="rId64"/>
    <p:sldId id="325" r:id="rId65"/>
    <p:sldId id="326" r:id="rId66"/>
    <p:sldId id="562" r:id="rId67"/>
    <p:sldId id="574" r:id="rId68"/>
    <p:sldId id="578" r:id="rId69"/>
    <p:sldId id="328" r:id="rId70"/>
    <p:sldId id="329" r:id="rId71"/>
    <p:sldId id="330" r:id="rId72"/>
    <p:sldId id="579" r:id="rId73"/>
    <p:sldId id="332" r:id="rId74"/>
    <p:sldId id="333" r:id="rId75"/>
    <p:sldId id="334" r:id="rId76"/>
    <p:sldId id="406" r:id="rId77"/>
    <p:sldId id="407" r:id="rId78"/>
    <p:sldId id="408" r:id="rId79"/>
    <p:sldId id="409" r:id="rId80"/>
    <p:sldId id="410" r:id="rId81"/>
    <p:sldId id="411" r:id="rId82"/>
    <p:sldId id="580" r:id="rId83"/>
    <p:sldId id="336" r:id="rId84"/>
    <p:sldId id="337" r:id="rId85"/>
    <p:sldId id="338" r:id="rId86"/>
    <p:sldId id="339" r:id="rId87"/>
    <p:sldId id="340" r:id="rId88"/>
    <p:sldId id="365" r:id="rId89"/>
    <p:sldId id="341" r:id="rId90"/>
    <p:sldId id="413" r:id="rId91"/>
    <p:sldId id="414" r:id="rId92"/>
    <p:sldId id="415" r:id="rId93"/>
    <p:sldId id="419" r:id="rId94"/>
    <p:sldId id="420" r:id="rId95"/>
    <p:sldId id="421" r:id="rId96"/>
    <p:sldId id="581" r:id="rId97"/>
    <p:sldId id="582" r:id="rId98"/>
    <p:sldId id="343" r:id="rId99"/>
    <p:sldId id="583" r:id="rId100"/>
    <p:sldId id="584" r:id="rId101"/>
    <p:sldId id="572" r:id="rId102"/>
    <p:sldId id="346" r:id="rId103"/>
    <p:sldId id="347" r:id="rId104"/>
    <p:sldId id="423" r:id="rId105"/>
    <p:sldId id="424" r:id="rId106"/>
    <p:sldId id="425" r:id="rId107"/>
    <p:sldId id="426" r:id="rId108"/>
    <p:sldId id="427" r:id="rId109"/>
    <p:sldId id="428" r:id="rId110"/>
    <p:sldId id="429" r:id="rId111"/>
    <p:sldId id="430" r:id="rId112"/>
    <p:sldId id="585" r:id="rId113"/>
    <p:sldId id="348" r:id="rId114"/>
    <p:sldId id="586" r:id="rId115"/>
    <p:sldId id="350" r:id="rId116"/>
    <p:sldId id="351" r:id="rId117"/>
    <p:sldId id="352" r:id="rId118"/>
    <p:sldId id="353" r:id="rId119"/>
    <p:sldId id="354" r:id="rId120"/>
    <p:sldId id="511" r:id="rId121"/>
    <p:sldId id="512" r:id="rId122"/>
    <p:sldId id="513" r:id="rId123"/>
    <p:sldId id="514" r:id="rId124"/>
    <p:sldId id="515" r:id="rId125"/>
    <p:sldId id="516" r:id="rId126"/>
    <p:sldId id="517" r:id="rId127"/>
    <p:sldId id="518" r:id="rId128"/>
    <p:sldId id="587" r:id="rId129"/>
    <p:sldId id="355" r:id="rId130"/>
    <p:sldId id="356" r:id="rId131"/>
    <p:sldId id="357" r:id="rId132"/>
    <p:sldId id="508" r:id="rId133"/>
    <p:sldId id="509" r:id="rId134"/>
    <p:sldId id="507" r:id="rId135"/>
    <p:sldId id="358" r:id="rId136"/>
    <p:sldId id="360" r:id="rId137"/>
    <p:sldId id="361" r:id="rId138"/>
    <p:sldId id="362" r:id="rId139"/>
    <p:sldId id="363" r:id="rId140"/>
    <p:sldId id="364" r:id="rId141"/>
    <p:sldId id="530" r:id="rId142"/>
    <p:sldId id="531" r:id="rId143"/>
    <p:sldId id="440" r:id="rId144"/>
    <p:sldId id="441" r:id="rId145"/>
    <p:sldId id="442" r:id="rId146"/>
    <p:sldId id="443" r:id="rId147"/>
    <p:sldId id="444" r:id="rId148"/>
    <p:sldId id="445" r:id="rId149"/>
    <p:sldId id="446" r:id="rId150"/>
    <p:sldId id="447" r:id="rId151"/>
    <p:sldId id="448" r:id="rId152"/>
    <p:sldId id="602" r:id="rId153"/>
    <p:sldId id="449" r:id="rId154"/>
    <p:sldId id="450" r:id="rId155"/>
    <p:sldId id="451" r:id="rId156"/>
    <p:sldId id="452" r:id="rId157"/>
    <p:sldId id="453" r:id="rId158"/>
    <p:sldId id="454" r:id="rId159"/>
    <p:sldId id="455" r:id="rId160"/>
    <p:sldId id="456" r:id="rId161"/>
    <p:sldId id="457" r:id="rId162"/>
    <p:sldId id="458" r:id="rId163"/>
    <p:sldId id="590" r:id="rId164"/>
    <p:sldId id="592" r:id="rId165"/>
    <p:sldId id="593" r:id="rId16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127" d="100"/>
          <a:sy n="127" d="100"/>
        </p:scale>
        <p:origin x="738"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64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slide" Target="slides/slide154.xml"/><Relationship Id="rId170" Type="http://schemas.openxmlformats.org/officeDocument/2006/relationships/theme" Target="theme/theme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tableStyles" Target="tableStyle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slide" Target="slides/slide146.xml"/><Relationship Id="rId156" Type="http://schemas.openxmlformats.org/officeDocument/2006/relationships/slide" Target="slides/slide151.xml"/><Relationship Id="rId164" Type="http://schemas.openxmlformats.org/officeDocument/2006/relationships/slide" Target="slides/slide159.xml"/><Relationship Id="rId16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3/6/2022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extLst>
      <p:ext uri="{BB962C8B-B14F-4D97-AF65-F5344CB8AC3E}">
        <p14:creationId xmlns:p14="http://schemas.microsoft.com/office/powerpoint/2010/main" val="246961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7970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12</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7035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262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07232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9</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10</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155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11</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27580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60008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3/6/2022 9:51 AM</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a:ea typeface="+mn-ea"/>
                <a:cs typeface="+mn-cs"/>
              </a:rPr>
            </a:br>
            <a:r>
              <a:rPr kumimoji="0" lang="en-US" sz="5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a:xfrm>
            <a:off x="6172199" y="8685213"/>
            <a:ext cx="684213"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716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a:pPr/>
              <a:t>3/6/2022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08088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058675"/>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229170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058675"/>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2" y="4679157"/>
            <a:ext cx="9144001" cy="464344"/>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9806776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487412"/>
            <a:ext cx="7043208" cy="1142621"/>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3258799"/>
            <a:ext cx="7043208" cy="346249"/>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1766887"/>
            <a:ext cx="7690114" cy="1038746"/>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370068931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3/6/2022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186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4200">
                <a:solidFill>
                  <a:srgbClr val="FFFFFF"/>
                </a:solidFill>
              </a:rPr>
              <a:t>Title Text</a:t>
            </a:r>
          </a:p>
        </p:txBody>
      </p:sp>
      <p:sp>
        <p:nvSpPr>
          <p:cNvPr id="22" name="Shape 22"/>
          <p:cNvSpPr>
            <a:spLocks noGrp="1"/>
          </p:cNvSpPr>
          <p:nvPr>
            <p:ph type="body" idx="1"/>
          </p:nvPr>
        </p:nvSpPr>
        <p:spPr>
          <a:xfrm>
            <a:off x="633412" y="1181100"/>
            <a:ext cx="3833813" cy="3486150"/>
          </a:xfrm>
          <a:prstGeom prst="rect">
            <a:avLst/>
          </a:prstGeom>
        </p:spPr>
        <p:txBody>
          <a:bodyPr/>
          <a:lstStyle>
            <a:lvl1pPr marL="209550" indent="-209550">
              <a:spcBef>
                <a:spcPts val="1688"/>
              </a:spcBef>
              <a:defRPr sz="1688"/>
            </a:lvl1pPr>
            <a:lvl2pPr marL="419100" indent="-209550">
              <a:spcBef>
                <a:spcPts val="1688"/>
              </a:spcBef>
              <a:defRPr sz="1688"/>
            </a:lvl2pPr>
            <a:lvl3pPr marL="628650" indent="-209550">
              <a:spcBef>
                <a:spcPts val="1688"/>
              </a:spcBef>
              <a:defRPr sz="1688"/>
            </a:lvl3pPr>
            <a:lvl4pPr marL="838200" indent="-209550">
              <a:spcBef>
                <a:spcPts val="1688"/>
              </a:spcBef>
              <a:defRPr sz="1688"/>
            </a:lvl4pPr>
            <a:lvl5pPr marL="1047750" indent="-209550">
              <a:spcBef>
                <a:spcPts val="1688"/>
              </a:spcBef>
              <a:defRPr sz="1688"/>
            </a:lvl5pPr>
          </a:lstStyle>
          <a:p>
            <a:pPr lvl="0">
              <a:defRPr sz="1800">
                <a:solidFill>
                  <a:srgbClr val="000000"/>
                </a:solidFill>
              </a:defRPr>
            </a:pPr>
            <a:r>
              <a:rPr sz="1688">
                <a:solidFill>
                  <a:srgbClr val="FFFFFF"/>
                </a:solidFill>
              </a:rPr>
              <a:t>Body Level One</a:t>
            </a:r>
          </a:p>
          <a:p>
            <a:pPr lvl="1">
              <a:defRPr sz="1800">
                <a:solidFill>
                  <a:srgbClr val="000000"/>
                </a:solidFill>
              </a:defRPr>
            </a:pPr>
            <a:r>
              <a:rPr sz="1688">
                <a:solidFill>
                  <a:srgbClr val="FFFFFF"/>
                </a:solidFill>
              </a:rPr>
              <a:t>Body Level Two</a:t>
            </a:r>
          </a:p>
          <a:p>
            <a:pPr lvl="2">
              <a:defRPr sz="1800">
                <a:solidFill>
                  <a:srgbClr val="000000"/>
                </a:solidFill>
              </a:defRPr>
            </a:pPr>
            <a:r>
              <a:rPr sz="1688">
                <a:solidFill>
                  <a:srgbClr val="FFFFFF"/>
                </a:solidFill>
              </a:rPr>
              <a:t>Body Level Three</a:t>
            </a:r>
          </a:p>
          <a:p>
            <a:pPr lvl="3">
              <a:defRPr sz="1800">
                <a:solidFill>
                  <a:srgbClr val="000000"/>
                </a:solidFill>
              </a:defRPr>
            </a:pPr>
            <a:r>
              <a:rPr sz="1688">
                <a:solidFill>
                  <a:srgbClr val="FFFFFF"/>
                </a:solidFill>
              </a:rPr>
              <a:t>Body Level Four</a:t>
            </a:r>
          </a:p>
          <a:p>
            <a:pPr lvl="4">
              <a:defRPr sz="1800">
                <a:solidFill>
                  <a:srgbClr val="000000"/>
                </a:solidFill>
              </a:defRPr>
            </a:pPr>
            <a:r>
              <a:rPr sz="1688">
                <a:solidFill>
                  <a:srgbClr val="FFFFFF"/>
                </a:solidFill>
              </a:rPr>
              <a:t>Body Level Five</a:t>
            </a:r>
          </a:p>
        </p:txBody>
      </p:sp>
    </p:spTree>
    <p:extLst>
      <p:ext uri="{BB962C8B-B14F-4D97-AF65-F5344CB8AC3E}">
        <p14:creationId xmlns:p14="http://schemas.microsoft.com/office/powerpoint/2010/main" val="1309526383"/>
      </p:ext>
    </p:extLst>
  </p:cSld>
  <p:clrMapOvr>
    <a:masterClrMapping/>
  </p:clrMapOvr>
  <p:transition spd="slow" advTm="1000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633413" y="666750"/>
            <a:ext cx="7877175" cy="3814763"/>
          </a:xfrm>
          <a:prstGeom prst="rect">
            <a:avLst/>
          </a:prstGeom>
        </p:spPr>
        <p:txBody>
          <a:bodyPr/>
          <a:lstStyle/>
          <a:p>
            <a:pPr lvl="0">
              <a:defRPr sz="1800">
                <a:solidFill>
                  <a:srgbClr val="000000"/>
                </a:solidFill>
              </a:defRPr>
            </a:pPr>
            <a:r>
              <a:rPr sz="1950">
                <a:solidFill>
                  <a:srgbClr val="FFFFFF"/>
                </a:solidFill>
              </a:rPr>
              <a:t>Body Level One</a:t>
            </a:r>
          </a:p>
          <a:p>
            <a:pPr lvl="1">
              <a:defRPr sz="1800">
                <a:solidFill>
                  <a:srgbClr val="000000"/>
                </a:solidFill>
              </a:defRPr>
            </a:pPr>
            <a:r>
              <a:rPr sz="1950">
                <a:solidFill>
                  <a:srgbClr val="FFFFFF"/>
                </a:solidFill>
              </a:rPr>
              <a:t>Body Level Two</a:t>
            </a:r>
          </a:p>
          <a:p>
            <a:pPr lvl="2">
              <a:defRPr sz="1800">
                <a:solidFill>
                  <a:srgbClr val="000000"/>
                </a:solidFill>
              </a:defRPr>
            </a:pPr>
            <a:r>
              <a:rPr sz="1950">
                <a:solidFill>
                  <a:srgbClr val="FFFFFF"/>
                </a:solidFill>
              </a:rPr>
              <a:t>Body Level Three</a:t>
            </a:r>
          </a:p>
          <a:p>
            <a:pPr lvl="3">
              <a:defRPr sz="1800">
                <a:solidFill>
                  <a:srgbClr val="000000"/>
                </a:solidFill>
              </a:defRPr>
            </a:pPr>
            <a:r>
              <a:rPr sz="1950">
                <a:solidFill>
                  <a:srgbClr val="FFFFFF"/>
                </a:solidFill>
              </a:rPr>
              <a:t>Body Level Four</a:t>
            </a:r>
          </a:p>
          <a:p>
            <a:pPr lvl="4">
              <a:defRPr sz="1800">
                <a:solidFill>
                  <a:srgbClr val="000000"/>
                </a:solidFill>
              </a:defRPr>
            </a:pPr>
            <a:r>
              <a:rPr sz="1950">
                <a:solidFill>
                  <a:srgbClr val="FFFFFF"/>
                </a:solidFill>
              </a:rPr>
              <a:t>Body Level Five</a:t>
            </a:r>
          </a:p>
        </p:txBody>
      </p:sp>
    </p:spTree>
    <p:extLst>
      <p:ext uri="{BB962C8B-B14F-4D97-AF65-F5344CB8AC3E}">
        <p14:creationId xmlns:p14="http://schemas.microsoft.com/office/powerpoint/2010/main" val="880563300"/>
      </p:ext>
    </p:extLst>
  </p:cSld>
  <p:clrMapOvr>
    <a:masterClrMapping/>
  </p:clrMapOvr>
  <p:transition spd="slow" advTm="1000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759741"/>
      </p:ext>
    </p:extLst>
  </p:cSld>
  <p:clrMapOvr>
    <a:masterClrMapping/>
  </p:clrMapOvr>
  <p:transition spd="slow" advTm="1000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39230"/>
      </p:ext>
    </p:extLst>
  </p:cSld>
  <p:clrMapOvr>
    <a:masterClrMapping/>
  </p:clrMapOvr>
  <p:transition spd="slow" advTm="1000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098164"/>
      </p:ext>
    </p:extLst>
  </p:cSld>
  <p:clrMapOvr>
    <a:masterClrMapping/>
  </p:clrMapOvr>
  <p:transition spd="slow"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367" y="1428809"/>
            <a:ext cx="7681913" cy="1142621"/>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366" y="3258799"/>
            <a:ext cx="7681913" cy="346249"/>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3683238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3920990" y="2420402"/>
            <a:ext cx="3332840" cy="363537"/>
          </a:xfrm>
        </p:spPr>
        <p:txBody>
          <a:bodyPr>
            <a:normAutofit/>
          </a:bodyPr>
          <a:lstStyle>
            <a:lvl1pPr>
              <a:defRPr sz="1601"/>
            </a:lvl1pPr>
          </a:lstStyle>
          <a:p>
            <a:pPr lvl="0"/>
            <a:r>
              <a:rPr lang="en-US" dirty="0"/>
              <a:t>Add Your Subtitle</a:t>
            </a:r>
          </a:p>
        </p:txBody>
      </p:sp>
      <p:sp>
        <p:nvSpPr>
          <p:cNvPr id="5" name="Title 1"/>
          <p:cNvSpPr>
            <a:spLocks noGrp="1"/>
          </p:cNvSpPr>
          <p:nvPr>
            <p:ph type="title" hasCustomPrompt="1"/>
          </p:nvPr>
        </p:nvSpPr>
        <p:spPr>
          <a:xfrm>
            <a:off x="1076335" y="993440"/>
            <a:ext cx="6117827" cy="3157157"/>
          </a:xfrm>
        </p:spPr>
        <p:txBody>
          <a:bodyPr/>
          <a:lstStyle/>
          <a:p>
            <a:r>
              <a:rPr lang="en-US" dirty="0"/>
              <a:t>Add Your Title</a:t>
            </a:r>
          </a:p>
        </p:txBody>
      </p:sp>
    </p:spTree>
    <p:extLst>
      <p:ext uri="{BB962C8B-B14F-4D97-AF65-F5344CB8AC3E}">
        <p14:creationId xmlns:p14="http://schemas.microsoft.com/office/powerpoint/2010/main" val="702134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7533A2-F039-40BE-B62C-553136F29FEE}" type="datetimeFigureOut">
              <a:rPr lang="en-US">
                <a:solidFill>
                  <a:prstClr val="black">
                    <a:tint val="75000"/>
                  </a:prstClr>
                </a:solidFill>
              </a:rPr>
              <a:pPr/>
              <a:t>3/6/2022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7B6DFF-CCF4-4C6F-835D-6FA55366AFE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757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33A2-F039-40BE-B62C-553136F29FEE}" type="datetimeFigureOut">
              <a:rPr lang="en-US">
                <a:solidFill>
                  <a:prstClr val="black">
                    <a:tint val="75000"/>
                  </a:prstClr>
                </a:solidFill>
              </a:rPr>
              <a:pPr/>
              <a:t>3/6/2022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7B6DFF-CCF4-4C6F-835D-6FA55366AFE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866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13"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988">
                <a:solidFill>
                  <a:schemeClr val="tx1">
                    <a:tint val="75000"/>
                  </a:schemeClr>
                </a:solidFill>
              </a:defRPr>
            </a:lvl1pPr>
            <a:lvl2pPr marL="457189" indent="0">
              <a:buNone/>
              <a:defRPr sz="1800">
                <a:solidFill>
                  <a:schemeClr val="tx1">
                    <a:tint val="75000"/>
                  </a:schemeClr>
                </a:solidFill>
              </a:defRPr>
            </a:lvl2pPr>
            <a:lvl3pPr marL="914377" indent="0">
              <a:buNone/>
              <a:defRPr sz="1613">
                <a:solidFill>
                  <a:schemeClr val="tx1">
                    <a:tint val="75000"/>
                  </a:schemeClr>
                </a:solidFill>
              </a:defRPr>
            </a:lvl3pPr>
            <a:lvl4pPr marL="1371566" indent="0">
              <a:buNone/>
              <a:defRPr sz="1388">
                <a:solidFill>
                  <a:schemeClr val="tx1">
                    <a:tint val="75000"/>
                  </a:schemeClr>
                </a:solidFill>
              </a:defRPr>
            </a:lvl4pPr>
            <a:lvl5pPr marL="1828754" indent="0">
              <a:buNone/>
              <a:defRPr sz="1388">
                <a:solidFill>
                  <a:schemeClr val="tx1">
                    <a:tint val="75000"/>
                  </a:schemeClr>
                </a:solidFill>
              </a:defRPr>
            </a:lvl5pPr>
            <a:lvl6pPr marL="2285943" indent="0">
              <a:buNone/>
              <a:defRPr sz="1388">
                <a:solidFill>
                  <a:schemeClr val="tx1">
                    <a:tint val="75000"/>
                  </a:schemeClr>
                </a:solidFill>
              </a:defRPr>
            </a:lvl6pPr>
            <a:lvl7pPr marL="2743131" indent="0">
              <a:buNone/>
              <a:defRPr sz="1388">
                <a:solidFill>
                  <a:schemeClr val="tx1">
                    <a:tint val="75000"/>
                  </a:schemeClr>
                </a:solidFill>
              </a:defRPr>
            </a:lvl7pPr>
            <a:lvl8pPr marL="3200320" indent="0">
              <a:buNone/>
              <a:defRPr sz="1388">
                <a:solidFill>
                  <a:schemeClr val="tx1">
                    <a:tint val="75000"/>
                  </a:schemeClr>
                </a:solidFill>
              </a:defRPr>
            </a:lvl8pPr>
            <a:lvl9pPr marL="3657509" indent="0">
              <a:buNone/>
              <a:defRPr sz="13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7533A2-F039-40BE-B62C-553136F29FEE}" type="datetimeFigureOut">
              <a:rPr lang="en-US">
                <a:solidFill>
                  <a:prstClr val="black">
                    <a:tint val="75000"/>
                  </a:prstClr>
                </a:solidFill>
              </a:rPr>
              <a:pPr/>
              <a:t>3/6/2022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7B6DFF-CCF4-4C6F-835D-6FA55366AFE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183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13"/>
            </a:lvl1pPr>
            <a:lvl2pPr>
              <a:defRPr sz="2400"/>
            </a:lvl2pPr>
            <a:lvl3pPr>
              <a:defRPr sz="1988"/>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13"/>
            </a:lvl1pPr>
            <a:lvl2pPr>
              <a:defRPr sz="2400"/>
            </a:lvl2pPr>
            <a:lvl3pPr>
              <a:defRPr sz="1988"/>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533A2-F039-40BE-B62C-553136F29FEE}" type="datetimeFigureOut">
              <a:rPr lang="en-US">
                <a:solidFill>
                  <a:prstClr val="black">
                    <a:tint val="75000"/>
                  </a:prstClr>
                </a:solidFill>
              </a:rPr>
              <a:pPr/>
              <a:t>3/6/2022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7B6DFF-CCF4-4C6F-835D-6FA55366AFE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309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1988" b="1"/>
            </a:lvl2pPr>
            <a:lvl3pPr marL="914377" indent="0">
              <a:buNone/>
              <a:defRPr sz="1800" b="1"/>
            </a:lvl3pPr>
            <a:lvl4pPr marL="1371566" indent="0">
              <a:buNone/>
              <a:defRPr sz="1613" b="1"/>
            </a:lvl4pPr>
            <a:lvl5pPr marL="1828754" indent="0">
              <a:buNone/>
              <a:defRPr sz="1613" b="1"/>
            </a:lvl5pPr>
            <a:lvl6pPr marL="2285943" indent="0">
              <a:buNone/>
              <a:defRPr sz="1613" b="1"/>
            </a:lvl6pPr>
            <a:lvl7pPr marL="2743131" indent="0">
              <a:buNone/>
              <a:defRPr sz="1613" b="1"/>
            </a:lvl7pPr>
            <a:lvl8pPr marL="3200320" indent="0">
              <a:buNone/>
              <a:defRPr sz="1613" b="1"/>
            </a:lvl8pPr>
            <a:lvl9pPr marL="3657509" indent="0">
              <a:buNone/>
              <a:defRPr sz="1613"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1988"/>
            </a:lvl2pPr>
            <a:lvl3pPr>
              <a:defRPr sz="1800"/>
            </a:lvl3pPr>
            <a:lvl4pPr>
              <a:defRPr sz="1613"/>
            </a:lvl4pPr>
            <a:lvl5pPr>
              <a:defRPr sz="1613"/>
            </a:lvl5pPr>
            <a:lvl6pPr>
              <a:defRPr sz="1613"/>
            </a:lvl6pPr>
            <a:lvl7pPr>
              <a:defRPr sz="1613"/>
            </a:lvl7pPr>
            <a:lvl8pPr>
              <a:defRPr sz="1613"/>
            </a:lvl8pPr>
            <a:lvl9pPr>
              <a:defRPr sz="16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1988" b="1"/>
            </a:lvl2pPr>
            <a:lvl3pPr marL="914377" indent="0">
              <a:buNone/>
              <a:defRPr sz="1800" b="1"/>
            </a:lvl3pPr>
            <a:lvl4pPr marL="1371566" indent="0">
              <a:buNone/>
              <a:defRPr sz="1613" b="1"/>
            </a:lvl4pPr>
            <a:lvl5pPr marL="1828754" indent="0">
              <a:buNone/>
              <a:defRPr sz="1613" b="1"/>
            </a:lvl5pPr>
            <a:lvl6pPr marL="2285943" indent="0">
              <a:buNone/>
              <a:defRPr sz="1613" b="1"/>
            </a:lvl6pPr>
            <a:lvl7pPr marL="2743131" indent="0">
              <a:buNone/>
              <a:defRPr sz="1613" b="1"/>
            </a:lvl7pPr>
            <a:lvl8pPr marL="3200320" indent="0">
              <a:buNone/>
              <a:defRPr sz="1613" b="1"/>
            </a:lvl8pPr>
            <a:lvl9pPr marL="3657509" indent="0">
              <a:buNone/>
              <a:defRPr sz="1613"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1988"/>
            </a:lvl2pPr>
            <a:lvl3pPr>
              <a:defRPr sz="1800"/>
            </a:lvl3pPr>
            <a:lvl4pPr>
              <a:defRPr sz="1613"/>
            </a:lvl4pPr>
            <a:lvl5pPr>
              <a:defRPr sz="1613"/>
            </a:lvl5pPr>
            <a:lvl6pPr>
              <a:defRPr sz="1613"/>
            </a:lvl6pPr>
            <a:lvl7pPr>
              <a:defRPr sz="1613"/>
            </a:lvl7pPr>
            <a:lvl8pPr>
              <a:defRPr sz="1613"/>
            </a:lvl8pPr>
            <a:lvl9pPr>
              <a:defRPr sz="16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533A2-F039-40BE-B62C-553136F29FEE}" type="datetimeFigureOut">
              <a:rPr lang="en-US">
                <a:solidFill>
                  <a:prstClr val="black">
                    <a:tint val="75000"/>
                  </a:prstClr>
                </a:solidFill>
              </a:rPr>
              <a:pPr/>
              <a:t>3/6/2022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7B6DFF-CCF4-4C6F-835D-6FA55366AFE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773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533A2-F039-40BE-B62C-553136F29FEE}" type="datetimeFigureOut">
              <a:rPr lang="en-US">
                <a:solidFill>
                  <a:prstClr val="black">
                    <a:tint val="75000"/>
                  </a:prstClr>
                </a:solidFill>
              </a:rPr>
              <a:pPr/>
              <a:t>3/6/2022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7B6DFF-CCF4-4C6F-835D-6FA55366AFE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645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533A2-F039-40BE-B62C-553136F29FEE}" type="datetimeFigureOut">
              <a:rPr lang="en-US">
                <a:solidFill>
                  <a:prstClr val="black">
                    <a:tint val="75000"/>
                  </a:prstClr>
                </a:solidFill>
              </a:rPr>
              <a:pPr/>
              <a:t>3/6/2022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7B6DFF-CCF4-4C6F-835D-6FA55366AFE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875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988"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188"/>
            </a:lvl1pPr>
            <a:lvl2pPr>
              <a:defRPr sz="2813"/>
            </a:lvl2pPr>
            <a:lvl3pPr>
              <a:defRPr sz="2400"/>
            </a:lvl3pPr>
            <a:lvl4pPr>
              <a:defRPr sz="1988"/>
            </a:lvl4pPr>
            <a:lvl5pPr>
              <a:defRPr sz="1988"/>
            </a:lvl5pPr>
            <a:lvl6pPr>
              <a:defRPr sz="1988"/>
            </a:lvl6pPr>
            <a:lvl7pPr>
              <a:defRPr sz="1988"/>
            </a:lvl7pPr>
            <a:lvl8pPr>
              <a:defRPr sz="1988"/>
            </a:lvl8pPr>
            <a:lvl9pPr>
              <a:defRPr sz="19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388"/>
            </a:lvl1pPr>
            <a:lvl2pPr marL="457189" indent="0">
              <a:buNone/>
              <a:defRPr sz="1200"/>
            </a:lvl2pPr>
            <a:lvl3pPr marL="914377" indent="0">
              <a:buNone/>
              <a:defRPr sz="1013"/>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533A2-F039-40BE-B62C-553136F29FEE}" type="datetimeFigureOut">
              <a:rPr lang="en-US">
                <a:solidFill>
                  <a:prstClr val="black">
                    <a:tint val="75000"/>
                  </a:prstClr>
                </a:solidFill>
              </a:rPr>
              <a:pPr/>
              <a:t>3/6/2022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7B6DFF-CCF4-4C6F-835D-6FA55366AFE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072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988"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188"/>
            </a:lvl1pPr>
            <a:lvl2pPr marL="457189" indent="0">
              <a:buNone/>
              <a:defRPr sz="2813"/>
            </a:lvl2pPr>
            <a:lvl3pPr marL="914377" indent="0">
              <a:buNone/>
              <a:defRPr sz="2400"/>
            </a:lvl3pPr>
            <a:lvl4pPr marL="1371566" indent="0">
              <a:buNone/>
              <a:defRPr sz="1988"/>
            </a:lvl4pPr>
            <a:lvl5pPr marL="1828754" indent="0">
              <a:buNone/>
              <a:defRPr sz="1988"/>
            </a:lvl5pPr>
            <a:lvl6pPr marL="2285943" indent="0">
              <a:buNone/>
              <a:defRPr sz="1988"/>
            </a:lvl6pPr>
            <a:lvl7pPr marL="2743131" indent="0">
              <a:buNone/>
              <a:defRPr sz="1988"/>
            </a:lvl7pPr>
            <a:lvl8pPr marL="3200320" indent="0">
              <a:buNone/>
              <a:defRPr sz="1988"/>
            </a:lvl8pPr>
            <a:lvl9pPr marL="3657509" indent="0">
              <a:buNone/>
              <a:defRPr sz="1988"/>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388"/>
            </a:lvl1pPr>
            <a:lvl2pPr marL="457189" indent="0">
              <a:buNone/>
              <a:defRPr sz="1200"/>
            </a:lvl2pPr>
            <a:lvl3pPr marL="914377" indent="0">
              <a:buNone/>
              <a:defRPr sz="1013"/>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533A2-F039-40BE-B62C-553136F29FEE}" type="datetimeFigureOut">
              <a:rPr lang="en-US">
                <a:solidFill>
                  <a:prstClr val="black">
                    <a:tint val="75000"/>
                  </a:prstClr>
                </a:solidFill>
              </a:rPr>
              <a:pPr/>
              <a:t>3/6/2022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7B6DFF-CCF4-4C6F-835D-6FA55366AFE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60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487412"/>
            <a:ext cx="7043208" cy="1142621"/>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3258799"/>
            <a:ext cx="7043208" cy="346249"/>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1766887"/>
            <a:ext cx="7690114" cy="1038746"/>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24793543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33A2-F039-40BE-B62C-553136F29FEE}" type="datetimeFigureOut">
              <a:rPr lang="en-US">
                <a:solidFill>
                  <a:prstClr val="black">
                    <a:tint val="75000"/>
                  </a:prstClr>
                </a:solidFill>
              </a:rPr>
              <a:pPr/>
              <a:t>3/6/2022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7B6DFF-CCF4-4C6F-835D-6FA55366AFE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814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33A2-F039-40BE-B62C-553136F29FEE}" type="datetimeFigureOut">
              <a:rPr lang="en-US">
                <a:solidFill>
                  <a:prstClr val="black">
                    <a:tint val="75000"/>
                  </a:prstClr>
                </a:solidFill>
              </a:rPr>
              <a:pPr/>
              <a:t>3/6/2022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7B6DFF-CCF4-4C6F-835D-6FA55366AFE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551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666750" y="862013"/>
            <a:ext cx="7810500" cy="1743075"/>
          </a:xfrm>
          <a:prstGeom prst="rect">
            <a:avLst/>
          </a:prstGeom>
        </p:spPr>
        <p:txBody>
          <a:bodyPr anchor="b"/>
          <a:lstStyle/>
          <a:p>
            <a:pPr lvl="0">
              <a:defRPr sz="1800">
                <a:solidFill>
                  <a:srgbClr val="000000"/>
                </a:solidFill>
              </a:defRPr>
            </a:pPr>
            <a:r>
              <a:rPr sz="4200">
                <a:solidFill>
                  <a:srgbClr val="FFFFFF"/>
                </a:solidFill>
              </a:rPr>
              <a:t>Title Text</a:t>
            </a:r>
          </a:p>
        </p:txBody>
      </p:sp>
      <p:sp>
        <p:nvSpPr>
          <p:cNvPr id="6" name="Shape 6"/>
          <p:cNvSpPr>
            <a:spLocks noGrp="1"/>
          </p:cNvSpPr>
          <p:nvPr>
            <p:ph type="body" idx="1"/>
          </p:nvPr>
        </p:nvSpPr>
        <p:spPr>
          <a:xfrm>
            <a:off x="666750" y="2652712"/>
            <a:ext cx="7810500" cy="595313"/>
          </a:xfrm>
          <a:prstGeom prst="rect">
            <a:avLst/>
          </a:prstGeom>
        </p:spPr>
        <p:txBody>
          <a:bodyPr anchor="t"/>
          <a:lstStyle>
            <a:lvl1pPr marL="0" indent="0" algn="ctr">
              <a:spcBef>
                <a:spcPts val="0"/>
              </a:spcBef>
              <a:buSzTx/>
              <a:buNone/>
              <a:defRPr sz="1650"/>
            </a:lvl1pPr>
            <a:lvl2pPr marL="0" indent="85725" algn="ctr">
              <a:spcBef>
                <a:spcPts val="0"/>
              </a:spcBef>
              <a:buSzTx/>
              <a:buNone/>
              <a:defRPr sz="1650"/>
            </a:lvl2pPr>
            <a:lvl3pPr marL="0" indent="171450" algn="ctr">
              <a:spcBef>
                <a:spcPts val="0"/>
              </a:spcBef>
              <a:buSzTx/>
              <a:buNone/>
              <a:defRPr sz="1650"/>
            </a:lvl3pPr>
            <a:lvl4pPr marL="0" indent="257175" algn="ctr">
              <a:spcBef>
                <a:spcPts val="0"/>
              </a:spcBef>
              <a:buSzTx/>
              <a:buNone/>
              <a:defRPr sz="1650"/>
            </a:lvl4pPr>
            <a:lvl5pPr marL="0" indent="342900" algn="ctr">
              <a:spcBef>
                <a:spcPts val="0"/>
              </a:spcBef>
              <a:buSzTx/>
              <a:buNone/>
              <a:defRPr sz="1650"/>
            </a:lvl5pPr>
          </a:lstStyle>
          <a:p>
            <a:pPr lvl="0">
              <a:defRPr sz="1800">
                <a:solidFill>
                  <a:srgbClr val="000000"/>
                </a:solidFill>
              </a:defRPr>
            </a:pPr>
            <a:r>
              <a:rPr sz="1650">
                <a:solidFill>
                  <a:srgbClr val="FFFFFF"/>
                </a:solidFill>
              </a:rPr>
              <a:t>Body Level One</a:t>
            </a:r>
          </a:p>
          <a:p>
            <a:pPr lvl="1">
              <a:defRPr sz="1800">
                <a:solidFill>
                  <a:srgbClr val="000000"/>
                </a:solidFill>
              </a:defRPr>
            </a:pPr>
            <a:r>
              <a:rPr sz="1650">
                <a:solidFill>
                  <a:srgbClr val="FFFFFF"/>
                </a:solidFill>
              </a:rPr>
              <a:t>Body Level Two</a:t>
            </a:r>
          </a:p>
          <a:p>
            <a:pPr lvl="2">
              <a:defRPr sz="1800">
                <a:solidFill>
                  <a:srgbClr val="000000"/>
                </a:solidFill>
              </a:defRPr>
            </a:pPr>
            <a:r>
              <a:rPr sz="1650">
                <a:solidFill>
                  <a:srgbClr val="FFFFFF"/>
                </a:solidFill>
              </a:rPr>
              <a:t>Body Level Three</a:t>
            </a:r>
          </a:p>
          <a:p>
            <a:pPr lvl="3">
              <a:defRPr sz="1800">
                <a:solidFill>
                  <a:srgbClr val="000000"/>
                </a:solidFill>
              </a:defRPr>
            </a:pPr>
            <a:r>
              <a:rPr sz="1650">
                <a:solidFill>
                  <a:srgbClr val="FFFFFF"/>
                </a:solidFill>
              </a:rPr>
              <a:t>Body Level Four</a:t>
            </a:r>
          </a:p>
          <a:p>
            <a:pPr lvl="4">
              <a:defRPr sz="1800">
                <a:solidFill>
                  <a:srgbClr val="000000"/>
                </a:solidFill>
              </a:defRPr>
            </a:pPr>
            <a:r>
              <a:rPr sz="1650">
                <a:solidFill>
                  <a:srgbClr val="FFFFFF"/>
                </a:solidFill>
              </a:rPr>
              <a:t>Body Level Five</a:t>
            </a:r>
          </a:p>
        </p:txBody>
      </p:sp>
    </p:spTree>
    <p:extLst>
      <p:ext uri="{BB962C8B-B14F-4D97-AF65-F5344CB8AC3E}">
        <p14:creationId xmlns:p14="http://schemas.microsoft.com/office/powerpoint/2010/main" val="1631202967"/>
      </p:ext>
    </p:extLst>
  </p:cSld>
  <p:clrMapOvr>
    <a:masterClrMapping/>
  </p:clrMapOvr>
  <p:transition spd="slow" advTm="10000">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2905673" y="4027182"/>
            <a:ext cx="3355772" cy="811867"/>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2236166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43024" y="699332"/>
            <a:ext cx="7860968" cy="3087151"/>
          </a:xfrm>
        </p:spPr>
        <p:txBody>
          <a:bodyPr anchor="ctr"/>
          <a:lstStyle>
            <a:lvl1pPr marL="0" indent="0">
              <a:buFont typeface="Arial"/>
              <a:buNone/>
              <a:defRPr/>
            </a:lvl1pPr>
            <a:lvl2pPr marL="457206" indent="0">
              <a:buNone/>
              <a:defRPr/>
            </a:lvl2pPr>
            <a:lvl3pPr marL="914411" indent="0">
              <a:buFont typeface="Arial"/>
              <a:buNone/>
              <a:defRPr/>
            </a:lvl3pPr>
            <a:lvl4pPr marL="1371617" indent="0">
              <a:buFont typeface="Arial"/>
              <a:buNone/>
              <a:defRPr/>
            </a:lvl4pPr>
            <a:lvl5pPr marL="1828823"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643373" y="3908602"/>
            <a:ext cx="7860665" cy="624994"/>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3447363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126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058675"/>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50134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059686"/>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460467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058665"/>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58665"/>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758265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231799"/>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16311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8" y="1231799"/>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466157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70484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6393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microsoft.com/office/2007/relationships/hdphoto" Target="../media/hdphoto1.wdp"/><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heme" Target="../theme/theme5.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a:pPr/>
              <a:t>3/6/2022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extLst>
              <a:ext uri="{BEBA8EAE-BF5A-486C-A8C5-ECC9F3942E4B}">
                <a14:imgProps xmlns:a14="http://schemas.microsoft.com/office/drawing/2010/main">
                  <a14:imgLayer r:embed="rId15">
                    <a14:imgEffect>
                      <a14:sharpenSoften amount="-50000"/>
                    </a14:imgEffect>
                    <a14:imgEffect>
                      <a14:colorTemperature colorTemp="5900"/>
                    </a14:imgEffect>
                    <a14:imgEffect>
                      <a14:brightnessContrast brigh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72699"/>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059686"/>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0765665"/>
      </p:ext>
    </p:extLst>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3/6/2022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735039"/>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4200">
                <a:solidFill>
                  <a:srgbClr val="FFFFFF"/>
                </a:solidFill>
              </a:rPr>
              <a:t>Title Text</a:t>
            </a:r>
          </a:p>
        </p:txBody>
      </p:sp>
      <p:sp>
        <p:nvSpPr>
          <p:cNvPr id="3" name="Shape 3"/>
          <p:cNvSpPr>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1950">
                <a:solidFill>
                  <a:srgbClr val="FFFFFF"/>
                </a:solidFill>
              </a:rPr>
              <a:t>Body Level One</a:t>
            </a:r>
          </a:p>
          <a:p>
            <a:pPr lvl="1">
              <a:defRPr sz="1800">
                <a:solidFill>
                  <a:srgbClr val="000000"/>
                </a:solidFill>
              </a:defRPr>
            </a:pPr>
            <a:r>
              <a:rPr sz="1950">
                <a:solidFill>
                  <a:srgbClr val="FFFFFF"/>
                </a:solidFill>
              </a:rPr>
              <a:t>Body Level Two</a:t>
            </a:r>
          </a:p>
          <a:p>
            <a:pPr lvl="2">
              <a:defRPr sz="1800">
                <a:solidFill>
                  <a:srgbClr val="000000"/>
                </a:solidFill>
              </a:defRPr>
            </a:pPr>
            <a:r>
              <a:rPr sz="1950">
                <a:solidFill>
                  <a:srgbClr val="FFFFFF"/>
                </a:solidFill>
              </a:rPr>
              <a:t>Body Level Three</a:t>
            </a:r>
          </a:p>
          <a:p>
            <a:pPr lvl="3">
              <a:defRPr sz="1800">
                <a:solidFill>
                  <a:srgbClr val="000000"/>
                </a:solidFill>
              </a:defRPr>
            </a:pPr>
            <a:r>
              <a:rPr sz="1950">
                <a:solidFill>
                  <a:srgbClr val="FFFFFF"/>
                </a:solidFill>
              </a:rPr>
              <a:t>Body Level Four</a:t>
            </a:r>
          </a:p>
          <a:p>
            <a:pPr lvl="4">
              <a:defRPr sz="1800">
                <a:solidFill>
                  <a:srgbClr val="000000"/>
                </a:solidFill>
              </a:defRPr>
            </a:pPr>
            <a:r>
              <a:rPr sz="1950">
                <a:solidFill>
                  <a:srgbClr val="FFFFFF"/>
                </a:solidFill>
              </a:rPr>
              <a:t>Body Level Five</a:t>
            </a:r>
          </a:p>
        </p:txBody>
      </p:sp>
    </p:spTree>
    <p:extLst>
      <p:ext uri="{BB962C8B-B14F-4D97-AF65-F5344CB8AC3E}">
        <p14:creationId xmlns:p14="http://schemas.microsoft.com/office/powerpoint/2010/main" val="72383756"/>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transition spd="slow" advTm="10000">
    <p:wipe/>
  </p:transition>
  <p:txStyles>
    <p:titleStyle>
      <a:lvl1pPr algn="ctr" defTabSz="309563">
        <a:defRPr sz="4200">
          <a:solidFill>
            <a:srgbClr val="FFFFFF"/>
          </a:solidFill>
          <a:latin typeface="+mn-lt"/>
          <a:ea typeface="+mn-ea"/>
          <a:cs typeface="+mn-cs"/>
          <a:sym typeface="Helvetica Light"/>
        </a:defRPr>
      </a:lvl1pPr>
      <a:lvl2pPr indent="85725" algn="ctr" defTabSz="309563">
        <a:defRPr sz="4200">
          <a:solidFill>
            <a:srgbClr val="FFFFFF"/>
          </a:solidFill>
          <a:latin typeface="+mn-lt"/>
          <a:ea typeface="+mn-ea"/>
          <a:cs typeface="+mn-cs"/>
          <a:sym typeface="Helvetica Light"/>
        </a:defRPr>
      </a:lvl2pPr>
      <a:lvl3pPr indent="171450" algn="ctr" defTabSz="309563">
        <a:defRPr sz="4200">
          <a:solidFill>
            <a:srgbClr val="FFFFFF"/>
          </a:solidFill>
          <a:latin typeface="+mn-lt"/>
          <a:ea typeface="+mn-ea"/>
          <a:cs typeface="+mn-cs"/>
          <a:sym typeface="Helvetica Light"/>
        </a:defRPr>
      </a:lvl3pPr>
      <a:lvl4pPr indent="257175" algn="ctr" defTabSz="309563">
        <a:defRPr sz="4200">
          <a:solidFill>
            <a:srgbClr val="FFFFFF"/>
          </a:solidFill>
          <a:latin typeface="+mn-lt"/>
          <a:ea typeface="+mn-ea"/>
          <a:cs typeface="+mn-cs"/>
          <a:sym typeface="Helvetica Light"/>
        </a:defRPr>
      </a:lvl4pPr>
      <a:lvl5pPr indent="342900" algn="ctr" defTabSz="309563">
        <a:defRPr sz="4200">
          <a:solidFill>
            <a:srgbClr val="FFFFFF"/>
          </a:solidFill>
          <a:latin typeface="+mn-lt"/>
          <a:ea typeface="+mn-ea"/>
          <a:cs typeface="+mn-cs"/>
          <a:sym typeface="Helvetica Light"/>
        </a:defRPr>
      </a:lvl5pPr>
      <a:lvl6pPr indent="428625" algn="ctr" defTabSz="309563">
        <a:defRPr sz="4200">
          <a:solidFill>
            <a:srgbClr val="FFFFFF"/>
          </a:solidFill>
          <a:latin typeface="+mn-lt"/>
          <a:ea typeface="+mn-ea"/>
          <a:cs typeface="+mn-cs"/>
          <a:sym typeface="Helvetica Light"/>
        </a:defRPr>
      </a:lvl6pPr>
      <a:lvl7pPr indent="514350" algn="ctr" defTabSz="309563">
        <a:defRPr sz="4200">
          <a:solidFill>
            <a:srgbClr val="FFFFFF"/>
          </a:solidFill>
          <a:latin typeface="+mn-lt"/>
          <a:ea typeface="+mn-ea"/>
          <a:cs typeface="+mn-cs"/>
          <a:sym typeface="Helvetica Light"/>
        </a:defRPr>
      </a:lvl7pPr>
      <a:lvl8pPr indent="600075" algn="ctr" defTabSz="309563">
        <a:defRPr sz="4200">
          <a:solidFill>
            <a:srgbClr val="FFFFFF"/>
          </a:solidFill>
          <a:latin typeface="+mn-lt"/>
          <a:ea typeface="+mn-ea"/>
          <a:cs typeface="+mn-cs"/>
          <a:sym typeface="Helvetica Light"/>
        </a:defRPr>
      </a:lvl8pPr>
      <a:lvl9pPr indent="685800" algn="ctr" defTabSz="309563">
        <a:defRPr sz="4200">
          <a:solidFill>
            <a:srgbClr val="FFFFFF"/>
          </a:solidFill>
          <a:latin typeface="+mn-lt"/>
          <a:ea typeface="+mn-ea"/>
          <a:cs typeface="+mn-cs"/>
          <a:sym typeface="Helvetica Light"/>
        </a:defRPr>
      </a:lvl9pPr>
    </p:titleStyle>
    <p:bodyStyle>
      <a:lvl1pPr marL="238125" indent="-238125" defTabSz="309563">
        <a:spcBef>
          <a:spcPts val="2213"/>
        </a:spcBef>
        <a:buSzPct val="75000"/>
        <a:buChar char="•"/>
        <a:defRPr sz="1950">
          <a:solidFill>
            <a:srgbClr val="FFFFFF"/>
          </a:solidFill>
          <a:latin typeface="+mn-lt"/>
          <a:ea typeface="+mn-ea"/>
          <a:cs typeface="+mn-cs"/>
          <a:sym typeface="Helvetica Light"/>
        </a:defRPr>
      </a:lvl1pPr>
      <a:lvl2pPr marL="476250" indent="-238125" defTabSz="309563">
        <a:spcBef>
          <a:spcPts val="2213"/>
        </a:spcBef>
        <a:buSzPct val="75000"/>
        <a:buChar char="•"/>
        <a:defRPr sz="1950">
          <a:solidFill>
            <a:srgbClr val="FFFFFF"/>
          </a:solidFill>
          <a:latin typeface="+mn-lt"/>
          <a:ea typeface="+mn-ea"/>
          <a:cs typeface="+mn-cs"/>
          <a:sym typeface="Helvetica Light"/>
        </a:defRPr>
      </a:lvl2pPr>
      <a:lvl3pPr marL="714375" indent="-238125" defTabSz="309563">
        <a:spcBef>
          <a:spcPts val="2213"/>
        </a:spcBef>
        <a:buSzPct val="75000"/>
        <a:buChar char="•"/>
        <a:defRPr sz="1950">
          <a:solidFill>
            <a:srgbClr val="FFFFFF"/>
          </a:solidFill>
          <a:latin typeface="+mn-lt"/>
          <a:ea typeface="+mn-ea"/>
          <a:cs typeface="+mn-cs"/>
          <a:sym typeface="Helvetica Light"/>
        </a:defRPr>
      </a:lvl3pPr>
      <a:lvl4pPr marL="952500" indent="-238125" defTabSz="309563">
        <a:spcBef>
          <a:spcPts val="2213"/>
        </a:spcBef>
        <a:buSzPct val="75000"/>
        <a:buChar char="•"/>
        <a:defRPr sz="1950">
          <a:solidFill>
            <a:srgbClr val="FFFFFF"/>
          </a:solidFill>
          <a:latin typeface="+mn-lt"/>
          <a:ea typeface="+mn-ea"/>
          <a:cs typeface="+mn-cs"/>
          <a:sym typeface="Helvetica Light"/>
        </a:defRPr>
      </a:lvl4pPr>
      <a:lvl5pPr marL="1190625" indent="-238125" defTabSz="309563">
        <a:spcBef>
          <a:spcPts val="2213"/>
        </a:spcBef>
        <a:buSzPct val="75000"/>
        <a:buChar char="•"/>
        <a:defRPr sz="1950">
          <a:solidFill>
            <a:srgbClr val="FFFFFF"/>
          </a:solidFill>
          <a:latin typeface="+mn-lt"/>
          <a:ea typeface="+mn-ea"/>
          <a:cs typeface="+mn-cs"/>
          <a:sym typeface="Helvetica Light"/>
        </a:defRPr>
      </a:lvl5pPr>
      <a:lvl6pPr marL="1428750" indent="-238125" defTabSz="309563">
        <a:spcBef>
          <a:spcPts val="2213"/>
        </a:spcBef>
        <a:buSzPct val="75000"/>
        <a:buChar char="•"/>
        <a:defRPr sz="1950">
          <a:solidFill>
            <a:srgbClr val="FFFFFF"/>
          </a:solidFill>
          <a:latin typeface="+mn-lt"/>
          <a:ea typeface="+mn-ea"/>
          <a:cs typeface="+mn-cs"/>
          <a:sym typeface="Helvetica Light"/>
        </a:defRPr>
      </a:lvl6pPr>
      <a:lvl7pPr marL="1666875" indent="-238125" defTabSz="309563">
        <a:spcBef>
          <a:spcPts val="2213"/>
        </a:spcBef>
        <a:buSzPct val="75000"/>
        <a:buChar char="•"/>
        <a:defRPr sz="1950">
          <a:solidFill>
            <a:srgbClr val="FFFFFF"/>
          </a:solidFill>
          <a:latin typeface="+mn-lt"/>
          <a:ea typeface="+mn-ea"/>
          <a:cs typeface="+mn-cs"/>
          <a:sym typeface="Helvetica Light"/>
        </a:defRPr>
      </a:lvl7pPr>
      <a:lvl8pPr marL="1905000" indent="-238125" defTabSz="309563">
        <a:spcBef>
          <a:spcPts val="2213"/>
        </a:spcBef>
        <a:buSzPct val="75000"/>
        <a:buChar char="•"/>
        <a:defRPr sz="1950">
          <a:solidFill>
            <a:srgbClr val="FFFFFF"/>
          </a:solidFill>
          <a:latin typeface="+mn-lt"/>
          <a:ea typeface="+mn-ea"/>
          <a:cs typeface="+mn-cs"/>
          <a:sym typeface="Helvetica Light"/>
        </a:defRPr>
      </a:lvl8pPr>
      <a:lvl9pPr marL="2143125" indent="-238125" defTabSz="309563">
        <a:spcBef>
          <a:spcPts val="2213"/>
        </a:spcBef>
        <a:buSzPct val="75000"/>
        <a:buChar char="•"/>
        <a:defRPr sz="1950">
          <a:solidFill>
            <a:srgbClr val="FFFFFF"/>
          </a:solidFill>
          <a:latin typeface="+mn-lt"/>
          <a:ea typeface="+mn-ea"/>
          <a:cs typeface="+mn-cs"/>
          <a:sym typeface="Helvetica Light"/>
        </a:defRPr>
      </a:lvl9pPr>
    </p:bodyStyle>
    <p:otherStyle>
      <a:lvl1pPr algn="ctr" defTabSz="309563">
        <a:defRPr sz="900">
          <a:solidFill>
            <a:schemeClr val="tx1"/>
          </a:solidFill>
          <a:latin typeface="+mn-lt"/>
          <a:ea typeface="+mn-ea"/>
          <a:cs typeface="+mn-cs"/>
          <a:sym typeface="Helvetica Light"/>
        </a:defRPr>
      </a:lvl1pPr>
      <a:lvl2pPr indent="85725" algn="ctr" defTabSz="309563">
        <a:defRPr sz="900">
          <a:solidFill>
            <a:schemeClr val="tx1"/>
          </a:solidFill>
          <a:latin typeface="+mn-lt"/>
          <a:ea typeface="+mn-ea"/>
          <a:cs typeface="+mn-cs"/>
          <a:sym typeface="Helvetica Light"/>
        </a:defRPr>
      </a:lvl2pPr>
      <a:lvl3pPr indent="171450" algn="ctr" defTabSz="309563">
        <a:defRPr sz="900">
          <a:solidFill>
            <a:schemeClr val="tx1"/>
          </a:solidFill>
          <a:latin typeface="+mn-lt"/>
          <a:ea typeface="+mn-ea"/>
          <a:cs typeface="+mn-cs"/>
          <a:sym typeface="Helvetica Light"/>
        </a:defRPr>
      </a:lvl3pPr>
      <a:lvl4pPr indent="257175" algn="ctr" defTabSz="309563">
        <a:defRPr sz="900">
          <a:solidFill>
            <a:schemeClr val="tx1"/>
          </a:solidFill>
          <a:latin typeface="+mn-lt"/>
          <a:ea typeface="+mn-ea"/>
          <a:cs typeface="+mn-cs"/>
          <a:sym typeface="Helvetica Light"/>
        </a:defRPr>
      </a:lvl4pPr>
      <a:lvl5pPr indent="342900" algn="ctr" defTabSz="309563">
        <a:defRPr sz="900">
          <a:solidFill>
            <a:schemeClr val="tx1"/>
          </a:solidFill>
          <a:latin typeface="+mn-lt"/>
          <a:ea typeface="+mn-ea"/>
          <a:cs typeface="+mn-cs"/>
          <a:sym typeface="Helvetica Light"/>
        </a:defRPr>
      </a:lvl5pPr>
      <a:lvl6pPr indent="428625" algn="ctr" defTabSz="309563">
        <a:defRPr sz="900">
          <a:solidFill>
            <a:schemeClr val="tx1"/>
          </a:solidFill>
          <a:latin typeface="+mn-lt"/>
          <a:ea typeface="+mn-ea"/>
          <a:cs typeface="+mn-cs"/>
          <a:sym typeface="Helvetica Light"/>
        </a:defRPr>
      </a:lvl6pPr>
      <a:lvl7pPr indent="514350" algn="ctr" defTabSz="309563">
        <a:defRPr sz="900">
          <a:solidFill>
            <a:schemeClr val="tx1"/>
          </a:solidFill>
          <a:latin typeface="+mn-lt"/>
          <a:ea typeface="+mn-ea"/>
          <a:cs typeface="+mn-cs"/>
          <a:sym typeface="Helvetica Light"/>
        </a:defRPr>
      </a:lvl7pPr>
      <a:lvl8pPr indent="600075" algn="ctr" defTabSz="309563">
        <a:defRPr sz="900">
          <a:solidFill>
            <a:schemeClr val="tx1"/>
          </a:solidFill>
          <a:latin typeface="+mn-lt"/>
          <a:ea typeface="+mn-ea"/>
          <a:cs typeface="+mn-cs"/>
          <a:sym typeface="Helvetica Light"/>
        </a:defRPr>
      </a:lvl8pPr>
      <a:lvl9pPr indent="685800" algn="ctr" defTabSz="309563">
        <a:defRPr sz="900">
          <a:solidFill>
            <a:schemeClr val="tx1"/>
          </a:solidFill>
          <a:latin typeface="+mn-lt"/>
          <a:ea typeface="+mn-ea"/>
          <a:cs typeface="+mn-cs"/>
          <a:sym typeface="Helvetica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243834" tIns="121917" rIns="243834" bIns="121917"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243834" tIns="121917" rIns="243834" bIns="1219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243834" tIns="121917" rIns="243834" bIns="121917" rtlCol="0" anchor="ctr"/>
          <a:lstStyle>
            <a:lvl1pPr algn="l">
              <a:defRPr sz="1200">
                <a:solidFill>
                  <a:schemeClr val="tx1">
                    <a:tint val="75000"/>
                  </a:schemeClr>
                </a:solidFill>
              </a:defRPr>
            </a:lvl1pPr>
          </a:lstStyle>
          <a:p>
            <a:pPr defTabSz="914377"/>
            <a:fld id="{757533A2-F039-40BE-B62C-553136F29FEE}" type="datetimeFigureOut">
              <a:rPr lang="en-US" smtClean="0">
                <a:solidFill>
                  <a:prstClr val="black">
                    <a:tint val="75000"/>
                  </a:prstClr>
                </a:solidFill>
              </a:rPr>
              <a:pPr defTabSz="914377"/>
              <a:t>3/6/2022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243834" tIns="121917" rIns="243834" bIns="121917"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243834" tIns="121917" rIns="243834" bIns="121917" rtlCol="0" anchor="ctr"/>
          <a:lstStyle>
            <a:lvl1pPr algn="r">
              <a:defRPr sz="1200">
                <a:solidFill>
                  <a:schemeClr val="tx1">
                    <a:tint val="75000"/>
                  </a:schemeClr>
                </a:solidFill>
              </a:defRPr>
            </a:lvl1pPr>
          </a:lstStyle>
          <a:p>
            <a:pPr defTabSz="914377"/>
            <a:fld id="{D07B6DFF-CCF4-4C6F-835D-6FA55366AFEE}"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2066378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ctr" defTabSz="914377" rtl="0" eaLnBrk="1" latinLnBrk="0" hangingPunct="1">
        <a:spcBef>
          <a:spcPct val="0"/>
        </a:spcBef>
        <a:buNone/>
        <a:defRPr sz="4388"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31" indent="-285743" algn="l" defTabSz="914377"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2972"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7.xml"/><Relationship Id="rId1" Type="http://schemas.openxmlformats.org/officeDocument/2006/relationships/slideLayout" Target="../slideLayouts/slideLayout4.xml"/><Relationship Id="rId4" Type="http://schemas.microsoft.com/office/2007/relationships/hdphoto" Target="../media/hdphoto1.wdp"/></Relationships>
</file>

<file path=ppt/slides/_rels/slide10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8.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9.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1.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2.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3.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4.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5.xml"/><Relationship Id="rId1" Type="http://schemas.openxmlformats.org/officeDocument/2006/relationships/slideLayout" Target="../slideLayouts/slideLayout4.xml"/><Relationship Id="rId4" Type="http://schemas.microsoft.com/office/2007/relationships/hdphoto" Target="../media/hdphoto1.wdp"/></Relationships>
</file>

<file path=ppt/slides/_rels/slide1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6.xml"/><Relationship Id="rId1" Type="http://schemas.openxmlformats.org/officeDocument/2006/relationships/slideLayout" Target="../slideLayouts/slideLayout4.xml"/><Relationship Id="rId4" Type="http://schemas.microsoft.com/office/2007/relationships/hdphoto" Target="../media/hdphoto1.wdp"/></Relationships>
</file>

<file path=ppt/slides/_rels/slide1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7.xml"/><Relationship Id="rId1" Type="http://schemas.openxmlformats.org/officeDocument/2006/relationships/slideLayout" Target="../slideLayouts/slideLayout4.xml"/><Relationship Id="rId4" Type="http://schemas.microsoft.com/office/2007/relationships/hdphoto" Target="../media/hdphoto1.wdp"/></Relationships>
</file>

<file path=ppt/slides/_rels/slide1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8.xml"/><Relationship Id="rId1" Type="http://schemas.openxmlformats.org/officeDocument/2006/relationships/slideLayout" Target="../slideLayouts/slideLayout4.xml"/><Relationship Id="rId4" Type="http://schemas.microsoft.com/office/2007/relationships/hdphoto" Target="../media/hdphoto1.wdp"/></Relationships>
</file>

<file path=ppt/slides/_rels/slide1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9.xml"/><Relationship Id="rId1" Type="http://schemas.openxmlformats.org/officeDocument/2006/relationships/slideLayout" Target="../slideLayouts/slideLayout4.xml"/><Relationship Id="rId4" Type="http://schemas.microsoft.com/office/2007/relationships/hdphoto" Target="../media/hdphoto1.wdp"/></Relationships>
</file>

<file path=ppt/slides/_rels/slide1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0.xml"/><Relationship Id="rId1" Type="http://schemas.openxmlformats.org/officeDocument/2006/relationships/slideLayout" Target="../slideLayouts/slideLayout4.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1.xml"/><Relationship Id="rId1" Type="http://schemas.openxmlformats.org/officeDocument/2006/relationships/slideLayout" Target="../slideLayouts/slideLayout4.xml"/><Relationship Id="rId4" Type="http://schemas.microsoft.com/office/2007/relationships/hdphoto" Target="../media/hdphoto1.wdp"/></Relationships>
</file>

<file path=ppt/slides/_rels/slide1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2.xml"/><Relationship Id="rId1" Type="http://schemas.openxmlformats.org/officeDocument/2006/relationships/slideLayout" Target="../slideLayouts/slideLayout4.xml"/><Relationship Id="rId4" Type="http://schemas.microsoft.com/office/2007/relationships/hdphoto" Target="../media/hdphoto1.wdp"/></Relationships>
</file>

<file path=ppt/slides/_rels/slide1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3.xml"/><Relationship Id="rId1" Type="http://schemas.openxmlformats.org/officeDocument/2006/relationships/slideLayout" Target="../slideLayouts/slideLayout4.xml"/><Relationship Id="rId4" Type="http://schemas.microsoft.com/office/2007/relationships/hdphoto" Target="../media/hdphoto1.wdp"/></Relationships>
</file>

<file path=ppt/slides/_rels/slide1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4.xml"/><Relationship Id="rId1" Type="http://schemas.openxmlformats.org/officeDocument/2006/relationships/slideLayout" Target="../slideLayouts/slideLayout4.xml"/><Relationship Id="rId4" Type="http://schemas.microsoft.com/office/2007/relationships/hdphoto" Target="../media/hdphoto1.wdp"/></Relationships>
</file>

<file path=ppt/slides/_rels/slide1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5.xml"/><Relationship Id="rId1" Type="http://schemas.openxmlformats.org/officeDocument/2006/relationships/slideLayout" Target="../slideLayouts/slideLayout4.xml"/><Relationship Id="rId4" Type="http://schemas.microsoft.com/office/2007/relationships/hdphoto" Target="../media/hdphoto1.wdp"/></Relationships>
</file>

<file path=ppt/slides/_rels/slide1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6.xml"/><Relationship Id="rId1" Type="http://schemas.openxmlformats.org/officeDocument/2006/relationships/slideLayout" Target="../slideLayouts/slideLayout4.xml"/><Relationship Id="rId4" Type="http://schemas.microsoft.com/office/2007/relationships/hdphoto" Target="../media/hdphoto1.wdp"/></Relationships>
</file>

<file path=ppt/slides/_rels/slide1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7.xml"/><Relationship Id="rId1" Type="http://schemas.openxmlformats.org/officeDocument/2006/relationships/slideLayout" Target="../slideLayouts/slideLayout4.xml"/><Relationship Id="rId4" Type="http://schemas.microsoft.com/office/2007/relationships/hdphoto" Target="../media/hdphoto1.wdp"/></Relationships>
</file>

<file path=ppt/slides/_rels/slide1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8.xml"/><Relationship Id="rId1" Type="http://schemas.openxmlformats.org/officeDocument/2006/relationships/slideLayout" Target="../slideLayouts/slideLayout4.xml"/><Relationship Id="rId4" Type="http://schemas.microsoft.com/office/2007/relationships/hdphoto" Target="../media/hdphoto1.wdp"/></Relationships>
</file>

<file path=ppt/slides/_rels/slide1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9.xml"/><Relationship Id="rId1" Type="http://schemas.openxmlformats.org/officeDocument/2006/relationships/slideLayout" Target="../slideLayouts/slideLayout4.xml"/><Relationship Id="rId4" Type="http://schemas.microsoft.com/office/2007/relationships/hdphoto" Target="../media/hdphoto1.wdp"/></Relationships>
</file>

<file path=ppt/slides/_rels/slide13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4.xml"/></Relationships>
</file>

<file path=ppt/slides/_rels/slide15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4.xml"/></Relationships>
</file>

<file path=ppt/slides/_rels/slide15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4.xml"/></Relationships>
</file>

<file path=ppt/slides/_rels/slide15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4.xml"/></Relationships>
</file>

<file path=ppt/slides/_rels/slide15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bin"/><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bin"/><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bin"/><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bin"/><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bin"/><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bin"/><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bin"/><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bin"/><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bin"/><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bin"/><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bin"/><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bin"/><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bin"/><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bin"/><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bin"/><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bin"/><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bin"/><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1.bin"/><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2.bin"/><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3.bin"/><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bin"/><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28.xml"/><Relationship Id="rId4" Type="http://schemas.openxmlformats.org/officeDocument/2006/relationships/hyperlink" Target="http://www.universitychurchofchrist.org/contribution"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8.bin"/><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9.bin"/><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0.bin"/><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1.bin"/><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2.bin"/><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3.bin"/><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4.bin"/><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5.bin"/><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6.bin"/><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7.jpeg"/><Relationship Id="rId7"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8.png"/><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microsoft.com/office/2007/relationships/hdphoto" Target="../media/hdphoto1.wdp"/></Relationships>
</file>

<file path=ppt/slides/_rels/slide8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microsoft.com/office/2007/relationships/hdphoto" Target="../media/hdphoto1.wdp"/></Relationships>
</file>

<file path=ppt/slides/_rels/slide9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microsoft.com/office/2007/relationships/hdphoto" Target="../media/hdphoto1.wdp"/></Relationships>
</file>

<file path=ppt/slides/_rels/slide9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microsoft.com/office/2007/relationships/hdphoto" Target="../media/hdphoto1.wdp"/></Relationships>
</file>

<file path=ppt/slides/_rels/slide9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microsoft.com/office/2007/relationships/hdphoto" Target="../media/hdphoto1.wdp"/></Relationships>
</file>

<file path=ppt/slides/_rels/slide9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3.xml"/><Relationship Id="rId1" Type="http://schemas.openxmlformats.org/officeDocument/2006/relationships/slideLayout" Target="../slideLayouts/slideLayout4.xml"/><Relationship Id="rId4" Type="http://schemas.microsoft.com/office/2007/relationships/hdphoto" Target="../media/hdphoto1.wdp"/></Relationships>
</file>

<file path=ppt/slides/_rels/slide9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4.xml"/><Relationship Id="rId1" Type="http://schemas.openxmlformats.org/officeDocument/2006/relationships/slideLayout" Target="../slideLayouts/slideLayout4.xml"/><Relationship Id="rId4" Type="http://schemas.microsoft.com/office/2007/relationships/hdphoto" Target="../media/hdphoto1.wdp"/></Relationships>
</file>

<file path=ppt/slides/_rels/slide9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microsoft.com/office/2007/relationships/hdphoto" Target="../media/hdphoto1.wdp"/></Relationships>
</file>

<file path=ppt/slides/_rels/slide9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6.xml"/><Relationship Id="rId1" Type="http://schemas.openxmlformats.org/officeDocument/2006/relationships/slideLayout" Target="../slideLayouts/slideLayout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26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003 - Lift Your Voice In Praise - 3.2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140 - Savior Divine Dwell - 1.1</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800616165"/>
      </p:ext>
    </p:extLst>
  </p:cSld>
  <p:clrMapOvr>
    <a:masterClrMapping/>
  </p:clrMapOvr>
  <p:transition>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140 - Savior Divine Dwell - 1.2</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970163024"/>
      </p:ext>
    </p:extLst>
  </p:cSld>
  <p:clrMapOvr>
    <a:masterClrMapping/>
  </p:clrMapOvr>
  <p:transition>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140 - Savior Divine Dwell - C.1</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795246819"/>
      </p:ext>
    </p:extLst>
  </p:cSld>
  <p:clrMapOvr>
    <a:masterClrMapping/>
  </p:clrMapOvr>
  <p:transition>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140 - Savior Divine Dwell - C.2</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extLst>
      <p:ext uri="{BB962C8B-B14F-4D97-AF65-F5344CB8AC3E}">
        <p14:creationId xmlns:p14="http://schemas.microsoft.com/office/powerpoint/2010/main" val="3363632657"/>
      </p:ext>
    </p:extLst>
  </p:cSld>
  <p:clrMapOvr>
    <a:masterClrMapping/>
  </p:clrMapOvr>
  <p:transition>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140 - Savior Divine Dwell - 2.1</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787222970"/>
      </p:ext>
    </p:extLst>
  </p:cSld>
  <p:clrMapOvr>
    <a:masterClrMapping/>
  </p:clrMapOvr>
  <p:transition>
    <p:wipe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140 - Savior Divine Dwell - 2.2</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459815238"/>
      </p:ext>
    </p:extLst>
  </p:cSld>
  <p:clrMapOvr>
    <a:masterClrMapping/>
  </p:clrMapOvr>
  <p:transition>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140 - Savior Divine Dwell - C.1</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446415361"/>
      </p:ext>
    </p:extLst>
  </p:cSld>
  <p:clrMapOvr>
    <a:masterClrMapping/>
  </p:clrMapOvr>
  <p:transition>
    <p:wipe dir="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140 - Savior Divine Dwell - C.2</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1544701170"/>
      </p:ext>
    </p:extLst>
  </p:cSld>
  <p:clrMapOvr>
    <a:masterClrMapping/>
  </p:clrMapOvr>
  <p:transition>
    <p:wipe dir="r"/>
  </p:transition>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Self-Involvement</a:t>
            </a:r>
          </a:p>
        </p:txBody>
      </p:sp>
      <p:sp>
        <p:nvSpPr>
          <p:cNvPr id="5" name="Text Placeholder 4"/>
          <p:cNvSpPr>
            <a:spLocks noGrp="1"/>
          </p:cNvSpPr>
          <p:nvPr>
            <p:ph type="body" sz="quarter" idx="10"/>
          </p:nvPr>
        </p:nvSpPr>
        <p:spPr>
          <a:xfrm>
            <a:off x="381000" y="971550"/>
            <a:ext cx="8382000" cy="3886200"/>
          </a:xfrm>
        </p:spPr>
        <p:txBody>
          <a:bodyPr>
            <a:normAutofit lnSpcReduction="10000"/>
          </a:bodyPr>
          <a:lstStyle/>
          <a:p>
            <a:r>
              <a:rPr lang="en-US" sz="3400" b="1" dirty="0">
                <a:ln>
                  <a:solidFill>
                    <a:schemeClr val="bg1"/>
                  </a:solidFill>
                </a:ln>
                <a:effectLst>
                  <a:outerShdw blurRad="38100" dist="38100" dir="2700000" algn="tl">
                    <a:srgbClr val="000000">
                      <a:alpha val="43137"/>
                    </a:srgbClr>
                  </a:outerShdw>
                </a:effectLst>
              </a:rPr>
              <a:t>Rom. 12:4-8</a:t>
            </a:r>
            <a:r>
              <a:rPr lang="en-US" sz="3400" b="1" i="1" dirty="0">
                <a:ln>
                  <a:solidFill>
                    <a:schemeClr val="bg1"/>
                  </a:solidFill>
                </a:ln>
                <a:effectLst>
                  <a:outerShdw blurRad="38100" dist="38100" dir="2700000" algn="tl">
                    <a:srgbClr val="000000">
                      <a:alpha val="43137"/>
                    </a:srgbClr>
                  </a:outerShdw>
                </a:effectLst>
              </a:rPr>
              <a:t>— For just as we have many members in one body and all the members do not have the same </a:t>
            </a:r>
            <a:r>
              <a:rPr lang="en-US" sz="3400" b="1" i="1" dirty="0">
                <a:ln>
                  <a:solidFill>
                    <a:schemeClr val="bg1"/>
                  </a:solidFill>
                </a:ln>
                <a:solidFill>
                  <a:srgbClr val="FFFF00"/>
                </a:solidFill>
                <a:effectLst>
                  <a:outerShdw blurRad="38100" dist="38100" dir="2700000" algn="tl">
                    <a:srgbClr val="000000">
                      <a:alpha val="43137"/>
                    </a:srgbClr>
                  </a:outerShdw>
                </a:effectLst>
              </a:rPr>
              <a:t>function</a:t>
            </a:r>
            <a:r>
              <a:rPr lang="en-US" sz="3400" b="1" i="1" dirty="0">
                <a:ln>
                  <a:solidFill>
                    <a:schemeClr val="bg1"/>
                  </a:solidFill>
                </a:ln>
                <a:effectLst>
                  <a:outerShdw blurRad="38100" dist="38100" dir="2700000" algn="tl">
                    <a:srgbClr val="000000">
                      <a:alpha val="43137"/>
                    </a:srgbClr>
                  </a:outerShdw>
                </a:effectLst>
              </a:rPr>
              <a:t>, 5 so we, who are many, are one body in Christ, and individually members one of another. 6 Since we have </a:t>
            </a:r>
            <a:r>
              <a:rPr lang="en-US" sz="3400" b="1" i="1" dirty="0">
                <a:ln>
                  <a:solidFill>
                    <a:schemeClr val="bg1"/>
                  </a:solidFill>
                </a:ln>
                <a:solidFill>
                  <a:srgbClr val="FFFF00"/>
                </a:solidFill>
                <a:effectLst>
                  <a:outerShdw blurRad="38100" dist="38100" dir="2700000" algn="tl">
                    <a:srgbClr val="000000">
                      <a:alpha val="43137"/>
                    </a:srgbClr>
                  </a:outerShdw>
                </a:effectLst>
              </a:rPr>
              <a:t>gifts that differ </a:t>
            </a:r>
            <a:r>
              <a:rPr lang="en-US" sz="3400" b="1" i="1" dirty="0">
                <a:ln>
                  <a:solidFill>
                    <a:schemeClr val="bg1"/>
                  </a:solidFill>
                </a:ln>
                <a:effectLst>
                  <a:outerShdw blurRad="38100" dist="38100" dir="2700000" algn="tl">
                    <a:srgbClr val="000000">
                      <a:alpha val="43137"/>
                    </a:srgbClr>
                  </a:outerShdw>
                </a:effectLst>
              </a:rPr>
              <a:t>according to the grace given to us, each of us is to exercise them accordingly: if prophecy, according to the proportion of his faith; </a:t>
            </a:r>
          </a:p>
        </p:txBody>
      </p:sp>
    </p:spTree>
    <p:extLst>
      <p:ext uri="{BB962C8B-B14F-4D97-AF65-F5344CB8AC3E}">
        <p14:creationId xmlns:p14="http://schemas.microsoft.com/office/powerpoint/2010/main" val="16001590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Self-Involvement</a:t>
            </a:r>
          </a:p>
        </p:txBody>
      </p:sp>
      <p:sp>
        <p:nvSpPr>
          <p:cNvPr id="5" name="Text Placeholder 4"/>
          <p:cNvSpPr>
            <a:spLocks noGrp="1"/>
          </p:cNvSpPr>
          <p:nvPr>
            <p:ph type="body" sz="quarter" idx="10"/>
          </p:nvPr>
        </p:nvSpPr>
        <p:spPr>
          <a:xfrm>
            <a:off x="381000" y="971550"/>
            <a:ext cx="8382000" cy="4171950"/>
          </a:xfrm>
        </p:spPr>
        <p:txBody>
          <a:bodyPr>
            <a:normAutofit/>
          </a:bodyPr>
          <a:lstStyle/>
          <a:p>
            <a:r>
              <a:rPr lang="en-US" sz="3400" b="1" dirty="0">
                <a:ln>
                  <a:solidFill>
                    <a:schemeClr val="bg1"/>
                  </a:solidFill>
                </a:ln>
                <a:effectLst>
                  <a:outerShdw blurRad="38100" dist="38100" dir="2700000" algn="tl">
                    <a:srgbClr val="000000">
                      <a:alpha val="43137"/>
                    </a:srgbClr>
                  </a:outerShdw>
                </a:effectLst>
              </a:rPr>
              <a:t>Rom. 12:4-8— </a:t>
            </a:r>
            <a:r>
              <a:rPr lang="en-US" sz="3400" b="1" i="1" dirty="0">
                <a:ln>
                  <a:solidFill>
                    <a:schemeClr val="bg1"/>
                  </a:solidFill>
                </a:ln>
                <a:effectLst>
                  <a:outerShdw blurRad="38100" dist="38100" dir="2700000" algn="tl">
                    <a:srgbClr val="000000">
                      <a:alpha val="43137"/>
                    </a:srgbClr>
                  </a:outerShdw>
                </a:effectLst>
              </a:rPr>
              <a:t>7 if service, in his serving; or he who teaches, in his teaching; 8 or he who exhorts, in his exhortation; he who gives, with liberality; he who leads, with diligence; he who shows mercy, with cheerfulness</a:t>
            </a:r>
            <a:r>
              <a:rPr lang="en-US" sz="3400" b="1" dirty="0">
                <a:ln>
                  <a:solidFill>
                    <a:schemeClr val="bg1"/>
                  </a:solidFill>
                </a:ln>
                <a:effectLst>
                  <a:outerShdw blurRad="38100" dist="38100" dir="2700000" algn="tl">
                    <a:srgbClr val="000000">
                      <a:alpha val="43137"/>
                    </a:srgbClr>
                  </a:outerShdw>
                </a:effectLst>
              </a:rPr>
              <a:t>.</a:t>
            </a:r>
            <a:endParaRPr lang="en-US" sz="3400" b="1" i="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0116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003 - Lift Your Voice In Praise - C.1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Self-Involvement</a:t>
            </a:r>
          </a:p>
        </p:txBody>
      </p:sp>
      <p:sp>
        <p:nvSpPr>
          <p:cNvPr id="5" name="Text Placeholder 4"/>
          <p:cNvSpPr>
            <a:spLocks noGrp="1"/>
          </p:cNvSpPr>
          <p:nvPr>
            <p:ph type="body" sz="quarter" idx="10"/>
          </p:nvPr>
        </p:nvSpPr>
        <p:spPr>
          <a:xfrm>
            <a:off x="381000" y="971550"/>
            <a:ext cx="8382000" cy="4038600"/>
          </a:xfrm>
        </p:spPr>
        <p:txBody>
          <a:bodyPr>
            <a:normAutofit lnSpcReduction="10000"/>
          </a:bodyPr>
          <a:lstStyle/>
          <a:p>
            <a:r>
              <a:rPr lang="en-US" sz="3500" b="1" dirty="0">
                <a:ln>
                  <a:solidFill>
                    <a:schemeClr val="bg1"/>
                  </a:solidFill>
                </a:ln>
                <a:effectLst>
                  <a:outerShdw blurRad="38100" dist="38100" dir="2700000" algn="tl">
                    <a:srgbClr val="000000">
                      <a:alpha val="43137"/>
                    </a:srgbClr>
                  </a:outerShdw>
                </a:effectLst>
              </a:rPr>
              <a:t>Something for everyone:  Eph. 4:15-16— </a:t>
            </a:r>
            <a:r>
              <a:rPr lang="en-US" sz="3500" b="1" i="1" dirty="0">
                <a:ln>
                  <a:solidFill>
                    <a:schemeClr val="bg1"/>
                  </a:solidFill>
                </a:ln>
                <a:effectLst>
                  <a:outerShdw blurRad="38100" dist="38100" dir="2700000" algn="tl">
                    <a:srgbClr val="000000">
                      <a:alpha val="43137"/>
                    </a:srgbClr>
                  </a:outerShdw>
                </a:effectLst>
              </a:rPr>
              <a:t>but speaking the truth in love, we are to grow up in all aspects into Him who is the head, even Christ, 16 from whom the whole body, being fitted and held together by what every joint supplies, according to the </a:t>
            </a:r>
            <a:r>
              <a:rPr lang="en-US" sz="3500" b="1" i="1" dirty="0">
                <a:ln>
                  <a:solidFill>
                    <a:schemeClr val="bg1"/>
                  </a:solidFill>
                </a:ln>
                <a:solidFill>
                  <a:srgbClr val="FFFF00"/>
                </a:solidFill>
                <a:effectLst>
                  <a:outerShdw blurRad="38100" dist="38100" dir="2700000" algn="tl">
                    <a:srgbClr val="000000">
                      <a:alpha val="43137"/>
                    </a:srgbClr>
                  </a:outerShdw>
                </a:effectLst>
              </a:rPr>
              <a:t>proper working of each individual part</a:t>
            </a:r>
            <a:r>
              <a:rPr lang="en-US" sz="3500" b="1" i="1" dirty="0">
                <a:ln>
                  <a:solidFill>
                    <a:schemeClr val="bg1"/>
                  </a:solidFill>
                </a:ln>
                <a:effectLst>
                  <a:outerShdw blurRad="38100" dist="38100" dir="2700000" algn="tl">
                    <a:srgbClr val="000000">
                      <a:alpha val="43137"/>
                    </a:srgbClr>
                  </a:outerShdw>
                </a:effectLst>
              </a:rPr>
              <a:t>, causes the growth of the body for the building up of itself in love.</a:t>
            </a:r>
          </a:p>
        </p:txBody>
      </p:sp>
    </p:spTree>
    <p:extLst>
      <p:ext uri="{BB962C8B-B14F-4D97-AF65-F5344CB8AC3E}">
        <p14:creationId xmlns:p14="http://schemas.microsoft.com/office/powerpoint/2010/main" val="2294110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Self-Involvement</a:t>
            </a:r>
          </a:p>
        </p:txBody>
      </p:sp>
      <p:sp>
        <p:nvSpPr>
          <p:cNvPr id="5" name="Text Placeholder 4"/>
          <p:cNvSpPr>
            <a:spLocks noGrp="1"/>
          </p:cNvSpPr>
          <p:nvPr>
            <p:ph type="body" sz="quarter" idx="10"/>
          </p:nvPr>
        </p:nvSpPr>
        <p:spPr>
          <a:xfrm>
            <a:off x="381000" y="971550"/>
            <a:ext cx="8382000" cy="403860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Not randomness but a purposeful fitting:  I Cor. 12:18-20— </a:t>
            </a:r>
            <a:r>
              <a:rPr lang="en-US" sz="3600" b="1" i="1" dirty="0">
                <a:ln>
                  <a:solidFill>
                    <a:schemeClr val="bg1"/>
                  </a:solidFill>
                </a:ln>
                <a:effectLst>
                  <a:outerShdw blurRad="38100" dist="38100" dir="2700000" algn="tl">
                    <a:srgbClr val="000000">
                      <a:alpha val="43137"/>
                    </a:srgbClr>
                  </a:outerShdw>
                </a:effectLst>
              </a:rPr>
              <a:t>But now </a:t>
            </a:r>
            <a:r>
              <a:rPr lang="en-US" sz="3600" b="1" i="1" dirty="0">
                <a:ln>
                  <a:solidFill>
                    <a:schemeClr val="bg1"/>
                  </a:solidFill>
                </a:ln>
                <a:solidFill>
                  <a:srgbClr val="FFFF00"/>
                </a:solidFill>
                <a:effectLst>
                  <a:outerShdw blurRad="38100" dist="38100" dir="2700000" algn="tl">
                    <a:srgbClr val="000000">
                      <a:alpha val="43137"/>
                    </a:srgbClr>
                  </a:outerShdw>
                </a:effectLst>
              </a:rPr>
              <a:t>God has placed the members, each one of them</a:t>
            </a:r>
            <a:r>
              <a:rPr lang="en-US" sz="3600" b="1" i="1" dirty="0">
                <a:ln>
                  <a:solidFill>
                    <a:schemeClr val="bg1"/>
                  </a:solidFill>
                </a:ln>
                <a:effectLst>
                  <a:outerShdw blurRad="38100" dist="38100" dir="2700000" algn="tl">
                    <a:srgbClr val="000000">
                      <a:alpha val="43137"/>
                    </a:srgbClr>
                  </a:outerShdw>
                </a:effectLst>
              </a:rPr>
              <a:t>, in the body, just as He desired. 19 If they were all one member, where would the body be? 20 But now there are many members, but one body.</a:t>
            </a:r>
          </a:p>
        </p:txBody>
      </p:sp>
    </p:spTree>
    <p:extLst>
      <p:ext uri="{BB962C8B-B14F-4D97-AF65-F5344CB8AC3E}">
        <p14:creationId xmlns:p14="http://schemas.microsoft.com/office/powerpoint/2010/main" val="1724036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Self-Involvement</a:t>
            </a:r>
          </a:p>
        </p:txBody>
      </p:sp>
      <p:sp>
        <p:nvSpPr>
          <p:cNvPr id="5" name="Text Placeholder 4"/>
          <p:cNvSpPr>
            <a:spLocks noGrp="1"/>
          </p:cNvSpPr>
          <p:nvPr>
            <p:ph type="body" sz="quarter" idx="10"/>
          </p:nvPr>
        </p:nvSpPr>
        <p:spPr>
          <a:xfrm>
            <a:off x="381000" y="971550"/>
            <a:ext cx="8382000" cy="403860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Not randomness but a purposeful fitting:  </a:t>
            </a:r>
            <a:r>
              <a:rPr lang="en-US" sz="3600" b="1" i="1" dirty="0">
                <a:ln>
                  <a:solidFill>
                    <a:schemeClr val="bg1"/>
                  </a:solidFill>
                </a:ln>
                <a:effectLst>
                  <a:outerShdw blurRad="38100" dist="38100" dir="2700000" algn="tl">
                    <a:srgbClr val="000000">
                      <a:alpha val="43137"/>
                    </a:srgbClr>
                  </a:outerShdw>
                </a:effectLst>
              </a:rPr>
              <a:t>Since we have gifts that differ according to the grace given to us</a:t>
            </a:r>
          </a:p>
          <a:p>
            <a:r>
              <a:rPr lang="en-US" sz="3600" b="1" i="1" dirty="0">
                <a:ln>
                  <a:solidFill>
                    <a:schemeClr val="bg1"/>
                  </a:solidFill>
                </a:ln>
                <a:effectLst>
                  <a:outerShdw blurRad="38100" dist="38100" dir="2700000" algn="tl">
                    <a:srgbClr val="000000">
                      <a:alpha val="43137"/>
                    </a:srgbClr>
                  </a:outerShdw>
                </a:effectLst>
              </a:rPr>
              <a:t>speaking the truth in love</a:t>
            </a:r>
          </a:p>
        </p:txBody>
      </p:sp>
    </p:spTree>
    <p:extLst>
      <p:ext uri="{BB962C8B-B14F-4D97-AF65-F5344CB8AC3E}">
        <p14:creationId xmlns:p14="http://schemas.microsoft.com/office/powerpoint/2010/main" val="3387245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Self-Involvement</a:t>
            </a:r>
          </a:p>
        </p:txBody>
      </p:sp>
      <p:sp>
        <p:nvSpPr>
          <p:cNvPr id="5" name="Text Placeholder 4"/>
          <p:cNvSpPr>
            <a:spLocks noGrp="1"/>
          </p:cNvSpPr>
          <p:nvPr>
            <p:ph type="body" sz="quarter" idx="10"/>
          </p:nvPr>
        </p:nvSpPr>
        <p:spPr>
          <a:xfrm>
            <a:off x="381000" y="971550"/>
            <a:ext cx="8382000" cy="403860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We grasp the love of Christ together:  Eph. 3:14-19</a:t>
            </a:r>
            <a:r>
              <a:rPr lang="en-US" sz="3600" b="1" i="1" dirty="0">
                <a:ln>
                  <a:solidFill>
                    <a:schemeClr val="bg1"/>
                  </a:solidFill>
                </a:ln>
                <a:effectLst>
                  <a:outerShdw blurRad="38100" dist="38100" dir="2700000" algn="tl">
                    <a:srgbClr val="000000">
                      <a:alpha val="43137"/>
                    </a:srgbClr>
                  </a:outerShdw>
                </a:effectLst>
              </a:rPr>
              <a:t>— For this reason I bow my knees before the Father, 15 from whom every family in heaven and on earth derives its name, 16 that He would grant you, according to the riches of His glory, </a:t>
            </a:r>
          </a:p>
        </p:txBody>
      </p:sp>
    </p:spTree>
    <p:extLst>
      <p:ext uri="{BB962C8B-B14F-4D97-AF65-F5344CB8AC3E}">
        <p14:creationId xmlns:p14="http://schemas.microsoft.com/office/powerpoint/2010/main" val="127656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Self-Involvement</a:t>
            </a:r>
          </a:p>
        </p:txBody>
      </p:sp>
      <p:sp>
        <p:nvSpPr>
          <p:cNvPr id="5" name="Text Placeholder 4"/>
          <p:cNvSpPr>
            <a:spLocks noGrp="1"/>
          </p:cNvSpPr>
          <p:nvPr>
            <p:ph type="body" sz="quarter" idx="10"/>
          </p:nvPr>
        </p:nvSpPr>
        <p:spPr>
          <a:xfrm>
            <a:off x="381000" y="971550"/>
            <a:ext cx="8382000" cy="403860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We grasp the love of Christ together:  Eph. 3:14-19</a:t>
            </a:r>
            <a:r>
              <a:rPr lang="en-US" sz="3600" b="1" i="1" dirty="0">
                <a:ln>
                  <a:solidFill>
                    <a:schemeClr val="bg1"/>
                  </a:solidFill>
                </a:ln>
                <a:effectLst>
                  <a:outerShdw blurRad="38100" dist="38100" dir="2700000" algn="tl">
                    <a:srgbClr val="000000">
                      <a:alpha val="43137"/>
                    </a:srgbClr>
                  </a:outerShdw>
                </a:effectLst>
              </a:rPr>
              <a:t>— to be </a:t>
            </a:r>
            <a:r>
              <a:rPr lang="en-US" sz="3600" b="1" i="1" dirty="0">
                <a:ln>
                  <a:solidFill>
                    <a:schemeClr val="bg1"/>
                  </a:solidFill>
                </a:ln>
                <a:solidFill>
                  <a:srgbClr val="FFFF00"/>
                </a:solidFill>
                <a:effectLst>
                  <a:outerShdw blurRad="38100" dist="38100" dir="2700000" algn="tl">
                    <a:srgbClr val="000000">
                      <a:alpha val="43137"/>
                    </a:srgbClr>
                  </a:outerShdw>
                </a:effectLst>
              </a:rPr>
              <a:t>strengthened with power</a:t>
            </a:r>
            <a:r>
              <a:rPr lang="en-US" sz="3600" b="1" i="1" dirty="0">
                <a:ln>
                  <a:solidFill>
                    <a:schemeClr val="bg1"/>
                  </a:solidFill>
                </a:ln>
                <a:effectLst>
                  <a:outerShdw blurRad="38100" dist="38100" dir="2700000" algn="tl">
                    <a:srgbClr val="000000">
                      <a:alpha val="43137"/>
                    </a:srgbClr>
                  </a:outerShdw>
                </a:effectLst>
              </a:rPr>
              <a:t> through His Spirit in the inner man, 17 so that Christ may dwell in your hearts through </a:t>
            </a:r>
            <a:r>
              <a:rPr lang="en-US" sz="3600" b="1" i="1" dirty="0">
                <a:ln>
                  <a:solidFill>
                    <a:schemeClr val="bg1"/>
                  </a:solidFill>
                </a:ln>
                <a:solidFill>
                  <a:srgbClr val="FFFF00"/>
                </a:solidFill>
                <a:effectLst>
                  <a:outerShdw blurRad="38100" dist="38100" dir="2700000" algn="tl">
                    <a:srgbClr val="000000">
                      <a:alpha val="43137"/>
                    </a:srgbClr>
                  </a:outerShdw>
                </a:effectLst>
              </a:rPr>
              <a:t>faith</a:t>
            </a:r>
            <a:r>
              <a:rPr lang="en-US" sz="3600" b="1" i="1" dirty="0">
                <a:ln>
                  <a:solidFill>
                    <a:schemeClr val="bg1"/>
                  </a:solidFill>
                </a:ln>
                <a:effectLst>
                  <a:outerShdw blurRad="38100" dist="38100" dir="2700000" algn="tl">
                    <a:srgbClr val="000000">
                      <a:alpha val="43137"/>
                    </a:srgbClr>
                  </a:outerShdw>
                </a:effectLst>
              </a:rPr>
              <a:t>; and that you, being rooted and grounded in love, 18 may be able to </a:t>
            </a:r>
            <a:r>
              <a:rPr lang="en-US" sz="3600" b="1" i="1" dirty="0">
                <a:ln>
                  <a:solidFill>
                    <a:schemeClr val="bg1"/>
                  </a:solidFill>
                </a:ln>
                <a:solidFill>
                  <a:srgbClr val="FFFF00"/>
                </a:solidFill>
                <a:effectLst>
                  <a:outerShdw blurRad="38100" dist="38100" dir="2700000" algn="tl">
                    <a:srgbClr val="000000">
                      <a:alpha val="43137"/>
                    </a:srgbClr>
                  </a:outerShdw>
                </a:effectLst>
              </a:rPr>
              <a:t>comprehend with all the saints</a:t>
            </a:r>
            <a:endParaRPr lang="en-US" sz="3600" b="1" i="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2343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Self-Involvement</a:t>
            </a:r>
          </a:p>
        </p:txBody>
      </p:sp>
      <p:sp>
        <p:nvSpPr>
          <p:cNvPr id="5" name="Text Placeholder 4"/>
          <p:cNvSpPr>
            <a:spLocks noGrp="1"/>
          </p:cNvSpPr>
          <p:nvPr>
            <p:ph type="body" sz="quarter" idx="10"/>
          </p:nvPr>
        </p:nvSpPr>
        <p:spPr>
          <a:xfrm>
            <a:off x="381000" y="971550"/>
            <a:ext cx="8382000" cy="403860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We grasp the love of Christ together:  Eph. 3:14-19</a:t>
            </a:r>
            <a:r>
              <a:rPr lang="en-US" sz="3600" b="1" i="1" dirty="0">
                <a:ln>
                  <a:solidFill>
                    <a:schemeClr val="bg1"/>
                  </a:solidFill>
                </a:ln>
                <a:effectLst>
                  <a:outerShdw blurRad="38100" dist="38100" dir="2700000" algn="tl">
                    <a:srgbClr val="000000">
                      <a:alpha val="43137"/>
                    </a:srgbClr>
                  </a:outerShdw>
                </a:effectLst>
              </a:rPr>
              <a:t>— what is the breadth and length and height and depth, 19 and to </a:t>
            </a:r>
            <a:r>
              <a:rPr lang="en-US" sz="3600" b="1" i="1" dirty="0">
                <a:ln>
                  <a:solidFill>
                    <a:schemeClr val="bg1"/>
                  </a:solidFill>
                </a:ln>
                <a:solidFill>
                  <a:srgbClr val="FFFF00"/>
                </a:solidFill>
                <a:effectLst>
                  <a:outerShdw blurRad="38100" dist="38100" dir="2700000" algn="tl">
                    <a:srgbClr val="000000">
                      <a:alpha val="43137"/>
                    </a:srgbClr>
                  </a:outerShdw>
                </a:effectLst>
              </a:rPr>
              <a:t>know the love of Christ </a:t>
            </a:r>
            <a:r>
              <a:rPr lang="en-US" sz="3600" b="1" i="1" dirty="0">
                <a:ln>
                  <a:solidFill>
                    <a:schemeClr val="bg1"/>
                  </a:solidFill>
                </a:ln>
                <a:effectLst>
                  <a:outerShdw blurRad="38100" dist="38100" dir="2700000" algn="tl">
                    <a:srgbClr val="000000">
                      <a:alpha val="43137"/>
                    </a:srgbClr>
                  </a:outerShdw>
                </a:effectLst>
              </a:rPr>
              <a:t>which surpasses knowledge, that you may be filled up to all the fullness of God.</a:t>
            </a:r>
          </a:p>
        </p:txBody>
      </p:sp>
    </p:spTree>
    <p:extLst>
      <p:ext uri="{BB962C8B-B14F-4D97-AF65-F5344CB8AC3E}">
        <p14:creationId xmlns:p14="http://schemas.microsoft.com/office/powerpoint/2010/main" val="812811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219 - How Sweet, How Heavenly - 1.1</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000057945"/>
      </p:ext>
    </p:extLst>
  </p:cSld>
  <p:clrMapOvr>
    <a:masterClrMapping/>
  </p:clrMapOvr>
  <p:transition>
    <p:wipe dir="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219 - How Sweet, How Heavenly - 1.2</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extLst>
      <p:ext uri="{BB962C8B-B14F-4D97-AF65-F5344CB8AC3E}">
        <p14:creationId xmlns:p14="http://schemas.microsoft.com/office/powerpoint/2010/main" val="2736185649"/>
      </p:ext>
    </p:extLst>
  </p:cSld>
  <p:clrMapOvr>
    <a:masterClrMapping/>
  </p:clrMapOvr>
  <p:transition>
    <p:wipe dir="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219 - How Sweet, How Heavenly - 2.1</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900942741"/>
      </p:ext>
    </p:extLst>
  </p:cSld>
  <p:clrMapOvr>
    <a:masterClrMapping/>
  </p:clrMapOvr>
  <p:transition>
    <p:wipe dir="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219 - How Sweet, How Heavenly - 2.2</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extLst>
      <p:ext uri="{BB962C8B-B14F-4D97-AF65-F5344CB8AC3E}">
        <p14:creationId xmlns:p14="http://schemas.microsoft.com/office/powerpoint/2010/main" val="3417537153"/>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003 - Lift Your Voice In Praise - C.2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219 - How Sweet, How Heavenly - 4.1</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716137372"/>
      </p:ext>
    </p:extLst>
  </p:cSld>
  <p:clrMapOvr>
    <a:masterClrMapping/>
  </p:clrMapOvr>
  <p:transition>
    <p:wipe dir="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219 - How Sweet, How Heavenly - 4.2</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4</a:t>
            </a:r>
          </a:p>
        </p:txBody>
      </p:sp>
    </p:spTree>
    <p:extLst>
      <p:ext uri="{BB962C8B-B14F-4D97-AF65-F5344CB8AC3E}">
        <p14:creationId xmlns:p14="http://schemas.microsoft.com/office/powerpoint/2010/main" val="2342811336"/>
      </p:ext>
    </p:extLst>
  </p:cSld>
  <p:clrMapOvr>
    <a:masterClrMapping/>
  </p:clrMapOvr>
  <p:transition>
    <p:wipe dir="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219 - How Sweet, How Heavenly - 5.1</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254360576"/>
      </p:ext>
    </p:extLst>
  </p:cSld>
  <p:clrMapOvr>
    <a:masterClrMapping/>
  </p:clrMapOvr>
  <p:transition>
    <p:wipe dir="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219 - How Sweet, How Heavenly - 5.2</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3648510461"/>
      </p:ext>
    </p:extLst>
  </p:cSld>
  <p:clrMapOvr>
    <a:masterClrMapping/>
  </p:clrMapOvr>
  <p:transition>
    <p:wipe dir="r"/>
  </p:transition>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Our Spiritual Service of Worship</a:t>
            </a:r>
          </a:p>
        </p:txBody>
      </p:sp>
      <p:sp>
        <p:nvSpPr>
          <p:cNvPr id="5" name="Text Placeholder 4"/>
          <p:cNvSpPr>
            <a:spLocks noGrp="1"/>
          </p:cNvSpPr>
          <p:nvPr>
            <p:ph type="body" sz="quarter" idx="10"/>
          </p:nvPr>
        </p:nvSpPr>
        <p:spPr>
          <a:xfrm>
            <a:off x="381000" y="971550"/>
            <a:ext cx="8382000" cy="417195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Self-sacrifice</a:t>
            </a:r>
          </a:p>
          <a:p>
            <a:r>
              <a:rPr lang="en-US" sz="3600" b="1" dirty="0">
                <a:ln>
                  <a:solidFill>
                    <a:schemeClr val="bg1"/>
                  </a:solidFill>
                </a:ln>
                <a:effectLst>
                  <a:outerShdw blurRad="38100" dist="38100" dir="2700000" algn="tl">
                    <a:srgbClr val="000000">
                      <a:alpha val="43137"/>
                    </a:srgbClr>
                  </a:outerShdw>
                </a:effectLst>
              </a:rPr>
              <a:t>Self-Alteration</a:t>
            </a:r>
          </a:p>
          <a:p>
            <a:r>
              <a:rPr lang="en-US" sz="3600" b="1" dirty="0">
                <a:ln>
                  <a:solidFill>
                    <a:schemeClr val="bg1"/>
                  </a:solidFill>
                </a:ln>
                <a:effectLst>
                  <a:outerShdw blurRad="38100" dist="38100" dir="2700000" algn="tl">
                    <a:srgbClr val="000000">
                      <a:alpha val="43137"/>
                    </a:srgbClr>
                  </a:outerShdw>
                </a:effectLst>
              </a:rPr>
              <a:t>Self-Examination</a:t>
            </a:r>
          </a:p>
          <a:p>
            <a:r>
              <a:rPr lang="en-US" sz="3600" b="1" dirty="0">
                <a:ln>
                  <a:solidFill>
                    <a:schemeClr val="bg1"/>
                  </a:solidFill>
                </a:ln>
                <a:effectLst>
                  <a:outerShdw blurRad="38100" dist="38100" dir="2700000" algn="tl">
                    <a:srgbClr val="000000">
                      <a:alpha val="43137"/>
                    </a:srgbClr>
                  </a:outerShdw>
                </a:effectLst>
              </a:rPr>
              <a:t>Self-Involvement</a:t>
            </a:r>
          </a:p>
          <a:p>
            <a:endParaRPr lang="en-US" sz="3600" b="1" dirty="0">
              <a:ln>
                <a:solidFill>
                  <a:schemeClr val="bg1"/>
                </a:solidFill>
              </a:ln>
              <a:effectLst>
                <a:outerShdw blurRad="38100" dist="38100" dir="2700000" algn="tl">
                  <a:srgbClr val="000000">
                    <a:alpha val="43137"/>
                  </a:srgbClr>
                </a:outerShdw>
              </a:effectLst>
            </a:endParaRPr>
          </a:p>
          <a:p>
            <a:endParaRPr lang="en-US" sz="3600" b="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1422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Our Spiritual Service of Worship</a:t>
            </a:r>
          </a:p>
        </p:txBody>
      </p:sp>
      <p:sp>
        <p:nvSpPr>
          <p:cNvPr id="5" name="Text Placeholder 4"/>
          <p:cNvSpPr>
            <a:spLocks noGrp="1"/>
          </p:cNvSpPr>
          <p:nvPr>
            <p:ph type="body" sz="quarter" idx="10"/>
          </p:nvPr>
        </p:nvSpPr>
        <p:spPr>
          <a:xfrm>
            <a:off x="381000" y="971550"/>
            <a:ext cx="8382000" cy="4038600"/>
          </a:xfrm>
        </p:spPr>
        <p:txBody>
          <a:bodyPr>
            <a:normAutofit lnSpcReduction="10000"/>
          </a:bodyPr>
          <a:lstStyle/>
          <a:p>
            <a:r>
              <a:rPr lang="en-US" sz="3600" b="1" dirty="0">
                <a:ln>
                  <a:solidFill>
                    <a:schemeClr val="bg1"/>
                  </a:solidFill>
                </a:ln>
                <a:effectLst>
                  <a:outerShdw blurRad="38100" dist="38100" dir="2700000" algn="tl">
                    <a:srgbClr val="000000">
                      <a:alpha val="43137"/>
                    </a:srgbClr>
                  </a:outerShdw>
                </a:effectLst>
              </a:rPr>
              <a:t>Our reasonable and spiritual worship is a way of living</a:t>
            </a:r>
          </a:p>
          <a:p>
            <a:r>
              <a:rPr lang="en-US" sz="3600" b="1" dirty="0">
                <a:ln>
                  <a:solidFill>
                    <a:schemeClr val="bg1"/>
                  </a:solidFill>
                </a:ln>
                <a:effectLst>
                  <a:outerShdw blurRad="38100" dist="38100" dir="2700000" algn="tl">
                    <a:srgbClr val="000000">
                      <a:alpha val="43137"/>
                    </a:srgbClr>
                  </a:outerShdw>
                </a:effectLst>
              </a:rPr>
              <a:t>A way of life:  </a:t>
            </a:r>
            <a:r>
              <a:rPr lang="en-US" sz="3600" b="1" i="1" dirty="0">
                <a:ln>
                  <a:solidFill>
                    <a:schemeClr val="bg1"/>
                  </a:solidFill>
                </a:ln>
                <a:effectLst>
                  <a:outerShdw blurRad="38100" dist="38100" dir="2700000" algn="tl">
                    <a:srgbClr val="000000">
                      <a:alpha val="43137"/>
                    </a:srgbClr>
                  </a:outerShdw>
                </a:effectLst>
              </a:rPr>
              <a:t>be holy yourselves also </a:t>
            </a:r>
            <a:r>
              <a:rPr lang="en-US" sz="3600" b="1" i="1" dirty="0">
                <a:ln>
                  <a:solidFill>
                    <a:schemeClr val="bg1"/>
                  </a:solidFill>
                </a:ln>
                <a:solidFill>
                  <a:srgbClr val="FFFF00"/>
                </a:solidFill>
                <a:effectLst>
                  <a:outerShdw blurRad="38100" dist="38100" dir="2700000" algn="tl">
                    <a:srgbClr val="000000">
                      <a:alpha val="43137"/>
                    </a:srgbClr>
                  </a:outerShdw>
                </a:effectLst>
              </a:rPr>
              <a:t>in all your behavior</a:t>
            </a:r>
          </a:p>
          <a:p>
            <a:r>
              <a:rPr lang="en-US" sz="3600" b="1" dirty="0">
                <a:ln>
                  <a:solidFill>
                    <a:schemeClr val="bg1"/>
                  </a:solidFill>
                </a:ln>
                <a:effectLst>
                  <a:outerShdw blurRad="38100" dist="38100" dir="2700000" algn="tl">
                    <a:srgbClr val="000000">
                      <a:alpha val="43137"/>
                    </a:srgbClr>
                  </a:outerShdw>
                </a:effectLst>
              </a:rPr>
              <a:t>Col. 3:17</a:t>
            </a:r>
            <a:r>
              <a:rPr lang="en-US" sz="3600" b="1" i="1" dirty="0">
                <a:ln>
                  <a:solidFill>
                    <a:schemeClr val="bg1"/>
                  </a:solidFill>
                </a:ln>
                <a:effectLst>
                  <a:outerShdw blurRad="38100" dist="38100" dir="2700000" algn="tl">
                    <a:srgbClr val="000000">
                      <a:alpha val="43137"/>
                    </a:srgbClr>
                  </a:outerShdw>
                </a:effectLst>
              </a:rPr>
              <a:t>— </a:t>
            </a:r>
            <a:r>
              <a:rPr lang="en-US" sz="3600" b="1" i="1" dirty="0">
                <a:ln>
                  <a:solidFill>
                    <a:schemeClr val="bg1"/>
                  </a:solidFill>
                </a:ln>
                <a:solidFill>
                  <a:srgbClr val="FFFF00"/>
                </a:solidFill>
                <a:effectLst>
                  <a:outerShdw blurRad="38100" dist="38100" dir="2700000" algn="tl">
                    <a:srgbClr val="000000">
                      <a:alpha val="43137"/>
                    </a:srgbClr>
                  </a:outerShdw>
                </a:effectLst>
              </a:rPr>
              <a:t>Whatever you do </a:t>
            </a:r>
            <a:r>
              <a:rPr lang="en-US" sz="3600" b="1" i="1" dirty="0">
                <a:ln>
                  <a:solidFill>
                    <a:schemeClr val="bg1"/>
                  </a:solidFill>
                </a:ln>
                <a:effectLst>
                  <a:outerShdw blurRad="38100" dist="38100" dir="2700000" algn="tl">
                    <a:srgbClr val="000000">
                      <a:alpha val="43137"/>
                    </a:srgbClr>
                  </a:outerShdw>
                </a:effectLst>
              </a:rPr>
              <a:t>in word or deed, do all in the name of the Lord Jesus, giving thanks through Him to God the Father.</a:t>
            </a:r>
          </a:p>
          <a:p>
            <a:endParaRPr lang="en-US" sz="3600" b="1" dirty="0">
              <a:ln>
                <a:solidFill>
                  <a:schemeClr val="bg1"/>
                </a:solidFill>
              </a:ln>
              <a:effectLst>
                <a:outerShdw blurRad="38100" dist="38100" dir="2700000" algn="tl">
                  <a:srgbClr val="000000">
                    <a:alpha val="43137"/>
                  </a:srgbClr>
                </a:outerShdw>
              </a:effectLst>
            </a:endParaRPr>
          </a:p>
          <a:p>
            <a:endParaRPr lang="en-US" sz="3600" b="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5753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Our Spiritual Service of Worship</a:t>
            </a:r>
          </a:p>
        </p:txBody>
      </p:sp>
      <p:sp>
        <p:nvSpPr>
          <p:cNvPr id="5" name="Text Placeholder 4"/>
          <p:cNvSpPr>
            <a:spLocks noGrp="1"/>
          </p:cNvSpPr>
          <p:nvPr>
            <p:ph type="body" sz="quarter" idx="10"/>
          </p:nvPr>
        </p:nvSpPr>
        <p:spPr>
          <a:xfrm>
            <a:off x="381000" y="971550"/>
            <a:ext cx="8382000" cy="403860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The altar of self-sacrifice: </a:t>
            </a:r>
            <a:r>
              <a:rPr lang="en-US" sz="3600" b="1" i="1" dirty="0">
                <a:ln>
                  <a:solidFill>
                    <a:schemeClr val="bg1"/>
                  </a:solidFill>
                </a:ln>
                <a:effectLst>
                  <a:outerShdw blurRad="38100" dist="38100" dir="2700000" algn="tl">
                    <a:srgbClr val="000000">
                      <a:alpha val="43137"/>
                    </a:srgbClr>
                  </a:outerShdw>
                </a:effectLst>
              </a:rPr>
              <a:t> </a:t>
            </a:r>
            <a:r>
              <a:rPr lang="en-US" sz="3600" b="1" dirty="0">
                <a:ln>
                  <a:solidFill>
                    <a:schemeClr val="bg1"/>
                  </a:solidFill>
                </a:ln>
                <a:effectLst>
                  <a:outerShdw blurRad="38100" dist="38100" dir="2700000" algn="tl">
                    <a:srgbClr val="000000">
                      <a:alpha val="43137"/>
                    </a:srgbClr>
                  </a:outerShdw>
                </a:effectLst>
              </a:rPr>
              <a:t>Gal. 2:20</a:t>
            </a:r>
            <a:r>
              <a:rPr lang="en-US" sz="3600" b="1" i="1" dirty="0">
                <a:ln>
                  <a:solidFill>
                    <a:schemeClr val="bg1"/>
                  </a:solidFill>
                </a:ln>
                <a:effectLst>
                  <a:outerShdw blurRad="38100" dist="38100" dir="2700000" algn="tl">
                    <a:srgbClr val="000000">
                      <a:alpha val="43137"/>
                    </a:srgbClr>
                  </a:outerShdw>
                </a:effectLst>
              </a:rPr>
              <a:t>— 	 I have been crucified with Christ; and it is no longer I who live, but Christ lives in me; and the life which I now live in the flesh I live by faith in the Son of God, who loved me and gave Himself up for me.</a:t>
            </a:r>
          </a:p>
          <a:p>
            <a:endParaRPr lang="en-US" sz="3600" b="1" dirty="0">
              <a:ln>
                <a:solidFill>
                  <a:schemeClr val="bg1"/>
                </a:solidFill>
              </a:ln>
              <a:effectLst>
                <a:outerShdw blurRad="38100" dist="38100" dir="2700000" algn="tl">
                  <a:srgbClr val="000000">
                    <a:alpha val="43137"/>
                  </a:srgbClr>
                </a:outerShdw>
              </a:effectLst>
            </a:endParaRPr>
          </a:p>
          <a:p>
            <a:endParaRPr lang="en-US" sz="3600" b="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1988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Our Spiritual Service of Worship</a:t>
            </a:r>
          </a:p>
        </p:txBody>
      </p:sp>
      <p:sp>
        <p:nvSpPr>
          <p:cNvPr id="5" name="Text Placeholder 4"/>
          <p:cNvSpPr>
            <a:spLocks noGrp="1"/>
          </p:cNvSpPr>
          <p:nvPr>
            <p:ph type="body" sz="quarter" idx="10"/>
          </p:nvPr>
        </p:nvSpPr>
        <p:spPr>
          <a:xfrm>
            <a:off x="381000" y="971550"/>
            <a:ext cx="8382000" cy="403860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Two ways of approach </a:t>
            </a:r>
          </a:p>
          <a:p>
            <a:pPr lvl="1"/>
            <a:r>
              <a:rPr lang="en-US" sz="3600" b="1" dirty="0">
                <a:ln>
                  <a:solidFill>
                    <a:schemeClr val="bg1"/>
                  </a:solidFill>
                </a:ln>
                <a:effectLst>
                  <a:outerShdw blurRad="38100" dist="38100" dir="2700000" algn="tl">
                    <a:srgbClr val="000000">
                      <a:alpha val="43137"/>
                    </a:srgbClr>
                  </a:outerShdw>
                </a:effectLst>
              </a:rPr>
              <a:t>Dieting</a:t>
            </a:r>
          </a:p>
          <a:p>
            <a:pPr lvl="1"/>
            <a:r>
              <a:rPr lang="en-US" sz="3600" b="1" dirty="0">
                <a:ln>
                  <a:solidFill>
                    <a:schemeClr val="bg1"/>
                  </a:solidFill>
                </a:ln>
                <a:effectLst>
                  <a:outerShdw blurRad="38100" dist="38100" dir="2700000" algn="tl">
                    <a:srgbClr val="000000">
                      <a:alpha val="43137"/>
                    </a:srgbClr>
                  </a:outerShdw>
                </a:effectLst>
              </a:rPr>
              <a:t>Lifestyle change</a:t>
            </a:r>
          </a:p>
          <a:p>
            <a:endParaRPr lang="en-US" sz="3600" b="1" dirty="0">
              <a:ln>
                <a:solidFill>
                  <a:schemeClr val="bg1"/>
                </a:solidFill>
              </a:ln>
              <a:effectLst>
                <a:outerShdw blurRad="38100" dist="38100" dir="2700000" algn="tl">
                  <a:srgbClr val="000000">
                    <a:alpha val="43137"/>
                  </a:srgbClr>
                </a:outerShdw>
              </a:effectLst>
            </a:endParaRPr>
          </a:p>
          <a:p>
            <a:endParaRPr lang="en-US" sz="3600" b="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8779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Our Spiritual Service of Worship</a:t>
            </a:r>
          </a:p>
        </p:txBody>
      </p:sp>
      <p:sp>
        <p:nvSpPr>
          <p:cNvPr id="2" name="Rectangle 1"/>
          <p:cNvSpPr/>
          <p:nvPr/>
        </p:nvSpPr>
        <p:spPr bwMode="auto">
          <a:xfrm>
            <a:off x="1752600" y="1276350"/>
            <a:ext cx="5638800" cy="28956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solidFill>
                    <a:prstClr val="black"/>
                  </a:solidFill>
                </a:ln>
                <a:solidFill>
                  <a:srgbClr val="FFFFFF"/>
                </a:solidFill>
                <a:effectLst>
                  <a:outerShdw blurRad="38100" dist="38100" dir="2700000" algn="tl">
                    <a:srgbClr val="000000">
                      <a:alpha val="43137"/>
                    </a:srgbClr>
                  </a:outerShdw>
                </a:effectLst>
                <a:uLnTx/>
                <a:uFillTx/>
                <a:latin typeface="Calibri"/>
                <a:ea typeface="+mn-ea"/>
                <a:cs typeface="+mn-cs"/>
              </a:rPr>
              <a:t>Diet—Day One</a:t>
            </a:r>
          </a:p>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solidFill>
                    <a:prstClr val="black"/>
                  </a:solidFill>
                </a:ln>
                <a:solidFill>
                  <a:srgbClr val="FFFFFF"/>
                </a:solidFill>
                <a:effectLst>
                  <a:outerShdw blurRad="38100" dist="38100" dir="2700000" algn="tl">
                    <a:srgbClr val="000000">
                      <a:alpha val="43137"/>
                    </a:srgbClr>
                  </a:outerShdw>
                </a:effectLst>
                <a:uLnTx/>
                <a:uFillTx/>
                <a:latin typeface="Calibri"/>
                <a:ea typeface="+mn-ea"/>
                <a:cs typeface="+mn-cs"/>
              </a:rPr>
              <a:t>I have removed all the bad food from the house.</a:t>
            </a:r>
          </a:p>
        </p:txBody>
      </p:sp>
    </p:spTree>
    <p:extLst>
      <p:ext uri="{BB962C8B-B14F-4D97-AF65-F5344CB8AC3E}">
        <p14:creationId xmlns:p14="http://schemas.microsoft.com/office/powerpoint/2010/main" val="841400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Our Spiritual Service of Worship</a:t>
            </a:r>
          </a:p>
        </p:txBody>
      </p:sp>
      <p:sp>
        <p:nvSpPr>
          <p:cNvPr id="2" name="Rectangle 1"/>
          <p:cNvSpPr/>
          <p:nvPr/>
        </p:nvSpPr>
        <p:spPr bwMode="auto">
          <a:xfrm>
            <a:off x="1752600" y="1352550"/>
            <a:ext cx="5638800" cy="27432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solidFill>
                    <a:prstClr val="black"/>
                  </a:solidFill>
                </a:ln>
                <a:solidFill>
                  <a:srgbClr val="FFFFFF"/>
                </a:solidFill>
                <a:effectLst>
                  <a:outerShdw blurRad="38100" dist="38100" dir="2700000" algn="tl">
                    <a:srgbClr val="000000">
                      <a:alpha val="43137"/>
                    </a:srgbClr>
                  </a:outerShdw>
                </a:effectLst>
                <a:uLnTx/>
                <a:uFillTx/>
                <a:latin typeface="Calibri"/>
                <a:ea typeface="+mn-ea"/>
                <a:cs typeface="+mn-cs"/>
              </a:rPr>
              <a:t>It was delicious!</a:t>
            </a:r>
          </a:p>
        </p:txBody>
      </p:sp>
    </p:spTree>
    <p:extLst>
      <p:ext uri="{BB962C8B-B14F-4D97-AF65-F5344CB8AC3E}">
        <p14:creationId xmlns:p14="http://schemas.microsoft.com/office/powerpoint/2010/main" val="2526266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63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Our Spiritual Service of Worship</a:t>
            </a:r>
          </a:p>
        </p:txBody>
      </p:sp>
      <p:sp>
        <p:nvSpPr>
          <p:cNvPr id="5" name="Text Placeholder 4"/>
          <p:cNvSpPr>
            <a:spLocks noGrp="1"/>
          </p:cNvSpPr>
          <p:nvPr>
            <p:ph type="body" sz="quarter" idx="10"/>
          </p:nvPr>
        </p:nvSpPr>
        <p:spPr>
          <a:xfrm>
            <a:off x="381000" y="971550"/>
            <a:ext cx="8382000" cy="403860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Changing a lifestyle </a:t>
            </a:r>
          </a:p>
          <a:p>
            <a:endParaRPr lang="en-US" sz="3600" b="1" dirty="0">
              <a:ln>
                <a:solidFill>
                  <a:schemeClr val="bg1"/>
                </a:solidFill>
              </a:ln>
              <a:effectLst>
                <a:outerShdw blurRad="38100" dist="38100" dir="2700000" algn="tl">
                  <a:srgbClr val="000000">
                    <a:alpha val="43137"/>
                  </a:srgbClr>
                </a:outerShdw>
              </a:effectLst>
            </a:endParaRPr>
          </a:p>
          <a:p>
            <a:endParaRPr lang="en-US" sz="3600" b="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9594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Our Spiritual Service of Worship</a:t>
            </a:r>
          </a:p>
        </p:txBody>
      </p:sp>
      <p:sp>
        <p:nvSpPr>
          <p:cNvPr id="5" name="Text Placeholder 4"/>
          <p:cNvSpPr>
            <a:spLocks noGrp="1"/>
          </p:cNvSpPr>
          <p:nvPr>
            <p:ph type="body" sz="quarter" idx="10"/>
          </p:nvPr>
        </p:nvSpPr>
        <p:spPr>
          <a:xfrm>
            <a:off x="381000" y="971550"/>
            <a:ext cx="8382000" cy="403860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Actions alone will not bring about lasting change or transformation </a:t>
            </a:r>
          </a:p>
          <a:p>
            <a:endParaRPr lang="en-US" sz="3600" b="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7102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Our Spiritual Service of Worship</a:t>
            </a:r>
          </a:p>
        </p:txBody>
      </p:sp>
      <p:sp>
        <p:nvSpPr>
          <p:cNvPr id="5" name="Text Placeholder 4"/>
          <p:cNvSpPr>
            <a:spLocks noGrp="1"/>
          </p:cNvSpPr>
          <p:nvPr>
            <p:ph type="body" sz="quarter" idx="10"/>
          </p:nvPr>
        </p:nvSpPr>
        <p:spPr>
          <a:xfrm>
            <a:off x="381000" y="971550"/>
            <a:ext cx="8382000" cy="4038600"/>
          </a:xfrm>
        </p:spPr>
        <p:txBody>
          <a:bodyPr>
            <a:normAutofit/>
          </a:bodyPr>
          <a:lstStyle/>
          <a:p>
            <a:r>
              <a:rPr lang="en-US" sz="3700" b="1" dirty="0">
                <a:ln>
                  <a:solidFill>
                    <a:schemeClr val="bg1"/>
                  </a:solidFill>
                </a:ln>
                <a:effectLst>
                  <a:outerShdw blurRad="38100" dist="38100" dir="2700000" algn="tl">
                    <a:srgbClr val="000000">
                      <a:alpha val="43137"/>
                    </a:srgbClr>
                  </a:outerShdw>
                </a:effectLst>
              </a:rPr>
              <a:t>Heart change</a:t>
            </a:r>
          </a:p>
          <a:p>
            <a:r>
              <a:rPr lang="en-US" sz="3700" b="1" dirty="0">
                <a:ln>
                  <a:solidFill>
                    <a:schemeClr val="bg1"/>
                  </a:solidFill>
                </a:ln>
                <a:effectLst>
                  <a:outerShdw blurRad="38100" dist="38100" dir="2700000" algn="tl">
                    <a:srgbClr val="000000">
                      <a:alpha val="43137"/>
                    </a:srgbClr>
                  </a:outerShdw>
                </a:effectLst>
              </a:rPr>
              <a:t>Continually renewing the mind:  </a:t>
            </a:r>
            <a:r>
              <a:rPr lang="en-US" sz="3700" b="1" i="1" dirty="0">
                <a:ln>
                  <a:solidFill>
                    <a:schemeClr val="bg1"/>
                  </a:solidFill>
                </a:ln>
                <a:effectLst>
                  <a:outerShdw blurRad="38100" dist="38100" dir="2700000" algn="tl">
                    <a:srgbClr val="000000">
                      <a:alpha val="43137"/>
                    </a:srgbClr>
                  </a:outerShdw>
                </a:effectLst>
              </a:rPr>
              <a:t>but be transformed by the renewing of your mind  </a:t>
            </a:r>
          </a:p>
          <a:p>
            <a:endParaRPr lang="en-US" sz="3600" b="1" dirty="0">
              <a:ln>
                <a:solidFill>
                  <a:schemeClr val="bg1"/>
                </a:solidFill>
              </a:ln>
              <a:effectLst>
                <a:outerShdw blurRad="38100" dist="38100" dir="2700000" algn="tl">
                  <a:srgbClr val="000000">
                    <a:alpha val="43137"/>
                  </a:srgbClr>
                </a:outerShdw>
              </a:effectLst>
            </a:endParaRPr>
          </a:p>
          <a:p>
            <a:endParaRPr lang="en-US" sz="3600" b="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1001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Our Spiritual Service of Worship</a:t>
            </a:r>
          </a:p>
        </p:txBody>
      </p:sp>
      <p:sp>
        <p:nvSpPr>
          <p:cNvPr id="5" name="Text Placeholder 4"/>
          <p:cNvSpPr>
            <a:spLocks noGrp="1"/>
          </p:cNvSpPr>
          <p:nvPr>
            <p:ph type="body" sz="quarter" idx="10"/>
          </p:nvPr>
        </p:nvSpPr>
        <p:spPr>
          <a:xfrm>
            <a:off x="381000" y="971550"/>
            <a:ext cx="8382000" cy="4038600"/>
          </a:xfrm>
        </p:spPr>
        <p:txBody>
          <a:bodyPr>
            <a:normAutofit/>
          </a:bodyPr>
          <a:lstStyle/>
          <a:p>
            <a:r>
              <a:rPr lang="en-US" sz="3700" b="1" dirty="0">
                <a:ln>
                  <a:solidFill>
                    <a:schemeClr val="bg1"/>
                  </a:solidFill>
                </a:ln>
                <a:effectLst>
                  <a:outerShdw blurRad="38100" dist="38100" dir="2700000" algn="tl">
                    <a:srgbClr val="000000">
                      <a:alpha val="43137"/>
                    </a:srgbClr>
                  </a:outerShdw>
                </a:effectLst>
              </a:rPr>
              <a:t>Lifestyle of repentance </a:t>
            </a:r>
          </a:p>
          <a:p>
            <a:r>
              <a:rPr lang="en-US" sz="3700" b="1" i="1" dirty="0">
                <a:ln>
                  <a:solidFill>
                    <a:schemeClr val="bg1"/>
                  </a:solidFill>
                </a:ln>
                <a:effectLst>
                  <a:outerShdw blurRad="38100" dist="38100" dir="2700000" algn="tl">
                    <a:srgbClr val="000000">
                      <a:alpha val="43137"/>
                    </a:srgbClr>
                  </a:outerShdw>
                </a:effectLst>
              </a:rPr>
              <a:t>so that you may prove what the will of God is, that which is good and acceptable and perfect</a:t>
            </a:r>
            <a:endParaRPr lang="en-US" sz="3600" b="1" i="1" dirty="0">
              <a:ln>
                <a:solidFill>
                  <a:schemeClr val="bg1"/>
                </a:solidFill>
              </a:ln>
              <a:effectLst>
                <a:outerShdw blurRad="38100" dist="38100" dir="2700000" algn="tl">
                  <a:srgbClr val="000000">
                    <a:alpha val="43137"/>
                  </a:srgbClr>
                </a:outerShdw>
              </a:effectLst>
            </a:endParaRPr>
          </a:p>
          <a:p>
            <a:endParaRPr lang="en-US" sz="3600" b="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85690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54353"/>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Our Spiritual Service of Worship</a:t>
            </a:r>
          </a:p>
        </p:txBody>
      </p:sp>
      <p:sp>
        <p:nvSpPr>
          <p:cNvPr id="5" name="Text Placeholder 4"/>
          <p:cNvSpPr>
            <a:spLocks noGrp="1"/>
          </p:cNvSpPr>
          <p:nvPr>
            <p:ph type="body" sz="quarter" idx="10"/>
          </p:nvPr>
        </p:nvSpPr>
        <p:spPr>
          <a:xfrm>
            <a:off x="381000" y="971550"/>
            <a:ext cx="8382000" cy="4038600"/>
          </a:xfrm>
        </p:spPr>
        <p:txBody>
          <a:bodyPr>
            <a:normAutofit/>
          </a:bodyPr>
          <a:lstStyle/>
          <a:p>
            <a:r>
              <a:rPr lang="en-US" sz="3700" b="1" dirty="0">
                <a:ln>
                  <a:solidFill>
                    <a:schemeClr val="bg1"/>
                  </a:solidFill>
                </a:ln>
                <a:effectLst>
                  <a:outerShdw blurRad="38100" dist="38100" dir="2700000" algn="tl">
                    <a:srgbClr val="000000">
                      <a:alpha val="43137"/>
                    </a:srgbClr>
                  </a:outerShdw>
                </a:effectLst>
              </a:rPr>
              <a:t>The key to transformation and deeper spiritual renewal is the continual re-discovery of the gospel</a:t>
            </a:r>
            <a:endParaRPr lang="en-US" sz="3600" b="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0107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Our Spiritual Service of Worship</a:t>
            </a:r>
          </a:p>
        </p:txBody>
      </p:sp>
      <p:sp>
        <p:nvSpPr>
          <p:cNvPr id="5" name="Text Placeholder 4"/>
          <p:cNvSpPr>
            <a:spLocks noGrp="1"/>
          </p:cNvSpPr>
          <p:nvPr>
            <p:ph type="body" sz="quarter" idx="10"/>
          </p:nvPr>
        </p:nvSpPr>
        <p:spPr>
          <a:xfrm>
            <a:off x="381000" y="971550"/>
            <a:ext cx="8382000" cy="4038600"/>
          </a:xfrm>
        </p:spPr>
        <p:txBody>
          <a:bodyPr>
            <a:normAutofit lnSpcReduction="10000"/>
          </a:bodyPr>
          <a:lstStyle/>
          <a:p>
            <a:r>
              <a:rPr lang="en-US" sz="3700" b="1" dirty="0">
                <a:ln>
                  <a:solidFill>
                    <a:schemeClr val="bg1"/>
                  </a:solidFill>
                </a:ln>
                <a:effectLst>
                  <a:outerShdw blurRad="38100" dist="38100" dir="2700000" algn="tl">
                    <a:srgbClr val="000000">
                      <a:alpha val="43137"/>
                    </a:srgbClr>
                  </a:outerShdw>
                </a:effectLst>
              </a:rPr>
              <a:t>Rom. 1:16-17— </a:t>
            </a:r>
            <a:r>
              <a:rPr lang="en-US" sz="3700" b="1" i="1" dirty="0">
                <a:ln>
                  <a:solidFill>
                    <a:schemeClr val="bg1"/>
                  </a:solidFill>
                </a:ln>
                <a:effectLst>
                  <a:outerShdw blurRad="38100" dist="38100" dir="2700000" algn="tl">
                    <a:srgbClr val="000000">
                      <a:alpha val="43137"/>
                    </a:srgbClr>
                  </a:outerShdw>
                </a:effectLst>
              </a:rPr>
              <a:t>For I am not ashamed of the </a:t>
            </a:r>
            <a:r>
              <a:rPr lang="en-US" sz="3700" b="1" i="1" dirty="0">
                <a:ln>
                  <a:solidFill>
                    <a:schemeClr val="bg1"/>
                  </a:solidFill>
                </a:ln>
                <a:solidFill>
                  <a:srgbClr val="FFFF00"/>
                </a:solidFill>
                <a:effectLst>
                  <a:outerShdw blurRad="38100" dist="38100" dir="2700000" algn="tl">
                    <a:srgbClr val="000000">
                      <a:alpha val="43137"/>
                    </a:srgbClr>
                  </a:outerShdw>
                </a:effectLst>
              </a:rPr>
              <a:t>gospel</a:t>
            </a:r>
            <a:r>
              <a:rPr lang="en-US" sz="3700" b="1" i="1" dirty="0">
                <a:ln>
                  <a:solidFill>
                    <a:schemeClr val="bg1"/>
                  </a:solidFill>
                </a:ln>
                <a:effectLst>
                  <a:outerShdw blurRad="38100" dist="38100" dir="2700000" algn="tl">
                    <a:srgbClr val="000000">
                      <a:alpha val="43137"/>
                    </a:srgbClr>
                  </a:outerShdw>
                </a:effectLst>
              </a:rPr>
              <a:t>, for it is the power of God for salvation to everyone who believes, to the Jew first and also to the Greek. 17 For in it the righteousness of God is revealed from faith to faith; as it is written, “BUT THE RIGHTEOUS man SHALL LIVE BY FAITH.”</a:t>
            </a:r>
            <a:endParaRPr lang="en-US" sz="3600" b="1" i="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6600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Our Spiritual Service of Worship</a:t>
            </a:r>
          </a:p>
        </p:txBody>
      </p:sp>
      <p:sp>
        <p:nvSpPr>
          <p:cNvPr id="5" name="Text Placeholder 4"/>
          <p:cNvSpPr>
            <a:spLocks noGrp="1"/>
          </p:cNvSpPr>
          <p:nvPr>
            <p:ph type="body" sz="quarter" idx="10"/>
          </p:nvPr>
        </p:nvSpPr>
        <p:spPr>
          <a:xfrm>
            <a:off x="381000" y="971550"/>
            <a:ext cx="8382000" cy="4038600"/>
          </a:xfrm>
        </p:spPr>
        <p:txBody>
          <a:bodyPr>
            <a:normAutofit/>
          </a:bodyPr>
          <a:lstStyle/>
          <a:p>
            <a:r>
              <a:rPr lang="en-US" sz="3700" b="1" dirty="0">
                <a:ln>
                  <a:solidFill>
                    <a:schemeClr val="bg1"/>
                  </a:solidFill>
                </a:ln>
                <a:effectLst>
                  <a:outerShdw blurRad="38100" dist="38100" dir="2700000" algn="tl">
                    <a:srgbClr val="000000">
                      <a:alpha val="43137"/>
                    </a:srgbClr>
                  </a:outerShdw>
                </a:effectLst>
              </a:rPr>
              <a:t>The grace of the gospel sings a far more glorious song than the enticements of sin, if only we have the faith to hear its music!</a:t>
            </a:r>
          </a:p>
          <a:p>
            <a:r>
              <a:rPr lang="en-US" sz="3600" b="1" i="1" dirty="0">
                <a:ln>
                  <a:solidFill>
                    <a:schemeClr val="bg1"/>
                  </a:solidFill>
                </a:ln>
                <a:effectLst>
                  <a:outerShdw blurRad="38100" dist="38100" dir="2700000" algn="tl">
                    <a:srgbClr val="000000">
                      <a:alpha val="43137"/>
                    </a:srgbClr>
                  </a:outerShdw>
                </a:effectLst>
              </a:rPr>
              <a:t>for it is the power of God for salvation </a:t>
            </a:r>
          </a:p>
        </p:txBody>
      </p:sp>
    </p:spTree>
    <p:extLst>
      <p:ext uri="{BB962C8B-B14F-4D97-AF65-F5344CB8AC3E}">
        <p14:creationId xmlns:p14="http://schemas.microsoft.com/office/powerpoint/2010/main" val="278426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Our Spiritual Service of Worship</a:t>
            </a:r>
          </a:p>
        </p:txBody>
      </p:sp>
      <p:sp>
        <p:nvSpPr>
          <p:cNvPr id="5" name="Text Placeholder 4"/>
          <p:cNvSpPr>
            <a:spLocks noGrp="1"/>
          </p:cNvSpPr>
          <p:nvPr>
            <p:ph type="body" sz="quarter" idx="10"/>
          </p:nvPr>
        </p:nvSpPr>
        <p:spPr>
          <a:xfrm>
            <a:off x="381000" y="971550"/>
            <a:ext cx="8382000" cy="4038600"/>
          </a:xfrm>
        </p:spPr>
        <p:txBody>
          <a:bodyPr>
            <a:normAutofit/>
          </a:bodyPr>
          <a:lstStyle/>
          <a:p>
            <a:r>
              <a:rPr lang="en-US" sz="3700" b="1" dirty="0">
                <a:ln>
                  <a:solidFill>
                    <a:schemeClr val="bg1"/>
                  </a:solidFill>
                </a:ln>
                <a:effectLst>
                  <a:outerShdw blurRad="38100" dist="38100" dir="2700000" algn="tl">
                    <a:srgbClr val="000000">
                      <a:alpha val="43137"/>
                    </a:srgbClr>
                  </a:outerShdw>
                </a:effectLst>
              </a:rPr>
              <a:t>The grace of the gospel sings a far more glorious song than the enticements of sin, if only we have the faith to hear its music!</a:t>
            </a:r>
          </a:p>
          <a:p>
            <a:r>
              <a:rPr lang="en-US" sz="3600" b="1" i="1" dirty="0">
                <a:ln>
                  <a:solidFill>
                    <a:schemeClr val="bg1"/>
                  </a:solidFill>
                </a:ln>
                <a:effectLst>
                  <a:outerShdw blurRad="38100" dist="38100" dir="2700000" algn="tl">
                    <a:srgbClr val="000000">
                      <a:alpha val="43137"/>
                    </a:srgbClr>
                  </a:outerShdw>
                </a:effectLst>
              </a:rPr>
              <a:t>for it is the power of God for salvation </a:t>
            </a:r>
          </a:p>
        </p:txBody>
      </p:sp>
    </p:spTree>
    <p:extLst>
      <p:ext uri="{BB962C8B-B14F-4D97-AF65-F5344CB8AC3E}">
        <p14:creationId xmlns:p14="http://schemas.microsoft.com/office/powerpoint/2010/main" val="1809784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Our Spiritual Service of Worship</a:t>
            </a:r>
          </a:p>
        </p:txBody>
      </p:sp>
      <p:sp>
        <p:nvSpPr>
          <p:cNvPr id="5" name="Text Placeholder 4"/>
          <p:cNvSpPr>
            <a:spLocks noGrp="1"/>
          </p:cNvSpPr>
          <p:nvPr>
            <p:ph type="body" sz="quarter" idx="10"/>
          </p:nvPr>
        </p:nvSpPr>
        <p:spPr>
          <a:xfrm>
            <a:off x="381000" y="971550"/>
            <a:ext cx="8382000" cy="4038600"/>
          </a:xfrm>
        </p:spPr>
        <p:txBody>
          <a:bodyPr>
            <a:normAutofit/>
          </a:bodyPr>
          <a:lstStyle/>
          <a:p>
            <a:r>
              <a:rPr lang="en-US" sz="3700" b="1" dirty="0">
                <a:ln>
                  <a:solidFill>
                    <a:schemeClr val="bg1"/>
                  </a:solidFill>
                </a:ln>
                <a:effectLst>
                  <a:outerShdw blurRad="38100" dist="38100" dir="2700000" algn="tl">
                    <a:srgbClr val="000000">
                      <a:alpha val="43137"/>
                    </a:srgbClr>
                  </a:outerShdw>
                </a:effectLst>
              </a:rPr>
              <a:t>Be transformed:  Rom. 6:4— </a:t>
            </a:r>
            <a:r>
              <a:rPr lang="en-US" sz="3700" b="1" i="1" dirty="0">
                <a:ln>
                  <a:solidFill>
                    <a:schemeClr val="bg1"/>
                  </a:solidFill>
                </a:ln>
                <a:effectLst>
                  <a:outerShdw blurRad="38100" dist="38100" dir="2700000" algn="tl">
                    <a:srgbClr val="000000">
                      <a:alpha val="43137"/>
                    </a:srgbClr>
                  </a:outerShdw>
                </a:effectLst>
              </a:rPr>
              <a:t>We were buried therefore with Him by baptism into death, in order that, just as Christ was raised from the dead by the glory of the Father, we too might walk in newness of life.</a:t>
            </a:r>
          </a:p>
        </p:txBody>
      </p:sp>
    </p:spTree>
    <p:extLst>
      <p:ext uri="{BB962C8B-B14F-4D97-AF65-F5344CB8AC3E}">
        <p14:creationId xmlns:p14="http://schemas.microsoft.com/office/powerpoint/2010/main" val="2527496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Title</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963252958"/>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D098D-7A71-4564-958E-4AF7006A6569}"/>
              </a:ext>
            </a:extLst>
          </p:cNvPr>
          <p:cNvSpPr txBox="1"/>
          <p:nvPr/>
        </p:nvSpPr>
        <p:spPr>
          <a:xfrm>
            <a:off x="5410200" y="4184338"/>
            <a:ext cx="3429000" cy="584775"/>
          </a:xfrm>
          <a:prstGeom prst="rect">
            <a:avLst/>
          </a:prstGeom>
          <a:noFill/>
        </p:spPr>
        <p:txBody>
          <a:bodyPr wrap="square" rtlCol="0">
            <a:spAutoFit/>
          </a:bodyPr>
          <a:lstStyle/>
          <a:p>
            <a:pPr algn="r" defTabSz="914378">
              <a:defRPr/>
            </a:pPr>
            <a:r>
              <a:rPr lang="en-US" sz="1600" dirty="0">
                <a:solidFill>
                  <a:prstClr val="white"/>
                </a:solidFill>
                <a:latin typeface="Avenir Next LT Pro Demi" panose="020B0604020202020204" pitchFamily="34" charset="0"/>
              </a:rPr>
              <a:t>Opening Prayer</a:t>
            </a:r>
          </a:p>
          <a:p>
            <a:pPr algn="r" defTabSz="914378">
              <a:defRPr/>
            </a:pPr>
            <a:r>
              <a:rPr lang="en-US" sz="1600" dirty="0">
                <a:solidFill>
                  <a:prstClr val="white"/>
                </a:solidFill>
                <a:latin typeface="Avenir Next LT Pro Demi" panose="020B0604020202020204" pitchFamily="34" charset="0"/>
              </a:rPr>
              <a:t>Luke Stevens</a:t>
            </a:r>
          </a:p>
        </p:txBody>
      </p:sp>
    </p:spTree>
    <p:extLst>
      <p:ext uri="{BB962C8B-B14F-4D97-AF65-F5344CB8AC3E}">
        <p14:creationId xmlns:p14="http://schemas.microsoft.com/office/powerpoint/2010/main" val="309553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- 1.1</a:t>
            </a:r>
          </a:p>
        </p:txBody>
      </p:sp>
      <p:pic>
        <p:nvPicPr>
          <p:cNvPr id="5" name="HymnSlide" descr="HymnSlideImage.png"/>
          <p:cNvPicPr>
            <a:picLocks noChangeAspect="1"/>
          </p:cNvPicPr>
          <p:nvPr/>
        </p:nvPicPr>
        <p:blipFill>
          <a:blip r:embed="rId2"/>
          <a:stretch>
            <a:fillRect/>
          </a:stretch>
        </p:blipFill>
        <p:spPr>
          <a:xfrm>
            <a:off x="18875" y="-247650"/>
            <a:ext cx="9144000" cy="5143500"/>
          </a:xfrm>
          <a:prstGeom prst="rect">
            <a:avLst/>
          </a:prstGeom>
        </p:spPr>
      </p:pic>
    </p:spTree>
    <p:extLst>
      <p:ext uri="{BB962C8B-B14F-4D97-AF65-F5344CB8AC3E}">
        <p14:creationId xmlns:p14="http://schemas.microsoft.com/office/powerpoint/2010/main" val="2205738088"/>
      </p:ext>
    </p:extLst>
  </p:cSld>
  <p:clrMapOvr>
    <a:masterClrMapping/>
  </p:clrMapOvr>
  <p:transition>
    <p:wipe dir="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- 1.2</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847625028"/>
      </p:ext>
    </p:extLst>
  </p:cSld>
  <p:clrMapOvr>
    <a:masterClrMapping/>
  </p:clrMapOvr>
  <p:transition>
    <p:wipe dir="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C.1</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16443538"/>
      </p:ext>
    </p:extLst>
  </p:cSld>
  <p:clrMapOvr>
    <a:masterClrMapping/>
  </p:clrMapOvr>
  <p:transition>
    <p:wipe dir="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C.2</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extLst>
      <p:ext uri="{BB962C8B-B14F-4D97-AF65-F5344CB8AC3E}">
        <p14:creationId xmlns:p14="http://schemas.microsoft.com/office/powerpoint/2010/main" val="4022948412"/>
      </p:ext>
    </p:extLst>
  </p:cSld>
  <p:clrMapOvr>
    <a:masterClrMapping/>
  </p:clrMapOvr>
  <p:transition>
    <p:wipe dir="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- 2.1</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733212729"/>
      </p:ext>
    </p:extLst>
  </p:cSld>
  <p:clrMapOvr>
    <a:masterClrMapping/>
  </p:clrMapOvr>
  <p:transition>
    <p:wipe dir="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- 2.2</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626938660"/>
      </p:ext>
    </p:extLst>
  </p:cSld>
  <p:clrMapOvr>
    <a:masterClrMapping/>
  </p:clrMapOvr>
  <p:transition>
    <p:wipe dir="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C.1</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75108996"/>
      </p:ext>
    </p:extLst>
  </p:cSld>
  <p:clrMapOvr>
    <a:masterClrMapping/>
  </p:clrMapOvr>
  <p:transition>
    <p:wipe dir="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C.2</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1352516770"/>
      </p:ext>
    </p:extLst>
  </p:cSld>
  <p:clrMapOvr>
    <a:masterClrMapping/>
  </p:clrMapOvr>
  <p:transition>
    <p:wipe dir="r"/>
  </p:transition>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7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146 - Have Thine Own Way - Title</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39316767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5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146 - Have Thine Own Way - 1.1</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40291075"/>
      </p:ext>
    </p:extLst>
  </p:cSld>
  <p:clrMapOvr>
    <a:masterClrMapping/>
  </p:clrMapOvr>
  <p:transition>
    <p:wipe dir="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146 - Have Thine Own Way - 1.2</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906132348"/>
      </p:ext>
    </p:extLst>
  </p:cSld>
  <p:clrMapOvr>
    <a:masterClrMapping/>
  </p:clrMapOvr>
  <p:transition>
    <p:wipe dir="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146 - Have Thine Own Way - 1.3</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extLst>
      <p:ext uri="{BB962C8B-B14F-4D97-AF65-F5344CB8AC3E}">
        <p14:creationId xmlns:p14="http://schemas.microsoft.com/office/powerpoint/2010/main" val="3299041961"/>
      </p:ext>
    </p:extLst>
  </p:cSld>
  <p:clrMapOvr>
    <a:masterClrMapping/>
  </p:clrMapOvr>
  <p:transition>
    <p:wipe dir="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146 - Have Thine Own Way - 2.1</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170016857"/>
      </p:ext>
    </p:extLst>
  </p:cSld>
  <p:clrMapOvr>
    <a:masterClrMapping/>
  </p:clrMapOvr>
  <p:transition>
    <p:wipe dir="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146 - Have Thine Own Way - 2.2</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244559515"/>
      </p:ext>
    </p:extLst>
  </p:cSld>
  <p:clrMapOvr>
    <a:masterClrMapping/>
  </p:clrMapOvr>
  <p:transition>
    <p:wipe dir="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146 - Have Thine Own Way - 2.3</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extLst>
      <p:ext uri="{BB962C8B-B14F-4D97-AF65-F5344CB8AC3E}">
        <p14:creationId xmlns:p14="http://schemas.microsoft.com/office/powerpoint/2010/main" val="672127962"/>
      </p:ext>
    </p:extLst>
  </p:cSld>
  <p:clrMapOvr>
    <a:masterClrMapping/>
  </p:clrMapOvr>
  <p:transition>
    <p:wipe dir="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146 - Have Thine Own Way - 3.1</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68895496"/>
      </p:ext>
    </p:extLst>
  </p:cSld>
  <p:clrMapOvr>
    <a:masterClrMapping/>
  </p:clrMapOvr>
  <p:transition>
    <p:wipe dir="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146 - Have Thine Own Way - 3.2</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990877532"/>
      </p:ext>
    </p:extLst>
  </p:cSld>
  <p:clrMapOvr>
    <a:masterClrMapping/>
  </p:clrMapOvr>
  <p:transition>
    <p:wipe dir="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146 - Have Thine Own Way - 3.3</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3062897554"/>
      </p:ext>
    </p:extLst>
  </p:cSld>
  <p:clrMapOvr>
    <a:masterClrMapping/>
  </p:clrMapOvr>
  <p:transition>
    <p:wipe dir="r"/>
  </p:transition>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93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359 - Victory In Jesus - Title</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D098D-7A71-4564-958E-4AF7006A6569}"/>
              </a:ext>
            </a:extLst>
          </p:cNvPr>
          <p:cNvSpPr txBox="1"/>
          <p:nvPr/>
        </p:nvSpPr>
        <p:spPr>
          <a:xfrm>
            <a:off x="5410200" y="4184338"/>
            <a:ext cx="3429000" cy="584775"/>
          </a:xfrm>
          <a:prstGeom prst="rect">
            <a:avLst/>
          </a:prstGeom>
          <a:noFill/>
        </p:spPr>
        <p:txBody>
          <a:bodyPr wrap="square" rtlCol="0">
            <a:spAutoFit/>
          </a:bodyPr>
          <a:lstStyle/>
          <a:p>
            <a:pPr algn="r" defTabSz="914378">
              <a:defRPr/>
            </a:pPr>
            <a:r>
              <a:rPr lang="en-US" sz="1600" dirty="0">
                <a:solidFill>
                  <a:prstClr val="white"/>
                </a:solidFill>
                <a:latin typeface="Avenir Next LT Pro Demi" panose="020B0604020202020204" pitchFamily="34" charset="0"/>
              </a:rPr>
              <a:t>Closing Prayer</a:t>
            </a:r>
          </a:p>
          <a:p>
            <a:pPr algn="r" defTabSz="914378">
              <a:defRPr/>
            </a:pPr>
            <a:r>
              <a:rPr lang="en-US" sz="1600" dirty="0">
                <a:solidFill>
                  <a:prstClr val="white"/>
                </a:solidFill>
                <a:latin typeface="Avenir Next LT Pro Demi" panose="020B0604020202020204" pitchFamily="34" charset="0"/>
              </a:rPr>
              <a:t>Mike Quick</a:t>
            </a:r>
          </a:p>
        </p:txBody>
      </p:sp>
    </p:spTree>
    <p:extLst>
      <p:ext uri="{BB962C8B-B14F-4D97-AF65-F5344CB8AC3E}">
        <p14:creationId xmlns:p14="http://schemas.microsoft.com/office/powerpoint/2010/main" val="259432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67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359 - Victory In Jesus - 1.1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359 - Victory In Jesus - 1.2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359 - Victory In Jesus - 1.3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D098D-7A71-4564-958E-4AF7006A6569}"/>
              </a:ext>
            </a:extLst>
          </p:cNvPr>
          <p:cNvSpPr txBox="1"/>
          <p:nvPr/>
        </p:nvSpPr>
        <p:spPr>
          <a:xfrm>
            <a:off x="5410200" y="4184337"/>
            <a:ext cx="3429000" cy="584775"/>
          </a:xfrm>
          <a:prstGeom prst="rect">
            <a:avLst/>
          </a:prstGeom>
          <a:noFill/>
        </p:spPr>
        <p:txBody>
          <a:bodyPr wrap="square" rtlCol="0">
            <a:spAutoFit/>
          </a:bodyPr>
          <a:lstStyle/>
          <a:p>
            <a:pPr algn="r" defTabSz="914378"/>
            <a:r>
              <a:rPr lang="en-US" sz="1600" dirty="0">
                <a:solidFill>
                  <a:prstClr val="white"/>
                </a:solidFill>
                <a:latin typeface="Avenir Next LT Pro Demi" panose="020B0604020202020204" pitchFamily="34" charset="0"/>
              </a:rPr>
              <a:t>Welcome</a:t>
            </a:r>
          </a:p>
          <a:p>
            <a:pPr algn="r" defTabSz="914378"/>
            <a:r>
              <a:rPr lang="en-US" sz="1600" dirty="0">
                <a:solidFill>
                  <a:prstClr val="white"/>
                </a:solidFill>
                <a:latin typeface="Avenir Next LT Pro Demi" panose="020B0604020202020204" pitchFamily="34" charset="0"/>
              </a:rPr>
              <a:t>JP Flores</a:t>
            </a:r>
          </a:p>
        </p:txBody>
      </p:sp>
    </p:spTree>
    <p:extLst>
      <p:ext uri="{BB962C8B-B14F-4D97-AF65-F5344CB8AC3E}">
        <p14:creationId xmlns:p14="http://schemas.microsoft.com/office/powerpoint/2010/main" val="310179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359 - Victory In Jesus - 1.4</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359 - Victory In Jesus - C.1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359 - Victory In Jesus - C.2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359 - Victory In Jesus - C.3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359 - Victory In Jesus - C.4</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359 - Victory In Jesus - 3.1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359 - Victory In Jesus - 3.2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359 - Victory In Jesus - 3.3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359 - Victory In Jesus - 3.4</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359 - Victory In Jesus - C.1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D098D-7A71-4564-958E-4AF7006A6569}"/>
              </a:ext>
            </a:extLst>
          </p:cNvPr>
          <p:cNvSpPr txBox="1"/>
          <p:nvPr/>
        </p:nvSpPr>
        <p:spPr>
          <a:xfrm>
            <a:off x="5410200" y="4184338"/>
            <a:ext cx="3429000" cy="584775"/>
          </a:xfrm>
          <a:prstGeom prst="rect">
            <a:avLst/>
          </a:prstGeom>
          <a:noFill/>
        </p:spPr>
        <p:txBody>
          <a:bodyPr wrap="square" rtlCol="0">
            <a:spAutoFit/>
          </a:bodyPr>
          <a:lstStyle/>
          <a:p>
            <a:pPr algn="r" defTabSz="914378"/>
            <a:r>
              <a:rPr lang="en-US" sz="1600" dirty="0">
                <a:solidFill>
                  <a:prstClr val="white"/>
                </a:solidFill>
                <a:latin typeface="Avenir Next LT Pro Demi" panose="020B0604020202020204" pitchFamily="34" charset="0"/>
              </a:rPr>
              <a:t>Song Leader</a:t>
            </a:r>
          </a:p>
          <a:p>
            <a:pPr algn="r" defTabSz="914378"/>
            <a:r>
              <a:rPr lang="en-US" sz="1600" dirty="0">
                <a:solidFill>
                  <a:prstClr val="white"/>
                </a:solidFill>
                <a:latin typeface="Avenir Next LT Pro Demi" panose="020B0604020202020204" pitchFamily="34" charset="0"/>
              </a:rPr>
              <a:t>Nathan Shepard</a:t>
            </a:r>
          </a:p>
        </p:txBody>
      </p:sp>
    </p:spTree>
    <p:extLst>
      <p:ext uri="{BB962C8B-B14F-4D97-AF65-F5344CB8AC3E}">
        <p14:creationId xmlns:p14="http://schemas.microsoft.com/office/powerpoint/2010/main" val="285601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359 - Victory In Jesus - C.2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359 - Victory In Jesus - C.3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359 - Victory In Jesus - C.4</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57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563 - Jesus, Name Above All Names - Title</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563 - Jesus, Name Above All Names - 1.1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563 - Jesus, Name Above All Names - 1.2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563 - Jesus, Name Above All Names - 1.3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563 - Jesus, Name Above All Names - 2.1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563 - Jesus, Name Above All Names - 2.2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003 - Lift Your Voice In Praise - Title</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563 - Jesus, Name Above All Names - 2.3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23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night sky&#10;&#10;Description automatically generated">
            <a:extLst>
              <a:ext uri="{FF2B5EF4-FFF2-40B4-BE49-F238E27FC236}">
                <a16:creationId xmlns:a16="http://schemas.microsoft.com/office/drawing/2014/main" id="{18B6CE94-02A4-4A14-818F-D8722DD93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18656" y="471055"/>
            <a:ext cx="8437578" cy="4161519"/>
          </a:xfrm>
        </p:spPr>
        <p:txBody>
          <a:bodyPr>
            <a:noAutofit/>
          </a:bodyPr>
          <a:lstStyle/>
          <a:p>
            <a:pPr algn="l">
              <a:lnSpc>
                <a:spcPct val="150000"/>
              </a:lnSpc>
            </a:pPr>
            <a:r>
              <a:rPr lang="en-US" sz="1800" b="1" dirty="0">
                <a:solidFill>
                  <a:schemeClr val="tx1"/>
                </a:solidFill>
                <a:effectLst>
                  <a:glow rad="101600">
                    <a:schemeClr val="accent5">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 For to this you have been called, because Christ also suffered for you, leaving you an example, so that you might follow in his steps. 22 He committed no sin, neither was deceit found in his mouth. 23 When he was reviled, he did not revile in return; when he suffered, he did not threaten, but continued entrusting himself to him who judges justly. 24 He himself bore our sins in his body on the tree, that we might die to sin and live to righteousness. By his wounds you have been healed.</a:t>
            </a:r>
            <a:br>
              <a:rPr lang="en-US" sz="1500" b="1" dirty="0">
                <a:solidFill>
                  <a:schemeClr val="tx1"/>
                </a:solidFill>
                <a:effectLst>
                  <a:glow rad="101600">
                    <a:schemeClr val="accent5">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500" b="1" dirty="0">
                <a:solidFill>
                  <a:schemeClr val="tx1"/>
                </a:solidFill>
                <a:effectLst>
                  <a:glow rad="101600">
                    <a:schemeClr val="accent5">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b="1" dirty="0">
                <a:solidFill>
                  <a:schemeClr val="tx1"/>
                </a:solidFill>
                <a:effectLst>
                  <a:glow rad="101600">
                    <a:schemeClr val="accent5">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Peter 2.21-24</a:t>
            </a:r>
          </a:p>
        </p:txBody>
      </p:sp>
    </p:spTree>
    <p:extLst>
      <p:ext uri="{BB962C8B-B14F-4D97-AF65-F5344CB8AC3E}">
        <p14:creationId xmlns:p14="http://schemas.microsoft.com/office/powerpoint/2010/main" val="41552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90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8C257D-E4FD-4681-B2C8-F5EAB5B70DA1}"/>
              </a:ext>
            </a:extLst>
          </p:cNvPr>
          <p:cNvSpPr txBox="1"/>
          <p:nvPr/>
        </p:nvSpPr>
        <p:spPr>
          <a:xfrm>
            <a:off x="933253" y="685800"/>
            <a:ext cx="7324627" cy="2354491"/>
          </a:xfrm>
          <a:prstGeom prst="rect">
            <a:avLst/>
          </a:prstGeom>
          <a:noFill/>
        </p:spPr>
        <p:txBody>
          <a:bodyPr wrap="square" rtlCol="0">
            <a:spAutoFit/>
          </a:bodyPr>
          <a:lstStyle/>
          <a:p>
            <a:pPr defTabSz="685800"/>
            <a:r>
              <a:rPr lang="en-US" sz="2100" dirty="0">
                <a:solidFill>
                  <a:prstClr val="white"/>
                </a:solidFill>
                <a:effectLst>
                  <a:outerShdw blurRad="38100" dist="38100" dir="2700000" algn="tl">
                    <a:srgbClr val="000000">
                      <a:alpha val="43137"/>
                    </a:srgbClr>
                  </a:outerShdw>
                </a:effectLst>
                <a:latin typeface="Helvetica Neue"/>
              </a:rPr>
              <a:t>While they were eating, Jesus took bread, and when he had given thanks, he broke it and gave it to his disciples, saying, “Take and eat; this is my body.” Then he took a cup, and when he had given thanks, he gave it to them, saying, “Drink from it, all of you. This is my blood of the covenant, which is poured out for many for the forgiveness of sins.</a:t>
            </a:r>
          </a:p>
          <a:p>
            <a:pPr defTabSz="685800"/>
            <a:r>
              <a:rPr lang="en-US" sz="2100" b="1" dirty="0">
                <a:solidFill>
                  <a:prstClr val="white"/>
                </a:solidFill>
                <a:effectLst>
                  <a:outerShdw blurRad="38100" dist="38100" dir="2700000" algn="tl">
                    <a:srgbClr val="000000">
                      <a:alpha val="43137"/>
                    </a:srgbClr>
                  </a:outerShdw>
                </a:effectLst>
                <a:latin typeface="Helvetica Neue"/>
              </a:rPr>
              <a:t>Mathew 26:26-28</a:t>
            </a:r>
            <a:endParaRPr lang="en-US" sz="2100" b="1" dirty="0">
              <a:solidFill>
                <a:prstClr val="white"/>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117600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5C54-B453-4C3D-B269-AD40F77B5318}"/>
              </a:ext>
            </a:extLst>
          </p:cNvPr>
          <p:cNvSpPr>
            <a:spLocks noGrp="1"/>
          </p:cNvSpPr>
          <p:nvPr>
            <p:ph type="title"/>
          </p:nvPr>
        </p:nvSpPr>
        <p:spPr>
          <a:xfrm>
            <a:off x="457202" y="204787"/>
            <a:ext cx="3008313" cy="871538"/>
          </a:xfrm>
        </p:spPr>
        <p:txBody>
          <a:bodyPr anchor="b">
            <a:normAutofit/>
          </a:bodyPr>
          <a:lstStyle/>
          <a:p>
            <a:r>
              <a:rPr lang="en-US" sz="2250" u="sng" dirty="0"/>
              <a:t>Concerning Our Giving</a:t>
            </a:r>
            <a:r>
              <a:rPr lang="en-US" sz="2250" dirty="0"/>
              <a:t>:</a:t>
            </a:r>
          </a:p>
        </p:txBody>
      </p:sp>
      <p:pic>
        <p:nvPicPr>
          <p:cNvPr id="5" name="Picture 4" descr="A picture containing indoor&#10;&#10;Description automatically generated">
            <a:extLst>
              <a:ext uri="{FF2B5EF4-FFF2-40B4-BE49-F238E27FC236}">
                <a16:creationId xmlns:a16="http://schemas.microsoft.com/office/drawing/2014/main" id="{D19E02B8-F125-4996-B62E-82AACF7169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936008" y="753518"/>
            <a:ext cx="4389835" cy="3292376"/>
          </a:xfrm>
          <a:prstGeom prst="rect">
            <a:avLst/>
          </a:prstGeom>
          <a:noFill/>
        </p:spPr>
      </p:pic>
      <p:sp>
        <p:nvSpPr>
          <p:cNvPr id="3" name="Content Placeholder 2">
            <a:extLst>
              <a:ext uri="{FF2B5EF4-FFF2-40B4-BE49-F238E27FC236}">
                <a16:creationId xmlns:a16="http://schemas.microsoft.com/office/drawing/2014/main" id="{E1D0BFCB-EBFC-444B-90D0-C2D9AE67AD58}"/>
              </a:ext>
            </a:extLst>
          </p:cNvPr>
          <p:cNvSpPr>
            <a:spLocks noGrp="1"/>
          </p:cNvSpPr>
          <p:nvPr>
            <p:ph type="body" sz="half" idx="2"/>
          </p:nvPr>
        </p:nvSpPr>
        <p:spPr>
          <a:xfrm>
            <a:off x="457201" y="1076327"/>
            <a:ext cx="3434714" cy="3518297"/>
          </a:xfrm>
        </p:spPr>
        <p:txBody>
          <a:bodyPr>
            <a:normAutofit/>
          </a:bodyPr>
          <a:lstStyle/>
          <a:p>
            <a:pPr>
              <a:spcBef>
                <a:spcPts val="0"/>
              </a:spcBef>
              <a:spcAft>
                <a:spcPts val="225"/>
              </a:spcAft>
            </a:pPr>
            <a:r>
              <a:rPr lang="en-US" dirty="0"/>
              <a:t>For information on how to make your contribution, please visit </a:t>
            </a:r>
            <a:r>
              <a:rPr lang="en-US" u="sng" dirty="0">
                <a:hlinkClick r:id="rId4">
                  <a:extLst>
                    <a:ext uri="{A12FA001-AC4F-418D-AE19-62706E023703}">
                      <ahyp:hlinkClr xmlns:ahyp="http://schemas.microsoft.com/office/drawing/2018/hyperlinkcolor" val="tx"/>
                    </a:ext>
                  </a:extLst>
                </a:hlinkClick>
              </a:rPr>
              <a:t>www.universitychurchofchrist.org/contribution</a:t>
            </a:r>
            <a:r>
              <a:rPr lang="en-US" dirty="0"/>
              <a:t>.</a:t>
            </a:r>
          </a:p>
          <a:p>
            <a:pPr>
              <a:spcBef>
                <a:spcPts val="0"/>
              </a:spcBef>
              <a:spcAft>
                <a:spcPts val="225"/>
              </a:spcAft>
            </a:pPr>
            <a:r>
              <a:rPr lang="en-US" dirty="0"/>
              <a:t> </a:t>
            </a:r>
          </a:p>
          <a:p>
            <a:pPr>
              <a:spcBef>
                <a:spcPts val="0"/>
              </a:spcBef>
              <a:spcAft>
                <a:spcPts val="225"/>
              </a:spcAft>
            </a:pPr>
            <a:r>
              <a:rPr lang="en-US" dirty="0"/>
              <a:t>You can contribute via </a:t>
            </a:r>
            <a:r>
              <a:rPr lang="en-US" b="1" u="sng" dirty="0"/>
              <a:t>check</a:t>
            </a:r>
            <a:r>
              <a:rPr lang="en-US" dirty="0"/>
              <a:t>, </a:t>
            </a:r>
            <a:r>
              <a:rPr lang="en-US" b="1" u="sng" dirty="0"/>
              <a:t>cash</a:t>
            </a:r>
            <a:r>
              <a:rPr lang="en-US" dirty="0"/>
              <a:t>, your bank’s </a:t>
            </a:r>
            <a:br>
              <a:rPr lang="en-US" dirty="0"/>
            </a:br>
            <a:r>
              <a:rPr lang="en-US" dirty="0"/>
              <a:t>“</a:t>
            </a:r>
            <a:r>
              <a:rPr lang="en-US" b="1" u="sng" dirty="0"/>
              <a:t>bill pay</a:t>
            </a:r>
            <a:r>
              <a:rPr lang="en-US" dirty="0"/>
              <a:t>” feature, or through </a:t>
            </a:r>
            <a:r>
              <a:rPr lang="en-US" b="1" u="sng" dirty="0"/>
              <a:t>PayPal</a:t>
            </a:r>
            <a:r>
              <a:rPr lang="en-US" dirty="0"/>
              <a:t>.  </a:t>
            </a:r>
          </a:p>
          <a:p>
            <a:pPr>
              <a:spcBef>
                <a:spcPts val="0"/>
              </a:spcBef>
              <a:spcAft>
                <a:spcPts val="225"/>
              </a:spcAft>
            </a:pPr>
            <a:r>
              <a:rPr lang="en-US" dirty="0"/>
              <a:t> </a:t>
            </a:r>
          </a:p>
          <a:p>
            <a:pPr>
              <a:spcBef>
                <a:spcPts val="0"/>
              </a:spcBef>
              <a:spcAft>
                <a:spcPts val="225"/>
              </a:spcAft>
            </a:pPr>
            <a:r>
              <a:rPr lang="en-US" dirty="0"/>
              <a:t>The instructions on how to use PayPal are all listed on the Contribution page above.</a:t>
            </a:r>
          </a:p>
        </p:txBody>
      </p:sp>
    </p:spTree>
    <p:extLst>
      <p:ext uri="{BB962C8B-B14F-4D97-AF65-F5344CB8AC3E}">
        <p14:creationId xmlns:p14="http://schemas.microsoft.com/office/powerpoint/2010/main" val="2705349852"/>
      </p:ext>
    </p:extLst>
  </p:cSld>
  <p:clrMapOvr>
    <a:masterClrMapping/>
  </p:clrMapOvr>
  <p:transition spd="slow" advClick="0" advTm="15000">
    <p:wipe/>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04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225 - Jesus Calls Us - Title</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225 - Jesus Calls Us - 1.1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225 - Jesus Calls Us - 1.2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003 - Lift Your Voice In Praise - 1.1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225 - Jesus Calls Us - 2.1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225 - Jesus Calls Us - 2.2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2</a:t>
            </a: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225 - Jesus Calls Us - 3.1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225 - Jesus Calls Us - 3.2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3</a:t>
            </a: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225 - Jesus Calls Us - 4.1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225 - Jesus Calls Us - 4.2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84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Oval 4"/>
          <p:cNvSpPr/>
          <p:nvPr/>
        </p:nvSpPr>
        <p:spPr bwMode="auto">
          <a:xfrm>
            <a:off x="228600" y="1314450"/>
            <a:ext cx="8763000" cy="2114550"/>
          </a:xfrm>
          <a:prstGeom prst="ellipse">
            <a:avLst/>
          </a:prstGeom>
          <a:solidFill>
            <a:srgbClr val="30356E">
              <a:lumMod val="60000"/>
              <a:lumOff val="40000"/>
            </a:srgbClr>
          </a:solidFill>
          <a:ln w="9525" cap="flat" cmpd="sng" algn="ctr">
            <a:noFill/>
            <a:prstDash val="solid"/>
            <a:round/>
            <a:headEnd type="none" w="med" len="med"/>
            <a:tailEnd type="none" w="med" len="med"/>
          </a:ln>
          <a:effectLst>
            <a:glow rad="228600">
              <a:srgbClr val="30356E">
                <a:lumMod val="60000"/>
                <a:lumOff val="40000"/>
                <a:alpha val="40000"/>
              </a:srgb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glow rad="228600">
                  <a:srgbClr val="30356E">
                    <a:lumMod val="60000"/>
                    <a:lumOff val="40000"/>
                    <a:alpha val="40000"/>
                  </a:srgbClr>
                </a:glow>
              </a:effectLst>
              <a:uLnTx/>
              <a:uFillTx/>
              <a:latin typeface="Garamond" pitchFamily="18" charset="0"/>
              <a:ea typeface="+mn-ea"/>
              <a:cs typeface="Arial" charset="0"/>
            </a:endParaRPr>
          </a:p>
        </p:txBody>
      </p:sp>
      <p:pic>
        <p:nvPicPr>
          <p:cNvPr id="2" name="Picture 2" descr="C:\Users\Dane\AppData\Local\Microsoft\Windows\Temporary Internet Files\Content.IE5\1KWQMTXX\MC900441798[1].png"/>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42034" y="1352550"/>
            <a:ext cx="7111366"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88225" y="1952625"/>
            <a:ext cx="8529637"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762000" y="3771900"/>
            <a:ext cx="7620000" cy="1314450"/>
          </a:xfrm>
          <a:prstGeom prst="rect">
            <a:avLst/>
          </a:prstGeom>
        </p:spPr>
        <p:txBody>
          <a:bodyPr vert="horz" lIns="91440" tIns="45720" rIns="91440" bIns="45720" rtlCol="0">
            <a:normAutofit/>
            <a:scene3d>
              <a:camera prst="orthographicFront"/>
              <a:lightRig rig="threePt" dir="t"/>
            </a:scene3d>
            <a:sp3d extrusionH="57150">
              <a:bevelT h="25400" prst="softRound"/>
            </a:sp3d>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cmpd="sng">
                  <a:solidFill>
                    <a:sysClr val="windowText" lastClr="000000"/>
                  </a:solidFill>
                </a:ln>
                <a:solidFill>
                  <a:sysClr val="window" lastClr="FFFFFF"/>
                </a:solidFill>
                <a:effectLst>
                  <a:outerShdw blurRad="25400" dist="25400" dir="3600000" algn="ctr" rotWithShape="0">
                    <a:prstClr val="black"/>
                  </a:outerShdw>
                </a:effectLst>
                <a:uLnTx/>
                <a:uFillTx/>
                <a:latin typeface="Calibri"/>
                <a:ea typeface="+mn-ea"/>
                <a:cs typeface="+mn-cs"/>
              </a:rPr>
              <a:t>Our Spiritual Service of Worship</a:t>
            </a:r>
            <a:endParaRPr kumimoji="0" lang="en-US" sz="7200" b="1" i="0" u="none" strike="noStrike" kern="1200" cap="none" spc="0" normalizeH="0" baseline="0" noProof="0" dirty="0">
              <a:ln cmpd="sng">
                <a:solidFill>
                  <a:sysClr val="windowText" lastClr="000000"/>
                </a:solidFill>
              </a:ln>
              <a:solidFill>
                <a:sysClr val="window" lastClr="FFFFFF"/>
              </a:solidFill>
              <a:effectLst>
                <a:outerShdw blurRad="25400" dist="25400" dir="3600000" algn="ctr" rotWithShape="0">
                  <a:prstClr val="black"/>
                </a:outerShdw>
              </a:effectLst>
              <a:uLnTx/>
              <a:uFillTx/>
              <a:latin typeface="Calibri"/>
              <a:ea typeface="+mn-ea"/>
              <a:cs typeface="+mn-cs"/>
            </a:endParaRPr>
          </a:p>
        </p:txBody>
      </p:sp>
    </p:spTree>
    <p:extLst>
      <p:ext uri="{BB962C8B-B14F-4D97-AF65-F5344CB8AC3E}">
        <p14:creationId xmlns:p14="http://schemas.microsoft.com/office/powerpoint/2010/main" val="2036349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367" y="971550"/>
            <a:ext cx="7681913" cy="3790950"/>
          </a:xfrm>
        </p:spPr>
        <p:txBody>
          <a:bodyPr>
            <a:normAutofit fontScale="90000"/>
            <a:scene3d>
              <a:camera prst="orthographicFront"/>
              <a:lightRig rig="threePt" dir="t"/>
            </a:scene3d>
            <a:sp3d extrusionH="57150">
              <a:bevelT h="25400" prst="softRound"/>
            </a:sp3d>
          </a:bodyPr>
          <a:lstStyle/>
          <a:p>
            <a:pPr algn="ctr">
              <a:lnSpc>
                <a:spcPct val="100000"/>
              </a:lnSpc>
            </a:pPr>
            <a:r>
              <a:rPr lang="en-US" sz="6700" b="1" i="1" dirty="0">
                <a:ln w="3175">
                  <a:solidFill>
                    <a:schemeClr val="bg1"/>
                  </a:solidFill>
                </a:ln>
              </a:rPr>
              <a:t>Our Spiritual Service </a:t>
            </a:r>
            <a:br>
              <a:rPr lang="en-US" sz="6700" b="1" i="1" dirty="0">
                <a:ln w="3175">
                  <a:solidFill>
                    <a:schemeClr val="bg1"/>
                  </a:solidFill>
                </a:ln>
              </a:rPr>
            </a:br>
            <a:r>
              <a:rPr lang="en-US" sz="6700" b="1" i="1" dirty="0">
                <a:ln w="3175">
                  <a:solidFill>
                    <a:schemeClr val="bg1"/>
                  </a:solidFill>
                </a:ln>
              </a:rPr>
              <a:t>of Worship</a:t>
            </a:r>
            <a:br>
              <a:rPr lang="en-US" sz="6700" b="1" i="1" dirty="0">
                <a:ln w="3175">
                  <a:solidFill>
                    <a:schemeClr val="bg1"/>
                  </a:solidFill>
                </a:ln>
              </a:rPr>
            </a:br>
            <a:br>
              <a:rPr lang="en-US" sz="6000" b="1" dirty="0">
                <a:ln w="3175">
                  <a:solidFill>
                    <a:schemeClr val="bg1"/>
                  </a:solidFill>
                </a:ln>
              </a:rPr>
            </a:br>
            <a:r>
              <a:rPr lang="en-US" b="1" dirty="0">
                <a:ln>
                  <a:solidFill>
                    <a:schemeClr val="bg1"/>
                  </a:solidFill>
                </a:ln>
                <a:effectLst>
                  <a:outerShdw blurRad="38100" dist="38100" dir="2700000" algn="tl">
                    <a:srgbClr val="000000">
                      <a:alpha val="43137"/>
                    </a:srgbClr>
                  </a:outerShdw>
                </a:effectLst>
              </a:rPr>
              <a:t>Romans 12:1-8</a:t>
            </a:r>
            <a:br>
              <a:rPr lang="en-US" b="1" dirty="0">
                <a:ln>
                  <a:solidFill>
                    <a:schemeClr val="bg1"/>
                  </a:solidFill>
                </a:ln>
                <a:effectLst>
                  <a:outerShdw blurRad="38100" dist="38100" dir="2700000" algn="tl">
                    <a:srgbClr val="000000">
                      <a:alpha val="43137"/>
                    </a:srgbClr>
                  </a:outerShdw>
                </a:effectLst>
              </a:rPr>
            </a:br>
            <a:endParaRPr lang="en-US" b="1" dirty="0">
              <a:ln w="3175">
                <a:solidFill>
                  <a:schemeClr val="bg1"/>
                </a:solidFill>
              </a:ln>
            </a:endParaRPr>
          </a:p>
        </p:txBody>
      </p:sp>
    </p:spTree>
    <p:extLst>
      <p:ext uri="{BB962C8B-B14F-4D97-AF65-F5344CB8AC3E}">
        <p14:creationId xmlns:p14="http://schemas.microsoft.com/office/powerpoint/2010/main" val="114186222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230561"/>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Marks of True Worship</a:t>
            </a:r>
          </a:p>
        </p:txBody>
      </p:sp>
      <p:sp>
        <p:nvSpPr>
          <p:cNvPr id="5" name="Text Placeholder 4"/>
          <p:cNvSpPr>
            <a:spLocks noGrp="1"/>
          </p:cNvSpPr>
          <p:nvPr>
            <p:ph type="body" sz="quarter" idx="10"/>
          </p:nvPr>
        </p:nvSpPr>
        <p:spPr>
          <a:xfrm>
            <a:off x="381000" y="1200208"/>
            <a:ext cx="8382000" cy="2825389"/>
          </a:xfrm>
        </p:spPr>
        <p:txBody>
          <a:bodyPr/>
          <a:lstStyle/>
          <a:p>
            <a:r>
              <a:rPr lang="en-US" sz="3600" b="1" dirty="0">
                <a:ln>
                  <a:solidFill>
                    <a:schemeClr val="bg1"/>
                  </a:solidFill>
                </a:ln>
                <a:effectLst>
                  <a:outerShdw blurRad="50800" dist="38100" dir="2700000" algn="tl" rotWithShape="0">
                    <a:prstClr val="black">
                      <a:alpha val="40000"/>
                    </a:prstClr>
                  </a:outerShdw>
                </a:effectLst>
                <a:ea typeface="Times New Roman"/>
                <a:cs typeface="Times New Roman"/>
              </a:rPr>
              <a:t>Overview of Romans</a:t>
            </a:r>
          </a:p>
          <a:p>
            <a:pPr lvl="1"/>
            <a:r>
              <a:rPr lang="en-US" sz="3600" b="1" dirty="0">
                <a:ln>
                  <a:solidFill>
                    <a:schemeClr val="bg1"/>
                  </a:solidFill>
                </a:ln>
                <a:effectLst>
                  <a:outerShdw blurRad="50800" dist="38100" dir="2700000" algn="tl" rotWithShape="0">
                    <a:prstClr val="black">
                      <a:alpha val="40000"/>
                    </a:prstClr>
                  </a:outerShdw>
                </a:effectLst>
              </a:rPr>
              <a:t>Chapters 1-3, the problem of sin</a:t>
            </a:r>
          </a:p>
          <a:p>
            <a:pPr lvl="1"/>
            <a:r>
              <a:rPr lang="en-US" sz="3600" b="1" dirty="0">
                <a:ln>
                  <a:solidFill>
                    <a:schemeClr val="bg1"/>
                  </a:solidFill>
                </a:ln>
                <a:effectLst>
                  <a:outerShdw blurRad="50800" dist="38100" dir="2700000" algn="tl" rotWithShape="0">
                    <a:prstClr val="black">
                      <a:alpha val="40000"/>
                    </a:prstClr>
                  </a:outerShdw>
                </a:effectLst>
              </a:rPr>
              <a:t>Chapters 6-11, the principle of salvation and obedient faith </a:t>
            </a:r>
          </a:p>
          <a:p>
            <a:pPr lvl="1"/>
            <a:r>
              <a:rPr lang="en-US" sz="3600" b="1" dirty="0">
                <a:ln>
                  <a:solidFill>
                    <a:schemeClr val="bg1"/>
                  </a:solidFill>
                </a:ln>
                <a:effectLst>
                  <a:outerShdw blurRad="50800" dist="38100" dir="2700000" algn="tl" rotWithShape="0">
                    <a:prstClr val="black">
                      <a:alpha val="40000"/>
                    </a:prstClr>
                  </a:outerShdw>
                </a:effectLst>
              </a:rPr>
              <a:t>Chapters 12-16, the practice of faith  </a:t>
            </a:r>
          </a:p>
        </p:txBody>
      </p:sp>
    </p:spTree>
    <p:extLst>
      <p:ext uri="{BB962C8B-B14F-4D97-AF65-F5344CB8AC3E}">
        <p14:creationId xmlns:p14="http://schemas.microsoft.com/office/powerpoint/2010/main" val="1081209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003 - Lift Your Voice In Praise - 1.2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230561"/>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Marks of True Worship</a:t>
            </a:r>
          </a:p>
        </p:txBody>
      </p:sp>
      <p:sp>
        <p:nvSpPr>
          <p:cNvPr id="5" name="Text Placeholder 4"/>
          <p:cNvSpPr>
            <a:spLocks noGrp="1"/>
          </p:cNvSpPr>
          <p:nvPr>
            <p:ph type="body" sz="quarter" idx="10"/>
          </p:nvPr>
        </p:nvSpPr>
        <p:spPr>
          <a:xfrm>
            <a:off x="381000" y="1200150"/>
            <a:ext cx="8382000" cy="3943350"/>
          </a:xfrm>
        </p:spPr>
        <p:txBody>
          <a:bodyPr>
            <a:normAutofit fontScale="92500" lnSpcReduction="10000"/>
          </a:bodyPr>
          <a:lstStyle/>
          <a:p>
            <a:r>
              <a:rPr lang="en-US" sz="3600" b="1" dirty="0">
                <a:ln>
                  <a:solidFill>
                    <a:schemeClr val="bg1"/>
                  </a:solidFill>
                </a:ln>
                <a:effectLst>
                  <a:outerShdw blurRad="38100" dist="38100" dir="2700000" algn="tl">
                    <a:srgbClr val="000000">
                      <a:alpha val="43137"/>
                    </a:srgbClr>
                  </a:outerShdw>
                </a:effectLst>
                <a:ea typeface="Times New Roman"/>
                <a:cs typeface="Times New Roman"/>
              </a:rPr>
              <a:t>Rom. 12:1-2— </a:t>
            </a:r>
            <a:r>
              <a:rPr lang="en-US" sz="3600" b="1" i="1" dirty="0">
                <a:ln>
                  <a:solidFill>
                    <a:schemeClr val="bg1"/>
                  </a:solidFill>
                </a:ln>
                <a:effectLst>
                  <a:outerShdw blurRad="38100" dist="38100" dir="2700000" algn="tl">
                    <a:srgbClr val="000000">
                      <a:alpha val="43137"/>
                    </a:srgbClr>
                  </a:outerShdw>
                </a:effectLst>
                <a:ea typeface="Times New Roman"/>
                <a:cs typeface="Times New Roman"/>
              </a:rPr>
              <a:t>Therefore I urge you, brethren, by the mercies of God, to present your bodies a living and holy sacrifice, acceptable to God, which is </a:t>
            </a:r>
            <a:r>
              <a:rPr lang="en-US" sz="3600" b="1" i="1" dirty="0">
                <a:ln>
                  <a:solidFill>
                    <a:schemeClr val="bg1"/>
                  </a:solidFill>
                </a:ln>
                <a:solidFill>
                  <a:srgbClr val="FFFF00"/>
                </a:solidFill>
                <a:effectLst>
                  <a:outerShdw blurRad="38100" dist="38100" dir="2700000" algn="tl">
                    <a:srgbClr val="000000">
                      <a:alpha val="43137"/>
                    </a:srgbClr>
                  </a:outerShdw>
                </a:effectLst>
                <a:ea typeface="Times New Roman"/>
                <a:cs typeface="Times New Roman"/>
              </a:rPr>
              <a:t>your spiritual service of worship</a:t>
            </a:r>
            <a:r>
              <a:rPr lang="en-US" sz="3600" b="1" i="1" dirty="0">
                <a:ln>
                  <a:solidFill>
                    <a:schemeClr val="bg1"/>
                  </a:solidFill>
                </a:ln>
                <a:effectLst>
                  <a:outerShdw blurRad="38100" dist="38100" dir="2700000" algn="tl">
                    <a:srgbClr val="000000">
                      <a:alpha val="43137"/>
                    </a:srgbClr>
                  </a:outerShdw>
                </a:effectLst>
                <a:ea typeface="Times New Roman"/>
                <a:cs typeface="Times New Roman"/>
              </a:rPr>
              <a:t>. 2 And do not be conformed to this world, but be transformed by the renewing of your mind, so that you may prove what the will of God is, that which is good and acceptable and perfect.</a:t>
            </a:r>
            <a:r>
              <a:rPr lang="en-US" sz="3600" b="1" i="1" dirty="0">
                <a:ln>
                  <a:solidFill>
                    <a:schemeClr val="bg1"/>
                  </a:solidFill>
                </a:ln>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0968663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230561"/>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Marks of True Worship</a:t>
            </a:r>
          </a:p>
        </p:txBody>
      </p:sp>
      <p:sp>
        <p:nvSpPr>
          <p:cNvPr id="5" name="Text Placeholder 4"/>
          <p:cNvSpPr>
            <a:spLocks noGrp="1"/>
          </p:cNvSpPr>
          <p:nvPr>
            <p:ph type="body" sz="quarter" idx="10"/>
          </p:nvPr>
        </p:nvSpPr>
        <p:spPr>
          <a:xfrm>
            <a:off x="381000" y="1200150"/>
            <a:ext cx="8382000" cy="3943350"/>
          </a:xfrm>
        </p:spPr>
        <p:txBody>
          <a:bodyPr>
            <a:normAutofit/>
          </a:bodyPr>
          <a:lstStyle/>
          <a:p>
            <a:r>
              <a:rPr lang="en-US" sz="3600" b="1" dirty="0">
                <a:ln>
                  <a:solidFill>
                    <a:schemeClr val="bg1"/>
                  </a:solidFill>
                </a:ln>
                <a:effectLst>
                  <a:outerShdw blurRad="38100" dist="38100" dir="2700000" algn="tl">
                    <a:srgbClr val="000000">
                      <a:alpha val="43137"/>
                    </a:srgbClr>
                  </a:outerShdw>
                </a:effectLst>
                <a:ea typeface="Times New Roman"/>
                <a:cs typeface="Times New Roman"/>
              </a:rPr>
              <a:t>The worship which is rendered by the reason or soul:  spiritual—Thayer</a:t>
            </a:r>
            <a:endParaRPr lang="en-US" sz="3600" b="1" i="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07286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230561"/>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Marks of True Worship</a:t>
            </a:r>
          </a:p>
        </p:txBody>
      </p:sp>
      <p:sp>
        <p:nvSpPr>
          <p:cNvPr id="5" name="Text Placeholder 4"/>
          <p:cNvSpPr>
            <a:spLocks noGrp="1"/>
          </p:cNvSpPr>
          <p:nvPr>
            <p:ph type="body" sz="quarter" idx="10"/>
          </p:nvPr>
        </p:nvSpPr>
        <p:spPr>
          <a:xfrm>
            <a:off x="381000" y="1200150"/>
            <a:ext cx="8382000" cy="3943350"/>
          </a:xfrm>
        </p:spPr>
        <p:txBody>
          <a:bodyPr>
            <a:normAutofit/>
          </a:bodyPr>
          <a:lstStyle/>
          <a:p>
            <a:r>
              <a:rPr lang="en-US" sz="3600" b="1" i="1" dirty="0">
                <a:ln>
                  <a:solidFill>
                    <a:schemeClr val="bg1"/>
                  </a:solidFill>
                </a:ln>
                <a:effectLst>
                  <a:outerShdw blurRad="38100" dist="38100" dir="2700000" algn="tl">
                    <a:srgbClr val="000000">
                      <a:alpha val="43137"/>
                    </a:srgbClr>
                  </a:outerShdw>
                </a:effectLst>
                <a:ea typeface="Times New Roman"/>
                <a:cs typeface="Times New Roman"/>
              </a:rPr>
              <a:t>Self-Sacrifice</a:t>
            </a:r>
          </a:p>
          <a:p>
            <a:r>
              <a:rPr lang="en-US" sz="3600" b="1" i="1" dirty="0">
                <a:ln>
                  <a:solidFill>
                    <a:schemeClr val="bg1"/>
                  </a:solidFill>
                </a:ln>
                <a:effectLst>
                  <a:outerShdw blurRad="38100" dist="38100" dir="2700000" algn="tl">
                    <a:srgbClr val="000000">
                      <a:alpha val="43137"/>
                    </a:srgbClr>
                  </a:outerShdw>
                </a:effectLst>
                <a:cs typeface="Times New Roman"/>
              </a:rPr>
              <a:t>Self-Alteration</a:t>
            </a:r>
          </a:p>
          <a:p>
            <a:r>
              <a:rPr lang="en-US" sz="3600" b="1" i="1" dirty="0">
                <a:ln>
                  <a:solidFill>
                    <a:schemeClr val="bg1"/>
                  </a:solidFill>
                </a:ln>
                <a:effectLst>
                  <a:outerShdw blurRad="38100" dist="38100" dir="2700000" algn="tl">
                    <a:srgbClr val="000000">
                      <a:alpha val="43137"/>
                    </a:srgbClr>
                  </a:outerShdw>
                </a:effectLst>
                <a:cs typeface="Times New Roman"/>
              </a:rPr>
              <a:t>Self-Examination </a:t>
            </a:r>
          </a:p>
          <a:p>
            <a:r>
              <a:rPr lang="en-US" sz="3600" b="1" i="1" dirty="0">
                <a:ln>
                  <a:solidFill>
                    <a:schemeClr val="bg1"/>
                  </a:solidFill>
                </a:ln>
                <a:effectLst>
                  <a:outerShdw blurRad="38100" dist="38100" dir="2700000" algn="tl">
                    <a:srgbClr val="000000">
                      <a:alpha val="43137"/>
                    </a:srgbClr>
                  </a:outerShdw>
                </a:effectLst>
                <a:cs typeface="Times New Roman"/>
              </a:rPr>
              <a:t>Self-Involvement</a:t>
            </a:r>
          </a:p>
          <a:p>
            <a:endParaRPr lang="en-US" sz="3600" b="1" i="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6940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367" y="971550"/>
            <a:ext cx="7681913" cy="3790950"/>
          </a:xfrm>
        </p:spPr>
        <p:txBody>
          <a:bodyPr>
            <a:normAutofit/>
            <a:scene3d>
              <a:camera prst="orthographicFront"/>
              <a:lightRig rig="threePt" dir="t"/>
            </a:scene3d>
            <a:sp3d extrusionH="57150">
              <a:bevelT h="25400" prst="softRound"/>
            </a:sp3d>
          </a:bodyPr>
          <a:lstStyle/>
          <a:p>
            <a:pPr algn="ctr">
              <a:lnSpc>
                <a:spcPct val="100000"/>
              </a:lnSpc>
            </a:pPr>
            <a:br>
              <a:rPr lang="en-US" sz="6700" b="1" i="1" dirty="0">
                <a:ln w="3175">
                  <a:solidFill>
                    <a:schemeClr val="bg1"/>
                  </a:solidFill>
                </a:ln>
              </a:rPr>
            </a:br>
            <a:br>
              <a:rPr lang="en-US" sz="6000" b="1" dirty="0">
                <a:ln w="3175">
                  <a:solidFill>
                    <a:schemeClr val="bg1"/>
                  </a:solidFill>
                </a:ln>
              </a:rPr>
            </a:br>
            <a:endParaRPr lang="en-US" b="1" dirty="0">
              <a:ln w="3175">
                <a:solidFill>
                  <a:schemeClr val="bg1"/>
                </a:solidFill>
              </a:ln>
            </a:endParaRPr>
          </a:p>
        </p:txBody>
      </p:sp>
    </p:spTree>
    <p:extLst>
      <p:ext uri="{BB962C8B-B14F-4D97-AF65-F5344CB8AC3E}">
        <p14:creationId xmlns:p14="http://schemas.microsoft.com/office/powerpoint/2010/main" val="528993235"/>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Self-Sacrifice</a:t>
            </a:r>
          </a:p>
        </p:txBody>
      </p:sp>
      <p:sp>
        <p:nvSpPr>
          <p:cNvPr id="5" name="Text Placeholder 4"/>
          <p:cNvSpPr>
            <a:spLocks noGrp="1"/>
          </p:cNvSpPr>
          <p:nvPr>
            <p:ph type="body" sz="quarter" idx="10"/>
          </p:nvPr>
        </p:nvSpPr>
        <p:spPr>
          <a:xfrm>
            <a:off x="381000" y="1058664"/>
            <a:ext cx="8382000" cy="997196"/>
          </a:xfrm>
        </p:spPr>
        <p:txBody>
          <a:bodyPr/>
          <a:lstStyle/>
          <a:p>
            <a:r>
              <a:rPr lang="en-US" sz="3600" b="1" dirty="0">
                <a:ln>
                  <a:solidFill>
                    <a:schemeClr val="bg1"/>
                  </a:solidFill>
                </a:ln>
                <a:effectLst>
                  <a:outerShdw blurRad="38100" dist="38100" dir="2700000" algn="tl">
                    <a:srgbClr val="000000">
                      <a:alpha val="43137"/>
                    </a:srgbClr>
                  </a:outerShdw>
                </a:effectLst>
                <a:ea typeface="Times New Roman"/>
                <a:cs typeface="Times New Roman"/>
              </a:rPr>
              <a:t>Rom. 12:1— </a:t>
            </a:r>
            <a:r>
              <a:rPr lang="en-US" sz="3600" b="1" i="1" dirty="0">
                <a:ln>
                  <a:solidFill>
                    <a:schemeClr val="bg1"/>
                  </a:solidFill>
                </a:ln>
                <a:effectLst>
                  <a:outerShdw blurRad="38100" dist="38100" dir="2700000" algn="tl">
                    <a:srgbClr val="000000">
                      <a:alpha val="43137"/>
                    </a:srgbClr>
                  </a:outerShdw>
                </a:effectLst>
                <a:ea typeface="Times New Roman"/>
                <a:cs typeface="Times New Roman"/>
              </a:rPr>
              <a:t>Present your bodies a living and holy sacrifice</a:t>
            </a:r>
            <a:endParaRPr lang="en-US" sz="3600" i="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4831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Self-Sacrifice—the Christian</a:t>
            </a:r>
          </a:p>
        </p:txBody>
      </p:sp>
      <p:sp>
        <p:nvSpPr>
          <p:cNvPr id="5" name="Text Placeholder 4"/>
          <p:cNvSpPr>
            <a:spLocks noGrp="1"/>
          </p:cNvSpPr>
          <p:nvPr>
            <p:ph type="body" sz="quarter" idx="10"/>
          </p:nvPr>
        </p:nvSpPr>
        <p:spPr>
          <a:xfrm>
            <a:off x="381000" y="971550"/>
            <a:ext cx="8382000" cy="4171950"/>
          </a:xfrm>
        </p:spPr>
        <p:txBody>
          <a:bodyPr>
            <a:normAutofit/>
          </a:bodyPr>
          <a:lstStyle/>
          <a:p>
            <a:r>
              <a:rPr lang="en-US" sz="3600" b="1" dirty="0">
                <a:ln>
                  <a:solidFill>
                    <a:schemeClr val="bg1"/>
                  </a:solidFill>
                </a:ln>
                <a:effectLst>
                  <a:outerShdw blurRad="38100" dist="38100" dir="2700000" algn="tl">
                    <a:srgbClr val="000000">
                      <a:alpha val="43137"/>
                    </a:srgbClr>
                  </a:outerShdw>
                </a:effectLst>
                <a:ea typeface="Times New Roman"/>
                <a:cs typeface="Times New Roman"/>
              </a:rPr>
              <a:t>Living:  Heb. 13:15-16— 		    </a:t>
            </a:r>
            <a:r>
              <a:rPr lang="en-US" sz="3600" b="1" i="1" dirty="0">
                <a:ln>
                  <a:solidFill>
                    <a:schemeClr val="bg1"/>
                  </a:solidFill>
                </a:ln>
                <a:effectLst>
                  <a:outerShdw blurRad="38100" dist="38100" dir="2700000" algn="tl">
                    <a:srgbClr val="000000">
                      <a:alpha val="43137"/>
                    </a:srgbClr>
                  </a:outerShdw>
                </a:effectLst>
                <a:ea typeface="Times New Roman"/>
                <a:cs typeface="Times New Roman"/>
              </a:rPr>
              <a:t>Through Him then, let us </a:t>
            </a:r>
            <a:r>
              <a:rPr lang="en-US" sz="3600" b="1" i="1" dirty="0">
                <a:ln>
                  <a:solidFill>
                    <a:schemeClr val="bg1"/>
                  </a:solidFill>
                </a:ln>
                <a:solidFill>
                  <a:srgbClr val="FFFF00"/>
                </a:solidFill>
                <a:effectLst>
                  <a:outerShdw blurRad="38100" dist="38100" dir="2700000" algn="tl">
                    <a:srgbClr val="000000">
                      <a:alpha val="43137"/>
                    </a:srgbClr>
                  </a:outerShdw>
                </a:effectLst>
                <a:ea typeface="Times New Roman"/>
                <a:cs typeface="Times New Roman"/>
              </a:rPr>
              <a:t>continually offer up a sacrifice of praise</a:t>
            </a:r>
            <a:r>
              <a:rPr lang="en-US" sz="3600" b="1" i="1" dirty="0">
                <a:ln>
                  <a:solidFill>
                    <a:schemeClr val="bg1"/>
                  </a:solidFill>
                </a:ln>
                <a:effectLst>
                  <a:outerShdw blurRad="38100" dist="38100" dir="2700000" algn="tl">
                    <a:srgbClr val="000000">
                      <a:alpha val="43137"/>
                    </a:srgbClr>
                  </a:outerShdw>
                </a:effectLst>
                <a:ea typeface="Times New Roman"/>
                <a:cs typeface="Times New Roman"/>
              </a:rPr>
              <a:t> to God, that is, the fruit of lips that give thanks to His name. 16 And do not neglect doing good and sharing, for with </a:t>
            </a:r>
            <a:r>
              <a:rPr lang="en-US" sz="3600" b="1" i="1" dirty="0">
                <a:ln>
                  <a:solidFill>
                    <a:schemeClr val="bg1"/>
                  </a:solidFill>
                </a:ln>
                <a:solidFill>
                  <a:srgbClr val="FFFF00"/>
                </a:solidFill>
                <a:effectLst>
                  <a:outerShdw blurRad="38100" dist="38100" dir="2700000" algn="tl">
                    <a:srgbClr val="000000">
                      <a:alpha val="43137"/>
                    </a:srgbClr>
                  </a:outerShdw>
                </a:effectLst>
                <a:ea typeface="Times New Roman"/>
                <a:cs typeface="Times New Roman"/>
              </a:rPr>
              <a:t>such sacrifices </a:t>
            </a:r>
            <a:r>
              <a:rPr lang="en-US" sz="3600" b="1" i="1" dirty="0">
                <a:ln>
                  <a:solidFill>
                    <a:schemeClr val="bg1"/>
                  </a:solidFill>
                </a:ln>
                <a:effectLst>
                  <a:outerShdw blurRad="38100" dist="38100" dir="2700000" algn="tl">
                    <a:srgbClr val="000000">
                      <a:alpha val="43137"/>
                    </a:srgbClr>
                  </a:outerShdw>
                </a:effectLst>
                <a:ea typeface="Times New Roman"/>
                <a:cs typeface="Times New Roman"/>
              </a:rPr>
              <a:t>God is pleased.</a:t>
            </a:r>
            <a:endParaRPr lang="en-US" sz="3600" i="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292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Self-Sacrifice—the Christian</a:t>
            </a:r>
          </a:p>
        </p:txBody>
      </p:sp>
      <p:sp>
        <p:nvSpPr>
          <p:cNvPr id="5" name="Text Placeholder 4"/>
          <p:cNvSpPr>
            <a:spLocks noGrp="1"/>
          </p:cNvSpPr>
          <p:nvPr>
            <p:ph type="body" sz="quarter" idx="10"/>
          </p:nvPr>
        </p:nvSpPr>
        <p:spPr>
          <a:xfrm>
            <a:off x="381000" y="971550"/>
            <a:ext cx="8382000" cy="4171950"/>
          </a:xfrm>
        </p:spPr>
        <p:txBody>
          <a:bodyPr>
            <a:normAutofit/>
          </a:bodyPr>
          <a:lstStyle/>
          <a:p>
            <a:r>
              <a:rPr lang="en-US" sz="3600" b="1" dirty="0">
                <a:ln>
                  <a:solidFill>
                    <a:schemeClr val="bg1"/>
                  </a:solidFill>
                </a:ln>
                <a:effectLst>
                  <a:outerShdw blurRad="38100" dist="38100" dir="2700000" algn="tl">
                    <a:srgbClr val="000000">
                      <a:alpha val="43137"/>
                    </a:srgbClr>
                  </a:outerShdw>
                </a:effectLst>
                <a:ea typeface="Times New Roman"/>
                <a:cs typeface="Times New Roman"/>
              </a:rPr>
              <a:t>Holy:  I Pet. 1:14-15— 		               </a:t>
            </a:r>
            <a:r>
              <a:rPr lang="en-US" sz="3600" b="1" i="1" dirty="0">
                <a:ln>
                  <a:solidFill>
                    <a:schemeClr val="bg1"/>
                  </a:solidFill>
                </a:ln>
                <a:effectLst>
                  <a:outerShdw blurRad="38100" dist="38100" dir="2700000" algn="tl">
                    <a:srgbClr val="000000">
                      <a:alpha val="43137"/>
                    </a:srgbClr>
                  </a:outerShdw>
                </a:effectLst>
                <a:ea typeface="Times New Roman"/>
                <a:cs typeface="Times New Roman"/>
              </a:rPr>
              <a:t>As obedient children, do not be conformed to the former lusts which were yours in your ignorance, 15 but like the Holy One who called you, </a:t>
            </a:r>
            <a:r>
              <a:rPr lang="en-US" sz="3600" b="1" i="1" dirty="0">
                <a:ln>
                  <a:solidFill>
                    <a:schemeClr val="bg1"/>
                  </a:solidFill>
                </a:ln>
                <a:solidFill>
                  <a:srgbClr val="FFFF00"/>
                </a:solidFill>
                <a:effectLst>
                  <a:outerShdw blurRad="38100" dist="38100" dir="2700000" algn="tl">
                    <a:srgbClr val="000000">
                      <a:alpha val="43137"/>
                    </a:srgbClr>
                  </a:outerShdw>
                </a:effectLst>
                <a:ea typeface="Times New Roman"/>
                <a:cs typeface="Times New Roman"/>
              </a:rPr>
              <a:t>be holy yourselves also in all your behavior</a:t>
            </a:r>
            <a:r>
              <a:rPr lang="en-US" sz="3600" b="1" i="1" dirty="0">
                <a:ln>
                  <a:solidFill>
                    <a:schemeClr val="bg1"/>
                  </a:solidFill>
                </a:ln>
                <a:effectLst>
                  <a:outerShdw blurRad="38100" dist="38100" dir="2700000" algn="tl">
                    <a:srgbClr val="000000">
                      <a:alpha val="43137"/>
                    </a:srgbClr>
                  </a:outerShdw>
                </a:effectLst>
                <a:ea typeface="Times New Roman"/>
                <a:cs typeface="Times New Roman"/>
              </a:rPr>
              <a:t>; 16 because it is written, “YOU SHALL BE HOLY, FOR I AM HOLY.”</a:t>
            </a:r>
            <a:endParaRPr lang="en-US" sz="3600" i="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091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Self-Sacrifice—the Christian</a:t>
            </a:r>
          </a:p>
        </p:txBody>
      </p:sp>
      <p:sp>
        <p:nvSpPr>
          <p:cNvPr id="5" name="Text Placeholder 4"/>
          <p:cNvSpPr>
            <a:spLocks noGrp="1"/>
          </p:cNvSpPr>
          <p:nvPr>
            <p:ph type="body" sz="quarter" idx="10"/>
          </p:nvPr>
        </p:nvSpPr>
        <p:spPr>
          <a:xfrm>
            <a:off x="381000" y="971550"/>
            <a:ext cx="8382000" cy="4171950"/>
          </a:xfrm>
        </p:spPr>
        <p:txBody>
          <a:bodyPr>
            <a:normAutofit lnSpcReduction="10000"/>
          </a:bodyPr>
          <a:lstStyle/>
          <a:p>
            <a:r>
              <a:rPr lang="en-US" sz="3600" b="1" dirty="0">
                <a:ln>
                  <a:solidFill>
                    <a:schemeClr val="bg1"/>
                  </a:solidFill>
                </a:ln>
                <a:effectLst>
                  <a:outerShdw blurRad="38100" dist="38100" dir="2700000" algn="tl">
                    <a:srgbClr val="000000">
                      <a:alpha val="43137"/>
                    </a:srgbClr>
                  </a:outerShdw>
                </a:effectLst>
                <a:ea typeface="Times New Roman"/>
                <a:cs typeface="Times New Roman"/>
              </a:rPr>
              <a:t>Acceptable:  Heb. 13:20-21— 		  </a:t>
            </a:r>
            <a:r>
              <a:rPr lang="en-US" sz="3600" b="1" i="1" dirty="0">
                <a:ln>
                  <a:solidFill>
                    <a:schemeClr val="bg1"/>
                  </a:solidFill>
                </a:ln>
                <a:effectLst>
                  <a:outerShdw blurRad="38100" dist="38100" dir="2700000" algn="tl">
                    <a:srgbClr val="000000">
                      <a:alpha val="43137"/>
                    </a:srgbClr>
                  </a:outerShdw>
                </a:effectLst>
                <a:ea typeface="Times New Roman"/>
                <a:cs typeface="Times New Roman"/>
              </a:rPr>
              <a:t>Now the God of peace, who brought up from the dead the great Shepherd of the sheep through the blood of the eternal covenant, even Jesus our Lord, 21 equip you in every good thing to do His will, </a:t>
            </a:r>
            <a:r>
              <a:rPr lang="en-US" sz="3600" b="1" i="1" dirty="0">
                <a:ln>
                  <a:solidFill>
                    <a:schemeClr val="bg1"/>
                  </a:solidFill>
                </a:ln>
                <a:solidFill>
                  <a:srgbClr val="FFFF00"/>
                </a:solidFill>
                <a:effectLst>
                  <a:outerShdw blurRad="38100" dist="38100" dir="2700000" algn="tl">
                    <a:srgbClr val="000000">
                      <a:alpha val="43137"/>
                    </a:srgbClr>
                  </a:outerShdw>
                </a:effectLst>
                <a:ea typeface="Times New Roman"/>
                <a:cs typeface="Times New Roman"/>
              </a:rPr>
              <a:t>working in us that which is pleasing in His sight</a:t>
            </a:r>
            <a:r>
              <a:rPr lang="en-US" sz="3600" b="1" i="1" dirty="0">
                <a:ln>
                  <a:solidFill>
                    <a:schemeClr val="bg1"/>
                  </a:solidFill>
                </a:ln>
                <a:effectLst>
                  <a:outerShdw blurRad="38100" dist="38100" dir="2700000" algn="tl">
                    <a:srgbClr val="000000">
                      <a:alpha val="43137"/>
                    </a:srgbClr>
                  </a:outerShdw>
                </a:effectLst>
                <a:ea typeface="Times New Roman"/>
                <a:cs typeface="Times New Roman"/>
              </a:rPr>
              <a:t>, through Jesus Christ, to whom be the glory forever and ever. Amen.</a:t>
            </a:r>
            <a:endParaRPr lang="en-US" sz="3600" i="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3666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Self-Sacrifice—Surrender of Self</a:t>
            </a:r>
          </a:p>
        </p:txBody>
      </p:sp>
      <p:sp>
        <p:nvSpPr>
          <p:cNvPr id="5" name="Text Placeholder 4"/>
          <p:cNvSpPr>
            <a:spLocks noGrp="1"/>
          </p:cNvSpPr>
          <p:nvPr>
            <p:ph type="body" sz="quarter" idx="10"/>
          </p:nvPr>
        </p:nvSpPr>
        <p:spPr>
          <a:xfrm>
            <a:off x="381000" y="971550"/>
            <a:ext cx="8382000" cy="4171950"/>
          </a:xfrm>
        </p:spPr>
        <p:txBody>
          <a:bodyPr>
            <a:normAutofit/>
          </a:bodyPr>
          <a:lstStyle/>
          <a:p>
            <a:r>
              <a:rPr lang="en-US" sz="3600" b="1" dirty="0">
                <a:ln>
                  <a:solidFill>
                    <a:schemeClr val="bg1"/>
                  </a:solidFill>
                </a:ln>
                <a:effectLst>
                  <a:outerShdw blurRad="38100" dist="38100" dir="2700000" algn="tl">
                    <a:srgbClr val="000000">
                      <a:alpha val="43137"/>
                    </a:srgbClr>
                  </a:outerShdw>
                </a:effectLst>
                <a:ea typeface="Times New Roman"/>
                <a:cs typeface="Times New Roman"/>
              </a:rPr>
              <a:t>Macedonians:  II Cor. 8:3-5— </a:t>
            </a:r>
            <a:r>
              <a:rPr lang="en-US" sz="3600" b="1" i="1" dirty="0">
                <a:ln>
                  <a:solidFill>
                    <a:schemeClr val="bg1"/>
                  </a:solidFill>
                </a:ln>
                <a:effectLst>
                  <a:outerShdw blurRad="38100" dist="38100" dir="2700000" algn="tl">
                    <a:srgbClr val="000000">
                      <a:alpha val="43137"/>
                    </a:srgbClr>
                  </a:outerShdw>
                </a:effectLst>
                <a:ea typeface="Times New Roman"/>
                <a:cs typeface="Times New Roman"/>
              </a:rPr>
              <a:t>For I testify that according to their ability, and beyond their ability, they gave of their own accord, 4 begging us with much urging for the favor of participation in the support of the saints, 5 and this, not as we had expected, but </a:t>
            </a:r>
            <a:r>
              <a:rPr lang="en-US" sz="3600" b="1" i="1" dirty="0">
                <a:ln>
                  <a:solidFill>
                    <a:schemeClr val="bg1"/>
                  </a:solidFill>
                </a:ln>
                <a:solidFill>
                  <a:srgbClr val="FFFF00"/>
                </a:solidFill>
                <a:effectLst>
                  <a:outerShdw blurRad="38100" dist="38100" dir="2700000" algn="tl">
                    <a:srgbClr val="000000">
                      <a:alpha val="43137"/>
                    </a:srgbClr>
                  </a:outerShdw>
                </a:effectLst>
                <a:ea typeface="Times New Roman"/>
                <a:cs typeface="Times New Roman"/>
              </a:rPr>
              <a:t>they first gave themselves to the Lord </a:t>
            </a:r>
            <a:r>
              <a:rPr lang="en-US" sz="3600" b="1" i="1" dirty="0">
                <a:ln>
                  <a:solidFill>
                    <a:schemeClr val="bg1"/>
                  </a:solidFill>
                </a:ln>
                <a:effectLst>
                  <a:outerShdw blurRad="38100" dist="38100" dir="2700000" algn="tl">
                    <a:srgbClr val="000000">
                      <a:alpha val="43137"/>
                    </a:srgbClr>
                  </a:outerShdw>
                </a:effectLst>
                <a:ea typeface="Times New Roman"/>
                <a:cs typeface="Times New Roman"/>
              </a:rPr>
              <a:t>and to us by the will of God.</a:t>
            </a:r>
            <a:endParaRPr lang="en-US" sz="3600" i="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2125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Self-Sacrifice—Surrender of Self</a:t>
            </a:r>
          </a:p>
        </p:txBody>
      </p:sp>
      <p:sp>
        <p:nvSpPr>
          <p:cNvPr id="5" name="Text Placeholder 4"/>
          <p:cNvSpPr>
            <a:spLocks noGrp="1"/>
          </p:cNvSpPr>
          <p:nvPr>
            <p:ph type="body" sz="quarter" idx="10"/>
          </p:nvPr>
        </p:nvSpPr>
        <p:spPr>
          <a:xfrm>
            <a:off x="381000" y="971550"/>
            <a:ext cx="8382000" cy="4171950"/>
          </a:xfrm>
        </p:spPr>
        <p:txBody>
          <a:bodyPr>
            <a:normAutofit/>
          </a:bodyPr>
          <a:lstStyle/>
          <a:p>
            <a:r>
              <a:rPr lang="en-US" sz="3600" b="1" dirty="0">
                <a:ln>
                  <a:solidFill>
                    <a:schemeClr val="bg1"/>
                  </a:solidFill>
                </a:ln>
                <a:effectLst>
                  <a:outerShdw blurRad="38100" dist="38100" dir="2700000" algn="tl">
                    <a:srgbClr val="000000">
                      <a:alpha val="43137"/>
                    </a:srgbClr>
                  </a:outerShdw>
                </a:effectLst>
                <a:ea typeface="Times New Roman"/>
                <a:cs typeface="Times New Roman"/>
              </a:rPr>
              <a:t>Thessalonians:  I Thess. 1:9-10— </a:t>
            </a:r>
            <a:r>
              <a:rPr lang="en-US" sz="3600" b="1" i="1" dirty="0">
                <a:ln>
                  <a:solidFill>
                    <a:schemeClr val="bg1"/>
                  </a:solidFill>
                </a:ln>
                <a:effectLst>
                  <a:outerShdw blurRad="38100" dist="38100" dir="2700000" algn="tl">
                    <a:srgbClr val="000000">
                      <a:alpha val="43137"/>
                    </a:srgbClr>
                  </a:outerShdw>
                </a:effectLst>
                <a:ea typeface="Times New Roman"/>
                <a:cs typeface="Times New Roman"/>
              </a:rPr>
              <a:t> 	     For they themselves report about us what kind of a reception we had with you, and how you </a:t>
            </a:r>
            <a:r>
              <a:rPr lang="en-US" sz="3600" b="1" i="1" dirty="0">
                <a:ln>
                  <a:solidFill>
                    <a:schemeClr val="bg1"/>
                  </a:solidFill>
                </a:ln>
                <a:solidFill>
                  <a:srgbClr val="FFFF00"/>
                </a:solidFill>
                <a:effectLst>
                  <a:outerShdw blurRad="38100" dist="38100" dir="2700000" algn="tl">
                    <a:srgbClr val="000000">
                      <a:alpha val="43137"/>
                    </a:srgbClr>
                  </a:outerShdw>
                </a:effectLst>
                <a:ea typeface="Times New Roman"/>
                <a:cs typeface="Times New Roman"/>
              </a:rPr>
              <a:t>turned to God from idols to serve a living and true God</a:t>
            </a:r>
            <a:r>
              <a:rPr lang="en-US" sz="3600" b="1" i="1" dirty="0">
                <a:ln>
                  <a:solidFill>
                    <a:schemeClr val="bg1"/>
                  </a:solidFill>
                </a:ln>
                <a:effectLst>
                  <a:outerShdw blurRad="38100" dist="38100" dir="2700000" algn="tl">
                    <a:srgbClr val="000000">
                      <a:alpha val="43137"/>
                    </a:srgbClr>
                  </a:outerShdw>
                </a:effectLst>
                <a:ea typeface="Times New Roman"/>
                <a:cs typeface="Times New Roman"/>
              </a:rPr>
              <a:t>, 10 and to wait for His Son from heaven,</a:t>
            </a:r>
            <a:endParaRPr lang="en-US" sz="3600" i="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2206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003 - Lift Your Voice In Praise - C.1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Self-Sacrifice—Surrender of Self</a:t>
            </a:r>
          </a:p>
        </p:txBody>
      </p:sp>
      <p:sp>
        <p:nvSpPr>
          <p:cNvPr id="5" name="Text Placeholder 4"/>
          <p:cNvSpPr>
            <a:spLocks noGrp="1"/>
          </p:cNvSpPr>
          <p:nvPr>
            <p:ph type="body" sz="quarter" idx="10"/>
          </p:nvPr>
        </p:nvSpPr>
        <p:spPr>
          <a:xfrm>
            <a:off x="381000" y="971550"/>
            <a:ext cx="8382000" cy="4171950"/>
          </a:xfrm>
        </p:spPr>
        <p:txBody>
          <a:bodyPr>
            <a:normAutofit/>
          </a:bodyPr>
          <a:lstStyle/>
          <a:p>
            <a:r>
              <a:rPr lang="en-US" sz="3600" b="1" dirty="0">
                <a:ln>
                  <a:solidFill>
                    <a:schemeClr val="bg1"/>
                  </a:solidFill>
                </a:ln>
                <a:effectLst>
                  <a:outerShdw blurRad="38100" dist="38100" dir="2700000" algn="tl">
                    <a:srgbClr val="000000">
                      <a:alpha val="43137"/>
                    </a:srgbClr>
                  </a:outerShdw>
                </a:effectLst>
                <a:ea typeface="Times New Roman"/>
                <a:cs typeface="Times New Roman"/>
              </a:rPr>
              <a:t>Paul:  I Cor. 12:14-15— </a:t>
            </a:r>
            <a:r>
              <a:rPr lang="en-US" sz="3600" b="1" i="1" dirty="0">
                <a:ln>
                  <a:solidFill>
                    <a:schemeClr val="bg1"/>
                  </a:solidFill>
                </a:ln>
                <a:effectLst>
                  <a:outerShdw blurRad="38100" dist="38100" dir="2700000" algn="tl">
                    <a:srgbClr val="000000">
                      <a:alpha val="43137"/>
                    </a:srgbClr>
                  </a:outerShdw>
                </a:effectLst>
                <a:ea typeface="Times New Roman"/>
                <a:cs typeface="Times New Roman"/>
              </a:rPr>
              <a:t>for I do not seek what is yours, but you; for children are not responsible to save up for their parents, but parents for their children. 15 </a:t>
            </a:r>
            <a:r>
              <a:rPr lang="en-US" sz="3600" b="1" i="1" dirty="0">
                <a:ln>
                  <a:solidFill>
                    <a:schemeClr val="bg1"/>
                  </a:solidFill>
                </a:ln>
                <a:solidFill>
                  <a:srgbClr val="FFFF00"/>
                </a:solidFill>
                <a:effectLst>
                  <a:outerShdw blurRad="38100" dist="38100" dir="2700000" algn="tl">
                    <a:srgbClr val="000000">
                      <a:alpha val="43137"/>
                    </a:srgbClr>
                  </a:outerShdw>
                </a:effectLst>
                <a:ea typeface="Times New Roman"/>
                <a:cs typeface="Times New Roman"/>
              </a:rPr>
              <a:t>I will most gladly spend and be expended for your souls</a:t>
            </a:r>
            <a:r>
              <a:rPr lang="en-US" sz="3600" b="1" i="1" dirty="0">
                <a:ln>
                  <a:solidFill>
                    <a:schemeClr val="bg1"/>
                  </a:solidFill>
                </a:ln>
                <a:effectLst>
                  <a:outerShdw blurRad="38100" dist="38100" dir="2700000" algn="tl">
                    <a:srgbClr val="000000">
                      <a:alpha val="43137"/>
                    </a:srgbClr>
                  </a:outerShdw>
                </a:effectLst>
                <a:ea typeface="Times New Roman"/>
                <a:cs typeface="Times New Roman"/>
              </a:rPr>
              <a:t>.</a:t>
            </a:r>
            <a:endParaRPr lang="en-US" sz="3600" i="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6875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209550"/>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Self-Sacrifice—Surrender of Self</a:t>
            </a:r>
          </a:p>
        </p:txBody>
      </p:sp>
      <p:sp>
        <p:nvSpPr>
          <p:cNvPr id="5" name="Text Placeholder 4"/>
          <p:cNvSpPr>
            <a:spLocks noGrp="1"/>
          </p:cNvSpPr>
          <p:nvPr>
            <p:ph type="body" sz="quarter" idx="10"/>
          </p:nvPr>
        </p:nvSpPr>
        <p:spPr>
          <a:xfrm>
            <a:off x="381000" y="971550"/>
            <a:ext cx="8382000" cy="4171950"/>
          </a:xfrm>
        </p:spPr>
        <p:txBody>
          <a:bodyPr>
            <a:normAutofit/>
          </a:bodyPr>
          <a:lstStyle/>
          <a:p>
            <a:r>
              <a:rPr lang="en-US" sz="3600" b="1" dirty="0">
                <a:ln>
                  <a:solidFill>
                    <a:schemeClr val="bg1"/>
                  </a:solidFill>
                </a:ln>
                <a:effectLst>
                  <a:outerShdw blurRad="38100" dist="38100" dir="2700000" algn="tl">
                    <a:srgbClr val="000000">
                      <a:alpha val="43137"/>
                    </a:srgbClr>
                  </a:outerShdw>
                </a:effectLst>
                <a:ea typeface="Times New Roman"/>
                <a:cs typeface="Times New Roman"/>
              </a:rPr>
              <a:t>Self is the altar upon which every acceptable sacrifice is made to God</a:t>
            </a:r>
          </a:p>
          <a:p>
            <a:r>
              <a:rPr lang="en-US" sz="3600" b="1" dirty="0">
                <a:ln>
                  <a:solidFill>
                    <a:schemeClr val="bg1"/>
                  </a:solidFill>
                </a:ln>
                <a:effectLst>
                  <a:outerShdw blurRad="38100" dist="38100" dir="2700000" algn="tl">
                    <a:srgbClr val="000000">
                      <a:alpha val="43137"/>
                    </a:srgbClr>
                  </a:outerShdw>
                </a:effectLst>
                <a:ea typeface="Times New Roman"/>
                <a:cs typeface="Times New Roman"/>
              </a:rPr>
              <a:t>“Grant us Thy truth to make us free, and kindling hearts that burn for Thee; till all Thy living altars claim one holy light, one heavenly flame.”—Oliver W. Holmes, “Lord of All Being, </a:t>
            </a:r>
            <a:r>
              <a:rPr lang="en-US" sz="3600" b="1" dirty="0" err="1">
                <a:ln>
                  <a:solidFill>
                    <a:schemeClr val="bg1"/>
                  </a:solidFill>
                </a:ln>
                <a:effectLst>
                  <a:outerShdw blurRad="38100" dist="38100" dir="2700000" algn="tl">
                    <a:srgbClr val="000000">
                      <a:alpha val="43137"/>
                    </a:srgbClr>
                  </a:outerShdw>
                </a:effectLst>
                <a:ea typeface="Times New Roman"/>
                <a:cs typeface="Times New Roman"/>
              </a:rPr>
              <a:t>Throned</a:t>
            </a:r>
            <a:r>
              <a:rPr lang="en-US" sz="3600" b="1" dirty="0">
                <a:ln>
                  <a:solidFill>
                    <a:schemeClr val="bg1"/>
                  </a:solidFill>
                </a:ln>
                <a:effectLst>
                  <a:outerShdw blurRad="38100" dist="38100" dir="2700000" algn="tl">
                    <a:srgbClr val="000000">
                      <a:alpha val="43137"/>
                    </a:srgbClr>
                  </a:outerShdw>
                </a:effectLst>
                <a:ea typeface="Times New Roman"/>
                <a:cs typeface="Times New Roman"/>
              </a:rPr>
              <a:t> Afar</a:t>
            </a:r>
            <a:r>
              <a:rPr lang="en-US" sz="3600" b="1" i="1" dirty="0">
                <a:ln>
                  <a:solidFill>
                    <a:schemeClr val="bg1"/>
                  </a:solidFill>
                </a:ln>
                <a:effectLst>
                  <a:outerShdw blurRad="38100" dist="38100" dir="2700000" algn="tl">
                    <a:srgbClr val="000000">
                      <a:alpha val="43137"/>
                    </a:srgbClr>
                  </a:outerShdw>
                </a:effectLst>
                <a:ea typeface="Times New Roman"/>
                <a:cs typeface="Times New Roman"/>
              </a:rPr>
              <a:t>”</a:t>
            </a:r>
          </a:p>
          <a:p>
            <a:endParaRPr lang="en-US" sz="3600" i="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5707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159 - When  My Love To Christ Grows Weak - 3.1</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649985288"/>
      </p:ext>
    </p:extLst>
  </p:cSld>
  <p:clrMapOvr>
    <a:masterClrMapping/>
  </p:clrMapOvr>
  <p:transition>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159 - When  My Love To Christ Grows Weak - 3.2</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3</a:t>
            </a:r>
          </a:p>
        </p:txBody>
      </p:sp>
    </p:spTree>
    <p:extLst>
      <p:ext uri="{BB962C8B-B14F-4D97-AF65-F5344CB8AC3E}">
        <p14:creationId xmlns:p14="http://schemas.microsoft.com/office/powerpoint/2010/main" val="603761243"/>
      </p:ext>
    </p:extLst>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159 - When  My Love To Christ Grows Weak - 4.1</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312840007"/>
      </p:ext>
    </p:extLst>
  </p:cSld>
  <p:clrMapOvr>
    <a:masterClrMapping/>
  </p:clrMapOvr>
  <p:transition>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159 - When  My Love To Christ Grows Weak - 4.2</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4</a:t>
            </a:r>
          </a:p>
        </p:txBody>
      </p:sp>
    </p:spTree>
    <p:extLst>
      <p:ext uri="{BB962C8B-B14F-4D97-AF65-F5344CB8AC3E}">
        <p14:creationId xmlns:p14="http://schemas.microsoft.com/office/powerpoint/2010/main" val="252783662"/>
      </p:ext>
    </p:extLst>
  </p:cSld>
  <p:clrMapOvr>
    <a:masterClrMapping/>
  </p:clrMapOvr>
  <p:transition>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159 - When  My Love To Christ Grows Weak - 5.1</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01817547"/>
      </p:ext>
    </p:extLst>
  </p:cSld>
  <p:clrMapOvr>
    <a:masterClrMapping/>
  </p:clrMapOvr>
  <p:transition>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159 - When  My Love To Christ Grows Weak - 5.2</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3310948902"/>
      </p:ext>
    </p:extLst>
  </p:cSld>
  <p:clrMapOvr>
    <a:masterClrMapping/>
  </p:clrMapOvr>
  <p:transition>
    <p:wipe dir="r"/>
  </p:transition>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Self-Alteration</a:t>
            </a:r>
          </a:p>
        </p:txBody>
      </p:sp>
      <p:sp>
        <p:nvSpPr>
          <p:cNvPr id="5" name="Text Placeholder 4"/>
          <p:cNvSpPr>
            <a:spLocks noGrp="1"/>
          </p:cNvSpPr>
          <p:nvPr>
            <p:ph type="body" sz="quarter" idx="10"/>
          </p:nvPr>
        </p:nvSpPr>
        <p:spPr>
          <a:xfrm>
            <a:off x="381000" y="971550"/>
            <a:ext cx="8382000" cy="417195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Rom. 12:2— </a:t>
            </a:r>
            <a:r>
              <a:rPr lang="en-US" sz="3600" b="1" i="1" dirty="0">
                <a:ln>
                  <a:solidFill>
                    <a:schemeClr val="bg1"/>
                  </a:solidFill>
                </a:ln>
                <a:effectLst>
                  <a:outerShdw blurRad="38100" dist="38100" dir="2700000" algn="tl">
                    <a:srgbClr val="000000">
                      <a:alpha val="43137"/>
                    </a:srgbClr>
                  </a:outerShdw>
                </a:effectLst>
              </a:rPr>
              <a:t>but be transformed by the renewing of your mind,</a:t>
            </a:r>
          </a:p>
          <a:p>
            <a:pPr lvl="0"/>
            <a:r>
              <a:rPr lang="en-US" sz="3600" b="1" dirty="0">
                <a:ln>
                  <a:solidFill>
                    <a:prstClr val="black"/>
                  </a:solidFill>
                </a:ln>
                <a:solidFill>
                  <a:prstClr val="white"/>
                </a:solidFill>
                <a:effectLst>
                  <a:outerShdw blurRad="38100" dist="38100" dir="2700000" algn="tl">
                    <a:srgbClr val="000000">
                      <a:alpha val="43137"/>
                    </a:srgbClr>
                  </a:outerShdw>
                </a:effectLst>
              </a:rPr>
              <a:t>Negatively, we are to </a:t>
            </a:r>
            <a:r>
              <a:rPr lang="en-US" sz="3600" b="1" i="1" dirty="0">
                <a:ln>
                  <a:solidFill>
                    <a:prstClr val="black"/>
                  </a:solidFill>
                </a:ln>
                <a:solidFill>
                  <a:prstClr val="white"/>
                </a:solidFill>
                <a:effectLst>
                  <a:outerShdw blurRad="38100" dist="38100" dir="2700000" algn="tl">
                    <a:srgbClr val="000000">
                      <a:alpha val="43137"/>
                    </a:srgbClr>
                  </a:outerShdw>
                </a:effectLst>
              </a:rPr>
              <a:t>not be conformed to this world,</a:t>
            </a:r>
          </a:p>
          <a:p>
            <a:endParaRPr lang="en-US" sz="3600" i="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9601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Self-Alteration</a:t>
            </a:r>
          </a:p>
        </p:txBody>
      </p:sp>
      <p:sp>
        <p:nvSpPr>
          <p:cNvPr id="5" name="Text Placeholder 4"/>
          <p:cNvSpPr>
            <a:spLocks noGrp="1"/>
          </p:cNvSpPr>
          <p:nvPr>
            <p:ph type="body" sz="quarter" idx="10"/>
          </p:nvPr>
        </p:nvSpPr>
        <p:spPr>
          <a:xfrm>
            <a:off x="381000" y="971550"/>
            <a:ext cx="8382000" cy="417195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I John 2:15-16— </a:t>
            </a:r>
            <a:r>
              <a:rPr lang="en-US" sz="3600" b="1" i="1" dirty="0">
                <a:ln>
                  <a:solidFill>
                    <a:schemeClr val="bg1"/>
                  </a:solidFill>
                </a:ln>
                <a:effectLst>
                  <a:outerShdw blurRad="38100" dist="38100" dir="2700000" algn="tl">
                    <a:srgbClr val="000000">
                      <a:alpha val="43137"/>
                    </a:srgbClr>
                  </a:outerShdw>
                </a:effectLst>
              </a:rPr>
              <a:t>Do not love the world nor the things in the world. If anyone loves the world, the love of the Father is not in him. 16 For all that is in the world, the lust of the flesh and the lust of the eyes and the boastful pride of life, is not from the Father, but is from the world. </a:t>
            </a:r>
          </a:p>
        </p:txBody>
      </p:sp>
    </p:spTree>
    <p:extLst>
      <p:ext uri="{BB962C8B-B14F-4D97-AF65-F5344CB8AC3E}">
        <p14:creationId xmlns:p14="http://schemas.microsoft.com/office/powerpoint/2010/main" val="296155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003 - Lift Your Voice In Praise - C.2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Self-Alteration</a:t>
            </a:r>
          </a:p>
        </p:txBody>
      </p:sp>
      <p:sp>
        <p:nvSpPr>
          <p:cNvPr id="5" name="Text Placeholder 4"/>
          <p:cNvSpPr>
            <a:spLocks noGrp="1"/>
          </p:cNvSpPr>
          <p:nvPr>
            <p:ph type="body" sz="quarter" idx="10"/>
          </p:nvPr>
        </p:nvSpPr>
        <p:spPr>
          <a:xfrm>
            <a:off x="381000" y="971550"/>
            <a:ext cx="8382000" cy="417195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Eph. 4:22— </a:t>
            </a:r>
            <a:r>
              <a:rPr lang="en-US" sz="3600" b="1" i="1" dirty="0">
                <a:ln>
                  <a:solidFill>
                    <a:schemeClr val="bg1"/>
                  </a:solidFill>
                </a:ln>
                <a:effectLst>
                  <a:outerShdw blurRad="38100" dist="38100" dir="2700000" algn="tl">
                    <a:srgbClr val="000000">
                      <a:alpha val="43137"/>
                    </a:srgbClr>
                  </a:outerShdw>
                </a:effectLst>
              </a:rPr>
              <a:t>in reference to your former manner of life, you </a:t>
            </a:r>
            <a:r>
              <a:rPr lang="en-US" sz="3600" b="1" i="1" dirty="0">
                <a:ln>
                  <a:solidFill>
                    <a:schemeClr val="bg1"/>
                  </a:solidFill>
                </a:ln>
                <a:solidFill>
                  <a:srgbClr val="FFFF00"/>
                </a:solidFill>
                <a:effectLst>
                  <a:outerShdw blurRad="38100" dist="38100" dir="2700000" algn="tl">
                    <a:srgbClr val="000000">
                      <a:alpha val="43137"/>
                    </a:srgbClr>
                  </a:outerShdw>
                </a:effectLst>
              </a:rPr>
              <a:t>lay aside the old self</a:t>
            </a:r>
            <a:r>
              <a:rPr lang="en-US" sz="3600" b="1" i="1" dirty="0">
                <a:ln>
                  <a:solidFill>
                    <a:schemeClr val="bg1"/>
                  </a:solidFill>
                </a:ln>
                <a:effectLst>
                  <a:outerShdw blurRad="38100" dist="38100" dir="2700000" algn="tl">
                    <a:srgbClr val="000000">
                      <a:alpha val="43137"/>
                    </a:srgbClr>
                  </a:outerShdw>
                </a:effectLst>
              </a:rPr>
              <a:t>, which is being corrupted in accordance with the lusts of deceit,</a:t>
            </a:r>
          </a:p>
        </p:txBody>
      </p:sp>
    </p:spTree>
    <p:extLst>
      <p:ext uri="{BB962C8B-B14F-4D97-AF65-F5344CB8AC3E}">
        <p14:creationId xmlns:p14="http://schemas.microsoft.com/office/powerpoint/2010/main" val="342943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54353"/>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Self-Alteration</a:t>
            </a:r>
          </a:p>
        </p:txBody>
      </p:sp>
      <p:sp>
        <p:nvSpPr>
          <p:cNvPr id="5" name="Text Placeholder 4"/>
          <p:cNvSpPr>
            <a:spLocks noGrp="1"/>
          </p:cNvSpPr>
          <p:nvPr>
            <p:ph type="body" sz="quarter" idx="10"/>
          </p:nvPr>
        </p:nvSpPr>
        <p:spPr>
          <a:xfrm>
            <a:off x="381000" y="971550"/>
            <a:ext cx="8382000" cy="417195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Positively, </a:t>
            </a:r>
            <a:r>
              <a:rPr lang="en-US" sz="3600" b="1" i="1" dirty="0">
                <a:ln>
                  <a:solidFill>
                    <a:schemeClr val="bg1"/>
                  </a:solidFill>
                </a:ln>
                <a:effectLst>
                  <a:outerShdw blurRad="38100" dist="38100" dir="2700000" algn="tl">
                    <a:srgbClr val="000000">
                      <a:alpha val="43137"/>
                    </a:srgbClr>
                  </a:outerShdw>
                </a:effectLst>
              </a:rPr>
              <a:t>be transformed by the renewing of your mind</a:t>
            </a:r>
          </a:p>
          <a:p>
            <a:r>
              <a:rPr lang="en-US" sz="3600" b="1" dirty="0">
                <a:ln>
                  <a:solidFill>
                    <a:schemeClr val="bg1"/>
                  </a:solidFill>
                </a:ln>
                <a:effectLst>
                  <a:outerShdw blurRad="38100" dist="38100" dir="2700000" algn="tl">
                    <a:srgbClr val="000000">
                      <a:alpha val="43137"/>
                    </a:srgbClr>
                  </a:outerShdw>
                </a:effectLst>
              </a:rPr>
              <a:t>Eph. 4:23-24— </a:t>
            </a:r>
            <a:r>
              <a:rPr lang="en-US" sz="3600" b="1" i="1" dirty="0">
                <a:ln>
                  <a:solidFill>
                    <a:schemeClr val="bg1"/>
                  </a:solidFill>
                </a:ln>
                <a:effectLst>
                  <a:outerShdw blurRad="38100" dist="38100" dir="2700000" algn="tl">
                    <a:srgbClr val="000000">
                      <a:alpha val="43137"/>
                    </a:srgbClr>
                  </a:outerShdw>
                </a:effectLst>
              </a:rPr>
              <a:t>and that you </a:t>
            </a:r>
            <a:r>
              <a:rPr lang="en-US" sz="3600" b="1" i="1" dirty="0">
                <a:ln>
                  <a:solidFill>
                    <a:schemeClr val="bg1"/>
                  </a:solidFill>
                </a:ln>
                <a:solidFill>
                  <a:srgbClr val="FFFF00"/>
                </a:solidFill>
                <a:effectLst>
                  <a:outerShdw blurRad="38100" dist="38100" dir="2700000" algn="tl">
                    <a:srgbClr val="000000">
                      <a:alpha val="43137"/>
                    </a:srgbClr>
                  </a:outerShdw>
                </a:effectLst>
              </a:rPr>
              <a:t>be renewed in the spirit of your mind</a:t>
            </a:r>
            <a:r>
              <a:rPr lang="en-US" sz="3600" b="1" i="1" dirty="0">
                <a:ln>
                  <a:solidFill>
                    <a:schemeClr val="bg1"/>
                  </a:solidFill>
                </a:ln>
                <a:effectLst>
                  <a:outerShdw blurRad="38100" dist="38100" dir="2700000" algn="tl">
                    <a:srgbClr val="000000">
                      <a:alpha val="43137"/>
                    </a:srgbClr>
                  </a:outerShdw>
                </a:effectLst>
              </a:rPr>
              <a:t>, 24 and put on the new self, which in the likeness of God has been created in righteousness and holiness of the truth.</a:t>
            </a:r>
          </a:p>
          <a:p>
            <a:pPr marL="0" indent="0">
              <a:buNone/>
            </a:pPr>
            <a:endParaRPr lang="en-US" sz="3600" b="1" i="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5823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Self-Alteration</a:t>
            </a:r>
          </a:p>
        </p:txBody>
      </p:sp>
      <p:sp>
        <p:nvSpPr>
          <p:cNvPr id="5" name="Text Placeholder 4"/>
          <p:cNvSpPr>
            <a:spLocks noGrp="1"/>
          </p:cNvSpPr>
          <p:nvPr>
            <p:ph type="body" sz="quarter" idx="10"/>
          </p:nvPr>
        </p:nvSpPr>
        <p:spPr>
          <a:xfrm>
            <a:off x="381000" y="971550"/>
            <a:ext cx="8382000" cy="417195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Spiritual metamorphosis</a:t>
            </a:r>
            <a:endParaRPr lang="en-US" sz="3600" b="1" i="1" dirty="0">
              <a:ln>
                <a:solidFill>
                  <a:schemeClr val="bg1"/>
                </a:solidFill>
              </a:ln>
              <a:effectLst>
                <a:outerShdw blurRad="38100" dist="38100" dir="2700000" algn="tl">
                  <a:srgbClr val="000000">
                    <a:alpha val="43137"/>
                  </a:srgbClr>
                </a:outerShdw>
              </a:effectLst>
            </a:endParaRPr>
          </a:p>
          <a:p>
            <a:r>
              <a:rPr lang="en-US" sz="3600" b="1" dirty="0">
                <a:ln>
                  <a:solidFill>
                    <a:schemeClr val="bg1"/>
                  </a:solidFill>
                </a:ln>
                <a:effectLst>
                  <a:outerShdw blurRad="38100" dist="38100" dir="2700000" algn="tl">
                    <a:srgbClr val="000000">
                      <a:alpha val="43137"/>
                    </a:srgbClr>
                  </a:outerShdw>
                </a:effectLst>
              </a:rPr>
              <a:t>Eph. 3:16-17, 20-21— </a:t>
            </a:r>
            <a:r>
              <a:rPr lang="en-US" sz="3600" b="1" i="1" dirty="0">
                <a:ln>
                  <a:solidFill>
                    <a:schemeClr val="bg1"/>
                  </a:solidFill>
                </a:ln>
                <a:effectLst>
                  <a:outerShdw blurRad="38100" dist="38100" dir="2700000" algn="tl">
                    <a:srgbClr val="000000">
                      <a:alpha val="43137"/>
                    </a:srgbClr>
                  </a:outerShdw>
                </a:effectLst>
              </a:rPr>
              <a:t>that He would grant you, according to the riches of His glory, to be </a:t>
            </a:r>
            <a:r>
              <a:rPr lang="en-US" sz="3600" b="1" i="1" dirty="0">
                <a:ln>
                  <a:solidFill>
                    <a:schemeClr val="bg1"/>
                  </a:solidFill>
                </a:ln>
                <a:solidFill>
                  <a:srgbClr val="FFFF00"/>
                </a:solidFill>
                <a:effectLst>
                  <a:outerShdw blurRad="38100" dist="38100" dir="2700000" algn="tl">
                    <a:srgbClr val="000000">
                      <a:alpha val="43137"/>
                    </a:srgbClr>
                  </a:outerShdw>
                </a:effectLst>
              </a:rPr>
              <a:t>strengthened with power through His Spirit in the inner man</a:t>
            </a:r>
            <a:r>
              <a:rPr lang="en-US" sz="3600" b="1" i="1" dirty="0">
                <a:ln>
                  <a:solidFill>
                    <a:schemeClr val="bg1"/>
                  </a:solidFill>
                </a:ln>
                <a:effectLst>
                  <a:outerShdw blurRad="38100" dist="38100" dir="2700000" algn="tl">
                    <a:srgbClr val="000000">
                      <a:alpha val="43137"/>
                    </a:srgbClr>
                  </a:outerShdw>
                </a:effectLst>
              </a:rPr>
              <a:t>, 17 so that Christ may dwell in your hearts </a:t>
            </a:r>
            <a:r>
              <a:rPr lang="en-US" sz="3600" b="1" i="1" dirty="0">
                <a:ln>
                  <a:solidFill>
                    <a:schemeClr val="bg1"/>
                  </a:solidFill>
                </a:ln>
                <a:solidFill>
                  <a:srgbClr val="FFFF00"/>
                </a:solidFill>
                <a:effectLst>
                  <a:outerShdw blurRad="38100" dist="38100" dir="2700000" algn="tl">
                    <a:srgbClr val="000000">
                      <a:alpha val="43137"/>
                    </a:srgbClr>
                  </a:outerShdw>
                </a:effectLst>
              </a:rPr>
              <a:t>through faith</a:t>
            </a:r>
            <a:r>
              <a:rPr lang="en-US" sz="3600" b="1" i="1" dirty="0">
                <a:ln>
                  <a:solidFill>
                    <a:schemeClr val="bg1"/>
                  </a:solidFill>
                </a:ln>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756683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Self-Alteration</a:t>
            </a:r>
          </a:p>
        </p:txBody>
      </p:sp>
      <p:sp>
        <p:nvSpPr>
          <p:cNvPr id="5" name="Text Placeholder 4"/>
          <p:cNvSpPr>
            <a:spLocks noGrp="1"/>
          </p:cNvSpPr>
          <p:nvPr>
            <p:ph type="body" sz="quarter" idx="10"/>
          </p:nvPr>
        </p:nvSpPr>
        <p:spPr>
          <a:xfrm>
            <a:off x="381000" y="971550"/>
            <a:ext cx="8382000" cy="417195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Spiritual metamorphosis</a:t>
            </a:r>
            <a:endParaRPr lang="en-US" sz="3600" b="1" i="1" dirty="0">
              <a:ln>
                <a:solidFill>
                  <a:schemeClr val="bg1"/>
                </a:solidFill>
              </a:ln>
              <a:effectLst>
                <a:outerShdw blurRad="38100" dist="38100" dir="2700000" algn="tl">
                  <a:srgbClr val="000000">
                    <a:alpha val="43137"/>
                  </a:srgbClr>
                </a:outerShdw>
              </a:effectLst>
            </a:endParaRPr>
          </a:p>
          <a:p>
            <a:r>
              <a:rPr lang="en-US" sz="3600" b="1" dirty="0">
                <a:ln>
                  <a:solidFill>
                    <a:schemeClr val="bg1"/>
                  </a:solidFill>
                </a:ln>
                <a:effectLst>
                  <a:outerShdw blurRad="38100" dist="38100" dir="2700000" algn="tl">
                    <a:srgbClr val="000000">
                      <a:alpha val="43137"/>
                    </a:srgbClr>
                  </a:outerShdw>
                </a:effectLst>
              </a:rPr>
              <a:t>Eph. 3:16-17, 20-21—</a:t>
            </a:r>
            <a:r>
              <a:rPr lang="en-US" sz="3600" b="1" i="1" dirty="0">
                <a:ln>
                  <a:solidFill>
                    <a:schemeClr val="bg1"/>
                  </a:solidFill>
                </a:ln>
                <a:effectLst>
                  <a:outerShdw blurRad="38100" dist="38100" dir="2700000" algn="tl">
                    <a:srgbClr val="000000">
                      <a:alpha val="43137"/>
                    </a:srgbClr>
                  </a:outerShdw>
                </a:effectLst>
              </a:rPr>
              <a:t>20 Now to Him who is able to do far more abundantly beyond all that we ask or think, </a:t>
            </a:r>
            <a:r>
              <a:rPr lang="en-US" sz="3600" b="1" i="1" dirty="0">
                <a:ln>
                  <a:solidFill>
                    <a:schemeClr val="bg1"/>
                  </a:solidFill>
                </a:ln>
                <a:solidFill>
                  <a:srgbClr val="FFFF00"/>
                </a:solidFill>
                <a:effectLst>
                  <a:outerShdw blurRad="38100" dist="38100" dir="2700000" algn="tl">
                    <a:srgbClr val="000000">
                      <a:alpha val="43137"/>
                    </a:srgbClr>
                  </a:outerShdw>
                </a:effectLst>
              </a:rPr>
              <a:t>according to the power that works within us</a:t>
            </a:r>
            <a:r>
              <a:rPr lang="en-US" sz="3600" b="1" i="1" dirty="0">
                <a:ln>
                  <a:solidFill>
                    <a:schemeClr val="bg1"/>
                  </a:solidFill>
                </a:ln>
                <a:effectLst>
                  <a:outerShdw blurRad="38100" dist="38100" dir="2700000" algn="tl">
                    <a:srgbClr val="000000">
                      <a:alpha val="43137"/>
                    </a:srgbClr>
                  </a:outerShdw>
                </a:effectLst>
              </a:rPr>
              <a:t>, 21 to Him be the glory in the church and in Christ Jesus to all generations forever and ever. Amen.</a:t>
            </a:r>
          </a:p>
          <a:p>
            <a:pPr marL="0" indent="0">
              <a:buNone/>
            </a:pPr>
            <a:endParaRPr lang="en-US" sz="3600" b="1" i="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5366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Self-Alteration</a:t>
            </a:r>
          </a:p>
        </p:txBody>
      </p:sp>
      <p:sp>
        <p:nvSpPr>
          <p:cNvPr id="5" name="Text Placeholder 4"/>
          <p:cNvSpPr>
            <a:spLocks noGrp="1"/>
          </p:cNvSpPr>
          <p:nvPr>
            <p:ph type="body" sz="quarter" idx="10"/>
          </p:nvPr>
        </p:nvSpPr>
        <p:spPr>
          <a:xfrm>
            <a:off x="381000" y="971550"/>
            <a:ext cx="8382000" cy="417195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Spiritual metamorphosis</a:t>
            </a:r>
            <a:endParaRPr lang="en-US" sz="3600" b="1" i="1" dirty="0">
              <a:ln>
                <a:solidFill>
                  <a:schemeClr val="bg1"/>
                </a:solidFill>
              </a:ln>
              <a:effectLst>
                <a:outerShdw blurRad="38100" dist="38100" dir="2700000" algn="tl">
                  <a:srgbClr val="000000">
                    <a:alpha val="43137"/>
                  </a:srgbClr>
                </a:outerShdw>
              </a:effectLst>
            </a:endParaRPr>
          </a:p>
          <a:p>
            <a:r>
              <a:rPr lang="en-US" sz="3600" b="1" dirty="0">
                <a:ln>
                  <a:solidFill>
                    <a:schemeClr val="bg1"/>
                  </a:solidFill>
                </a:ln>
                <a:effectLst>
                  <a:outerShdw blurRad="38100" dist="38100" dir="2700000" algn="tl">
                    <a:srgbClr val="000000">
                      <a:alpha val="43137"/>
                    </a:srgbClr>
                  </a:outerShdw>
                </a:effectLst>
              </a:rPr>
              <a:t>Phil. 2:12-13— </a:t>
            </a:r>
            <a:r>
              <a:rPr lang="en-US" sz="3600" b="1" i="1" dirty="0">
                <a:ln>
                  <a:solidFill>
                    <a:schemeClr val="bg1"/>
                  </a:solidFill>
                </a:ln>
                <a:effectLst>
                  <a:outerShdw blurRad="38100" dist="38100" dir="2700000" algn="tl">
                    <a:srgbClr val="000000">
                      <a:alpha val="43137"/>
                    </a:srgbClr>
                  </a:outerShdw>
                </a:effectLst>
              </a:rPr>
              <a:t>work out your salvation with fear and trembling; 13 for it is God who is at work in you, both to will and to work for His good pleasure.</a:t>
            </a:r>
          </a:p>
        </p:txBody>
      </p:sp>
    </p:spTree>
    <p:extLst>
      <p:ext uri="{BB962C8B-B14F-4D97-AF65-F5344CB8AC3E}">
        <p14:creationId xmlns:p14="http://schemas.microsoft.com/office/powerpoint/2010/main" val="972721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Self-Alteration</a:t>
            </a:r>
          </a:p>
        </p:txBody>
      </p:sp>
      <p:sp>
        <p:nvSpPr>
          <p:cNvPr id="5" name="Text Placeholder 4"/>
          <p:cNvSpPr>
            <a:spLocks noGrp="1"/>
          </p:cNvSpPr>
          <p:nvPr>
            <p:ph type="body" sz="quarter" idx="10"/>
          </p:nvPr>
        </p:nvSpPr>
        <p:spPr>
          <a:xfrm>
            <a:off x="381000" y="971550"/>
            <a:ext cx="8382000" cy="417195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Spiritual metamorphosis</a:t>
            </a:r>
            <a:endParaRPr lang="en-US" sz="3600" b="1" i="1" dirty="0">
              <a:ln>
                <a:solidFill>
                  <a:schemeClr val="bg1"/>
                </a:solidFill>
              </a:ln>
              <a:effectLst>
                <a:outerShdw blurRad="38100" dist="38100" dir="2700000" algn="tl">
                  <a:srgbClr val="000000">
                    <a:alpha val="43137"/>
                  </a:srgbClr>
                </a:outerShdw>
              </a:effectLst>
            </a:endParaRPr>
          </a:p>
          <a:p>
            <a:r>
              <a:rPr lang="en-US" sz="3600" b="1" dirty="0">
                <a:ln>
                  <a:solidFill>
                    <a:schemeClr val="bg1"/>
                  </a:solidFill>
                </a:ln>
                <a:effectLst>
                  <a:outerShdw blurRad="38100" dist="38100" dir="2700000" algn="tl">
                    <a:srgbClr val="000000">
                      <a:alpha val="43137"/>
                    </a:srgbClr>
                  </a:outerShdw>
                </a:effectLst>
              </a:rPr>
              <a:t>The Christian is different—He is never what he aspires to be, but he is never what he used to be</a:t>
            </a:r>
            <a:endParaRPr lang="en-US" sz="3600" b="1" i="1" dirty="0">
              <a:ln>
                <a:solidFill>
                  <a:schemeClr val="bg1"/>
                </a:solidFill>
              </a:ln>
              <a:effectLst>
                <a:outerShdw blurRad="38100" dist="38100" dir="2700000" algn="tl">
                  <a:srgbClr val="000000">
                    <a:alpha val="43137"/>
                  </a:srgbClr>
                </a:outerShdw>
              </a:effectLst>
            </a:endParaRPr>
          </a:p>
          <a:p>
            <a:pPr marL="0" indent="0">
              <a:buNone/>
            </a:pPr>
            <a:endParaRPr lang="en-US" sz="3600" b="1" i="1" dirty="0">
              <a:ln>
                <a:solidFill>
                  <a:schemeClr val="bg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7849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352 - More Holiness Give Me - 1.1</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70566651"/>
      </p:ext>
    </p:extLst>
  </p:cSld>
  <p:clrMapOvr>
    <a:masterClrMapping/>
  </p:clrMapOvr>
  <p:transition>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352 - More Holiness Give Me - 1.2</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030675629"/>
      </p:ext>
    </p:extLst>
  </p:cSld>
  <p:clrMapOvr>
    <a:masterClrMapping/>
  </p:clrMapOvr>
  <p:transition>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352 - More Holiness Give Me - 1.3</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extLst>
      <p:ext uri="{BB962C8B-B14F-4D97-AF65-F5344CB8AC3E}">
        <p14:creationId xmlns:p14="http://schemas.microsoft.com/office/powerpoint/2010/main" val="1859558789"/>
      </p:ext>
    </p:extLst>
  </p:cSld>
  <p:clrMapOvr>
    <a:masterClrMapping/>
  </p:clrMapOvr>
  <p:transition>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352 - More Holiness Give Me - 3.1</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027619571"/>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003 - Lift Your Voice In Praise - 3.1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FE90398D-9A62-47D5-8237-C83B68681777}"/>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352 - More Holiness Give Me - 3.2</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795429531"/>
      </p:ext>
    </p:extLst>
  </p:cSld>
  <p:clrMapOvr>
    <a:masterClrMapping/>
  </p:clrMapOvr>
  <p:transition>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352 - More Holiness Give Me - 3.3</a:t>
            </a:r>
          </a:p>
        </p:txBody>
      </p:sp>
      <p:pic>
        <p:nvPicPr>
          <p:cNvPr id="5" name="HymnSlide" descr="HymnSlideImage.png"/>
          <p:cNvPicPr>
            <a:picLocks noChangeAspect="1"/>
          </p:cNvPicPr>
          <p:nvPr/>
        </p:nvPicPr>
        <p:blipFill>
          <a:blip r:embed="rId2"/>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984529151"/>
      </p:ext>
    </p:extLst>
  </p:cSld>
  <p:clrMapOvr>
    <a:masterClrMapping/>
  </p:clrMapOvr>
  <p:transition>
    <p:wipe dir="r"/>
  </p:transition>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Self-Examination</a:t>
            </a:r>
          </a:p>
        </p:txBody>
      </p:sp>
      <p:sp>
        <p:nvSpPr>
          <p:cNvPr id="5" name="Text Placeholder 4"/>
          <p:cNvSpPr>
            <a:spLocks noGrp="1"/>
          </p:cNvSpPr>
          <p:nvPr>
            <p:ph type="body" sz="quarter" idx="10"/>
          </p:nvPr>
        </p:nvSpPr>
        <p:spPr>
          <a:xfrm>
            <a:off x="381000" y="971550"/>
            <a:ext cx="8382000" cy="417195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Rom. 12:3— </a:t>
            </a:r>
            <a:r>
              <a:rPr lang="en-US" sz="3600" b="1" i="1" dirty="0">
                <a:ln>
                  <a:solidFill>
                    <a:schemeClr val="bg1"/>
                  </a:solidFill>
                </a:ln>
                <a:effectLst>
                  <a:outerShdw blurRad="38100" dist="38100" dir="2700000" algn="tl">
                    <a:srgbClr val="000000">
                      <a:alpha val="43137"/>
                    </a:srgbClr>
                  </a:outerShdw>
                </a:effectLst>
              </a:rPr>
              <a:t>For through the grace given to me I say to everyone among you not to think more highly of himself than he ought to think; </a:t>
            </a:r>
            <a:r>
              <a:rPr lang="en-US" sz="3600" b="1" i="1" dirty="0">
                <a:ln>
                  <a:solidFill>
                    <a:schemeClr val="bg1"/>
                  </a:solidFill>
                </a:ln>
                <a:solidFill>
                  <a:srgbClr val="FFFF00"/>
                </a:solidFill>
                <a:effectLst>
                  <a:outerShdw blurRad="38100" dist="38100" dir="2700000" algn="tl">
                    <a:srgbClr val="000000">
                      <a:alpha val="43137"/>
                    </a:srgbClr>
                  </a:outerShdw>
                </a:effectLst>
              </a:rPr>
              <a:t>but to think so as to have sound judgment</a:t>
            </a:r>
            <a:r>
              <a:rPr lang="en-US" sz="3600" b="1" i="1" dirty="0">
                <a:ln>
                  <a:solidFill>
                    <a:schemeClr val="bg1"/>
                  </a:solidFill>
                </a:ln>
                <a:effectLst>
                  <a:outerShdw blurRad="38100" dist="38100" dir="2700000" algn="tl">
                    <a:srgbClr val="000000">
                      <a:alpha val="43137"/>
                    </a:srgbClr>
                  </a:outerShdw>
                </a:effectLst>
              </a:rPr>
              <a:t>, as God has allotted to each a measure of faith.</a:t>
            </a:r>
          </a:p>
        </p:txBody>
      </p:sp>
    </p:spTree>
    <p:extLst>
      <p:ext uri="{BB962C8B-B14F-4D97-AF65-F5344CB8AC3E}">
        <p14:creationId xmlns:p14="http://schemas.microsoft.com/office/powerpoint/2010/main" val="2583651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1000" y="971550"/>
            <a:ext cx="8382000" cy="417195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Self-evaluation is essential</a:t>
            </a:r>
          </a:p>
          <a:p>
            <a:r>
              <a:rPr lang="en-US" sz="3600" b="1" dirty="0">
                <a:ln>
                  <a:solidFill>
                    <a:schemeClr val="bg1"/>
                  </a:solidFill>
                </a:ln>
                <a:effectLst>
                  <a:outerShdw blurRad="38100" dist="38100" dir="2700000" algn="tl">
                    <a:srgbClr val="000000">
                      <a:alpha val="43137"/>
                    </a:srgbClr>
                  </a:outerShdw>
                </a:effectLst>
              </a:rPr>
              <a:t>II Cor. 13:5-6</a:t>
            </a:r>
            <a:r>
              <a:rPr lang="en-US" sz="3600" b="1" i="1" dirty="0">
                <a:ln>
                  <a:solidFill>
                    <a:schemeClr val="bg1"/>
                  </a:solidFill>
                </a:ln>
                <a:effectLst>
                  <a:outerShdw blurRad="38100" dist="38100" dir="2700000" algn="tl">
                    <a:srgbClr val="000000">
                      <a:alpha val="43137"/>
                    </a:srgbClr>
                  </a:outerShdw>
                </a:effectLst>
              </a:rPr>
              <a:t>— </a:t>
            </a:r>
            <a:r>
              <a:rPr lang="en-US" sz="3600" b="1" i="1" dirty="0">
                <a:ln>
                  <a:solidFill>
                    <a:schemeClr val="bg1"/>
                  </a:solidFill>
                </a:ln>
                <a:solidFill>
                  <a:srgbClr val="FFFF00"/>
                </a:solidFill>
                <a:effectLst>
                  <a:outerShdw blurRad="38100" dist="38100" dir="2700000" algn="tl">
                    <a:srgbClr val="000000">
                      <a:alpha val="43137"/>
                    </a:srgbClr>
                  </a:outerShdw>
                </a:effectLst>
              </a:rPr>
              <a:t>Test yourselves </a:t>
            </a:r>
            <a:r>
              <a:rPr lang="en-US" sz="3600" b="1" i="1" dirty="0">
                <a:ln>
                  <a:solidFill>
                    <a:schemeClr val="bg1"/>
                  </a:solidFill>
                </a:ln>
                <a:effectLst>
                  <a:outerShdw blurRad="38100" dist="38100" dir="2700000" algn="tl">
                    <a:srgbClr val="000000">
                      <a:alpha val="43137"/>
                    </a:srgbClr>
                  </a:outerShdw>
                </a:effectLst>
              </a:rPr>
              <a:t>to see if you are in the faith; examine yourselves! Or do you not recognize this about yourselves, that Jesus Christ is in you—unless indeed you fail the test?</a:t>
            </a:r>
          </a:p>
        </p:txBody>
      </p:sp>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Self-Examination</a:t>
            </a:r>
          </a:p>
        </p:txBody>
      </p:sp>
    </p:spTree>
    <p:extLst>
      <p:ext uri="{BB962C8B-B14F-4D97-AF65-F5344CB8AC3E}">
        <p14:creationId xmlns:p14="http://schemas.microsoft.com/office/powerpoint/2010/main" val="18220374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1000" y="971550"/>
            <a:ext cx="8382000" cy="4038600"/>
          </a:xfrm>
        </p:spPr>
        <p:txBody>
          <a:bodyPr>
            <a:normAutofit lnSpcReduction="10000"/>
          </a:bodyPr>
          <a:lstStyle/>
          <a:p>
            <a:r>
              <a:rPr lang="en-US" sz="3600" b="1" dirty="0">
                <a:ln>
                  <a:solidFill>
                    <a:schemeClr val="bg1"/>
                  </a:solidFill>
                </a:ln>
                <a:effectLst>
                  <a:outerShdw blurRad="38100" dist="38100" dir="2700000" algn="tl">
                    <a:srgbClr val="000000">
                      <a:alpha val="43137"/>
                    </a:srgbClr>
                  </a:outerShdw>
                </a:effectLst>
              </a:rPr>
              <a:t>II Cor. 10:12, 17-18— </a:t>
            </a:r>
            <a:r>
              <a:rPr lang="en-US" sz="3600" b="1" i="1" dirty="0">
                <a:ln>
                  <a:solidFill>
                    <a:schemeClr val="bg1"/>
                  </a:solidFill>
                </a:ln>
                <a:effectLst>
                  <a:outerShdw blurRad="38100" dist="38100" dir="2700000" algn="tl">
                    <a:srgbClr val="000000">
                      <a:alpha val="43137"/>
                    </a:srgbClr>
                  </a:outerShdw>
                </a:effectLst>
              </a:rPr>
              <a:t>For we are not bold to class or compare ourselves with some of those who commend themselves; but when they measure themselves by themselves and compare themselves with themselves, they are without understanding…18 For it is not he who commends himself that is approved, but he </a:t>
            </a:r>
            <a:r>
              <a:rPr lang="en-US" sz="3600" b="1" i="1" dirty="0">
                <a:ln>
                  <a:solidFill>
                    <a:schemeClr val="bg1"/>
                  </a:solidFill>
                </a:ln>
                <a:solidFill>
                  <a:srgbClr val="FFFF00"/>
                </a:solidFill>
                <a:effectLst>
                  <a:outerShdw blurRad="38100" dist="38100" dir="2700000" algn="tl">
                    <a:srgbClr val="000000">
                      <a:alpha val="43137"/>
                    </a:srgbClr>
                  </a:outerShdw>
                </a:effectLst>
              </a:rPr>
              <a:t>whom the Lord commends</a:t>
            </a:r>
            <a:r>
              <a:rPr lang="en-US" sz="3600" b="1" i="1" dirty="0">
                <a:ln>
                  <a:solidFill>
                    <a:schemeClr val="bg1"/>
                  </a:solidFill>
                </a:ln>
                <a:effectLst>
                  <a:outerShdw blurRad="38100" dist="38100" dir="2700000" algn="tl">
                    <a:srgbClr val="000000">
                      <a:alpha val="43137"/>
                    </a:srgbClr>
                  </a:outerShdw>
                </a:effectLst>
              </a:rPr>
              <a:t>.</a:t>
            </a:r>
          </a:p>
        </p:txBody>
      </p:sp>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Self-Examination</a:t>
            </a:r>
          </a:p>
        </p:txBody>
      </p:sp>
    </p:spTree>
    <p:extLst>
      <p:ext uri="{BB962C8B-B14F-4D97-AF65-F5344CB8AC3E}">
        <p14:creationId xmlns:p14="http://schemas.microsoft.com/office/powerpoint/2010/main" val="19303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1000" y="971550"/>
            <a:ext cx="8382000" cy="403860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Over-evaluation is harmful</a:t>
            </a:r>
          </a:p>
          <a:p>
            <a:r>
              <a:rPr lang="en-US" sz="3600" b="1" dirty="0">
                <a:ln>
                  <a:solidFill>
                    <a:schemeClr val="bg1"/>
                  </a:solidFill>
                </a:ln>
                <a:effectLst>
                  <a:outerShdw blurRad="38100" dist="38100" dir="2700000" algn="tl">
                    <a:srgbClr val="000000">
                      <a:alpha val="43137"/>
                    </a:srgbClr>
                  </a:outerShdw>
                </a:effectLst>
              </a:rPr>
              <a:t>Rom. 12:3— </a:t>
            </a:r>
            <a:r>
              <a:rPr lang="en-US" sz="3600" b="1" i="1" dirty="0">
                <a:ln>
                  <a:solidFill>
                    <a:schemeClr val="bg1"/>
                  </a:solidFill>
                </a:ln>
                <a:effectLst>
                  <a:outerShdw blurRad="38100" dist="38100" dir="2700000" algn="tl">
                    <a:srgbClr val="000000">
                      <a:alpha val="43137"/>
                    </a:srgbClr>
                  </a:outerShdw>
                </a:effectLst>
              </a:rPr>
              <a:t>For through the grace given to me I say to everyone among you </a:t>
            </a:r>
            <a:r>
              <a:rPr lang="en-US" sz="3600" b="1" i="1" dirty="0">
                <a:ln>
                  <a:solidFill>
                    <a:schemeClr val="bg1"/>
                  </a:solidFill>
                </a:ln>
                <a:solidFill>
                  <a:srgbClr val="FFFF00"/>
                </a:solidFill>
                <a:effectLst>
                  <a:outerShdw blurRad="38100" dist="38100" dir="2700000" algn="tl">
                    <a:srgbClr val="000000">
                      <a:alpha val="43137"/>
                    </a:srgbClr>
                  </a:outerShdw>
                </a:effectLst>
              </a:rPr>
              <a:t>not to think more highly of himself</a:t>
            </a:r>
            <a:r>
              <a:rPr lang="en-US" sz="3600" b="1" i="1" dirty="0">
                <a:ln>
                  <a:solidFill>
                    <a:schemeClr val="bg1"/>
                  </a:solidFill>
                </a:ln>
                <a:effectLst>
                  <a:outerShdw blurRad="38100" dist="38100" dir="2700000" algn="tl">
                    <a:srgbClr val="000000">
                      <a:alpha val="43137"/>
                    </a:srgbClr>
                  </a:outerShdw>
                </a:effectLst>
              </a:rPr>
              <a:t> than he ought to think; but to think so as to have sound judgment, as God has allotted to each a measure of faith.</a:t>
            </a:r>
          </a:p>
        </p:txBody>
      </p:sp>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Self-Examination</a:t>
            </a:r>
          </a:p>
        </p:txBody>
      </p:sp>
    </p:spTree>
    <p:extLst>
      <p:ext uri="{BB962C8B-B14F-4D97-AF65-F5344CB8AC3E}">
        <p14:creationId xmlns:p14="http://schemas.microsoft.com/office/powerpoint/2010/main" val="1586967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1000" y="971550"/>
            <a:ext cx="8382000" cy="403860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Under-evaluation is harmful</a:t>
            </a:r>
          </a:p>
          <a:p>
            <a:r>
              <a:rPr lang="en-US" sz="3600" b="1" dirty="0">
                <a:ln>
                  <a:solidFill>
                    <a:schemeClr val="bg1"/>
                  </a:solidFill>
                </a:ln>
                <a:effectLst>
                  <a:outerShdw blurRad="38100" dist="38100" dir="2700000" algn="tl">
                    <a:srgbClr val="000000">
                      <a:alpha val="43137"/>
                    </a:srgbClr>
                  </a:outerShdw>
                </a:effectLst>
              </a:rPr>
              <a:t>Rom. 12:3— </a:t>
            </a:r>
            <a:r>
              <a:rPr lang="en-US" sz="3600" b="1" i="1" dirty="0">
                <a:ln>
                  <a:solidFill>
                    <a:schemeClr val="bg1"/>
                  </a:solidFill>
                </a:ln>
                <a:effectLst>
                  <a:outerShdw blurRad="38100" dist="38100" dir="2700000" algn="tl">
                    <a:srgbClr val="000000">
                      <a:alpha val="43137"/>
                    </a:srgbClr>
                  </a:outerShdw>
                </a:effectLst>
              </a:rPr>
              <a:t>For through the grace given to me I say to everyone among you not to think more highly of himself </a:t>
            </a:r>
            <a:r>
              <a:rPr lang="en-US" sz="3600" b="1" i="1" dirty="0">
                <a:ln>
                  <a:solidFill>
                    <a:schemeClr val="bg1"/>
                  </a:solidFill>
                </a:ln>
                <a:solidFill>
                  <a:srgbClr val="FFFF00"/>
                </a:solidFill>
                <a:effectLst>
                  <a:outerShdw blurRad="38100" dist="38100" dir="2700000" algn="tl">
                    <a:srgbClr val="000000">
                      <a:alpha val="43137"/>
                    </a:srgbClr>
                  </a:outerShdw>
                </a:effectLst>
              </a:rPr>
              <a:t>than he ought to think</a:t>
            </a:r>
            <a:r>
              <a:rPr lang="en-US" sz="3600" b="1" i="1" dirty="0">
                <a:ln>
                  <a:solidFill>
                    <a:schemeClr val="bg1"/>
                  </a:solidFill>
                </a:ln>
                <a:effectLst>
                  <a:outerShdw blurRad="38100" dist="38100" dir="2700000" algn="tl">
                    <a:srgbClr val="000000">
                      <a:alpha val="43137"/>
                    </a:srgbClr>
                  </a:outerShdw>
                </a:effectLst>
              </a:rPr>
              <a:t>; but to think so as to have sound judgment, as God has allotted to each a measure of faith.</a:t>
            </a:r>
          </a:p>
        </p:txBody>
      </p:sp>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Self-Examination</a:t>
            </a:r>
          </a:p>
        </p:txBody>
      </p:sp>
    </p:spTree>
    <p:extLst>
      <p:ext uri="{BB962C8B-B14F-4D97-AF65-F5344CB8AC3E}">
        <p14:creationId xmlns:p14="http://schemas.microsoft.com/office/powerpoint/2010/main" val="4035612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1000" y="971550"/>
            <a:ext cx="8382000" cy="403860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Examine by the right standard </a:t>
            </a:r>
          </a:p>
          <a:p>
            <a:r>
              <a:rPr lang="en-US" sz="3600" b="1" dirty="0">
                <a:ln>
                  <a:solidFill>
                    <a:schemeClr val="bg1"/>
                  </a:solidFill>
                </a:ln>
                <a:effectLst>
                  <a:outerShdw blurRad="38100" dist="38100" dir="2700000" algn="tl">
                    <a:srgbClr val="000000">
                      <a:alpha val="43137"/>
                    </a:srgbClr>
                  </a:outerShdw>
                </a:effectLst>
              </a:rPr>
              <a:t>Rom. 12:3— </a:t>
            </a:r>
            <a:r>
              <a:rPr lang="en-US" sz="3600" b="1" i="1" dirty="0">
                <a:ln>
                  <a:solidFill>
                    <a:schemeClr val="bg1"/>
                  </a:solidFill>
                </a:ln>
                <a:effectLst>
                  <a:outerShdw blurRad="38100" dist="38100" dir="2700000" algn="tl">
                    <a:srgbClr val="000000">
                      <a:alpha val="43137"/>
                    </a:srgbClr>
                  </a:outerShdw>
                </a:effectLst>
              </a:rPr>
              <a:t>For through the grace given to me I say to everyone among you not to think more highly of himself than he ought to think; </a:t>
            </a:r>
            <a:r>
              <a:rPr lang="en-US" sz="3600" b="1" i="1" dirty="0">
                <a:ln>
                  <a:solidFill>
                    <a:schemeClr val="bg1"/>
                  </a:solidFill>
                </a:ln>
                <a:solidFill>
                  <a:srgbClr val="FFFF00"/>
                </a:solidFill>
                <a:effectLst>
                  <a:outerShdw blurRad="38100" dist="38100" dir="2700000" algn="tl">
                    <a:srgbClr val="000000">
                      <a:alpha val="43137"/>
                    </a:srgbClr>
                  </a:outerShdw>
                </a:effectLst>
              </a:rPr>
              <a:t>but to think so as to have sound judgment</a:t>
            </a:r>
            <a:r>
              <a:rPr lang="en-US" sz="3600" b="1" i="1" dirty="0">
                <a:ln>
                  <a:solidFill>
                    <a:schemeClr val="bg1"/>
                  </a:solidFill>
                </a:ln>
                <a:effectLst>
                  <a:outerShdw blurRad="38100" dist="38100" dir="2700000" algn="tl">
                    <a:srgbClr val="000000">
                      <a:alpha val="43137"/>
                    </a:srgbClr>
                  </a:outerShdw>
                </a:effectLst>
              </a:rPr>
              <a:t>, as God has allotted to each a measure of faith.</a:t>
            </a:r>
          </a:p>
        </p:txBody>
      </p:sp>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Self-Examination</a:t>
            </a:r>
          </a:p>
        </p:txBody>
      </p:sp>
    </p:spTree>
    <p:extLst>
      <p:ext uri="{BB962C8B-B14F-4D97-AF65-F5344CB8AC3E}">
        <p14:creationId xmlns:p14="http://schemas.microsoft.com/office/powerpoint/2010/main" val="3785166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1000" y="971550"/>
            <a:ext cx="8382000" cy="4038600"/>
          </a:xfrm>
        </p:spPr>
        <p:txBody>
          <a:bodyPr>
            <a:normAutofit/>
          </a:bodyPr>
          <a:lstStyle/>
          <a:p>
            <a:r>
              <a:rPr lang="en-US" sz="3600" b="1" i="1" dirty="0">
                <a:ln>
                  <a:solidFill>
                    <a:schemeClr val="bg1"/>
                  </a:solidFill>
                </a:ln>
                <a:effectLst>
                  <a:outerShdw blurRad="38100" dist="38100" dir="2700000" algn="tl">
                    <a:srgbClr val="000000">
                      <a:alpha val="43137"/>
                    </a:srgbClr>
                  </a:outerShdw>
                </a:effectLst>
              </a:rPr>
              <a:t>Test yourselves to see if you are </a:t>
            </a:r>
            <a:r>
              <a:rPr lang="en-US" sz="3600" b="1" i="1" dirty="0">
                <a:ln>
                  <a:solidFill>
                    <a:schemeClr val="bg1"/>
                  </a:solidFill>
                </a:ln>
                <a:solidFill>
                  <a:srgbClr val="FFFF00"/>
                </a:solidFill>
                <a:effectLst>
                  <a:outerShdw blurRad="38100" dist="38100" dir="2700000" algn="tl">
                    <a:srgbClr val="000000">
                      <a:alpha val="43137"/>
                    </a:srgbClr>
                  </a:outerShdw>
                </a:effectLst>
              </a:rPr>
              <a:t>in the faith</a:t>
            </a:r>
            <a:r>
              <a:rPr lang="en-US" sz="3600" b="1" i="1" dirty="0">
                <a:ln>
                  <a:solidFill>
                    <a:schemeClr val="bg1"/>
                  </a:solidFill>
                </a:ln>
                <a:effectLst>
                  <a:outerShdw blurRad="38100" dist="38100" dir="2700000" algn="tl">
                    <a:srgbClr val="000000">
                      <a:alpha val="43137"/>
                    </a:srgbClr>
                  </a:outerShdw>
                </a:effectLst>
              </a:rPr>
              <a:t>.</a:t>
            </a:r>
          </a:p>
        </p:txBody>
      </p:sp>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Self-Examination</a:t>
            </a:r>
          </a:p>
        </p:txBody>
      </p:sp>
    </p:spTree>
    <p:extLst>
      <p:ext uri="{BB962C8B-B14F-4D97-AF65-F5344CB8AC3E}">
        <p14:creationId xmlns:p14="http://schemas.microsoft.com/office/powerpoint/2010/main" val="1983835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1000" y="971550"/>
            <a:ext cx="8382000" cy="4171950"/>
          </a:xfrm>
        </p:spPr>
        <p:txBody>
          <a:bodyPr>
            <a:normAutofit/>
          </a:bodyPr>
          <a:lstStyle/>
          <a:p>
            <a:r>
              <a:rPr lang="en-US" sz="3600" b="1" dirty="0">
                <a:ln>
                  <a:solidFill>
                    <a:schemeClr val="bg1"/>
                  </a:solidFill>
                </a:ln>
                <a:effectLst>
                  <a:outerShdw blurRad="38100" dist="38100" dir="2700000" algn="tl">
                    <a:srgbClr val="000000">
                      <a:alpha val="43137"/>
                    </a:srgbClr>
                  </a:outerShdw>
                </a:effectLst>
              </a:rPr>
              <a:t>Look into the mirror of God’s perfect word</a:t>
            </a:r>
            <a:endParaRPr lang="en-US" sz="3600" b="1" i="1" dirty="0">
              <a:ln>
                <a:solidFill>
                  <a:schemeClr val="bg1"/>
                </a:solidFill>
              </a:ln>
              <a:effectLst>
                <a:outerShdw blurRad="38100" dist="38100" dir="2700000" algn="tl">
                  <a:srgbClr val="000000">
                    <a:alpha val="43137"/>
                  </a:srgbClr>
                </a:outerShdw>
              </a:effectLst>
            </a:endParaRPr>
          </a:p>
          <a:p>
            <a:r>
              <a:rPr lang="en-US" sz="3600" b="1" dirty="0">
                <a:ln>
                  <a:solidFill>
                    <a:schemeClr val="bg1"/>
                  </a:solidFill>
                </a:ln>
                <a:effectLst>
                  <a:outerShdw blurRad="38100" dist="38100" dir="2700000" algn="tl">
                    <a:srgbClr val="000000">
                      <a:alpha val="43137"/>
                    </a:srgbClr>
                  </a:outerShdw>
                </a:effectLst>
              </a:rPr>
              <a:t>Jas. 1:25—</a:t>
            </a:r>
            <a:r>
              <a:rPr lang="en-US" sz="3600" b="1" i="1" dirty="0">
                <a:ln>
                  <a:solidFill>
                    <a:schemeClr val="bg1"/>
                  </a:solidFill>
                </a:ln>
                <a:effectLst>
                  <a:outerShdw blurRad="38100" dist="38100" dir="2700000" algn="tl">
                    <a:srgbClr val="000000">
                      <a:alpha val="43137"/>
                    </a:srgbClr>
                  </a:outerShdw>
                </a:effectLst>
              </a:rPr>
              <a:t>But one who </a:t>
            </a:r>
            <a:r>
              <a:rPr lang="en-US" sz="3600" b="1" i="1" dirty="0">
                <a:ln>
                  <a:solidFill>
                    <a:schemeClr val="bg1"/>
                  </a:solidFill>
                </a:ln>
                <a:solidFill>
                  <a:srgbClr val="FFFF00"/>
                </a:solidFill>
                <a:effectLst>
                  <a:outerShdw blurRad="38100" dist="38100" dir="2700000" algn="tl">
                    <a:srgbClr val="000000">
                      <a:alpha val="43137"/>
                    </a:srgbClr>
                  </a:outerShdw>
                </a:effectLst>
              </a:rPr>
              <a:t>looks intently at the perfect law</a:t>
            </a:r>
            <a:r>
              <a:rPr lang="en-US" sz="3600" b="1" i="1" dirty="0">
                <a:ln>
                  <a:solidFill>
                    <a:schemeClr val="bg1"/>
                  </a:solidFill>
                </a:ln>
                <a:effectLst>
                  <a:outerShdw blurRad="38100" dist="38100" dir="2700000" algn="tl">
                    <a:srgbClr val="000000">
                      <a:alpha val="43137"/>
                    </a:srgbClr>
                  </a:outerShdw>
                </a:effectLst>
              </a:rPr>
              <a:t>, the law of liberty, and </a:t>
            </a:r>
            <a:r>
              <a:rPr lang="en-US" sz="3600" b="1" i="1" dirty="0">
                <a:ln>
                  <a:solidFill>
                    <a:schemeClr val="bg1"/>
                  </a:solidFill>
                </a:ln>
                <a:solidFill>
                  <a:srgbClr val="FFFF00"/>
                </a:solidFill>
                <a:effectLst>
                  <a:outerShdw blurRad="38100" dist="38100" dir="2700000" algn="tl">
                    <a:srgbClr val="000000">
                      <a:alpha val="43137"/>
                    </a:srgbClr>
                  </a:outerShdw>
                </a:effectLst>
              </a:rPr>
              <a:t>abides by it</a:t>
            </a:r>
            <a:r>
              <a:rPr lang="en-US" sz="3600" b="1" i="1" dirty="0">
                <a:ln>
                  <a:solidFill>
                    <a:schemeClr val="bg1"/>
                  </a:solidFill>
                </a:ln>
                <a:effectLst>
                  <a:outerShdw blurRad="38100" dist="38100" dir="2700000" algn="tl">
                    <a:srgbClr val="000000">
                      <a:alpha val="43137"/>
                    </a:srgbClr>
                  </a:outerShdw>
                </a:effectLst>
              </a:rPr>
              <a:t>, not having become a forgetful hearer but an effectual doer, this man will be blessed in what he does.</a:t>
            </a:r>
          </a:p>
        </p:txBody>
      </p:sp>
      <p:sp>
        <p:nvSpPr>
          <p:cNvPr id="4" name="Title 3"/>
          <p:cNvSpPr>
            <a:spLocks noGrp="1"/>
          </p:cNvSpPr>
          <p:nvPr>
            <p:ph type="title"/>
          </p:nvPr>
        </p:nvSpPr>
        <p:spPr>
          <a:xfrm>
            <a:off x="381000" y="172699"/>
            <a:ext cx="8382000" cy="609398"/>
          </a:xfrm>
        </p:spPr>
        <p:txBody>
          <a:bodyPr>
            <a:scene3d>
              <a:camera prst="orthographicFront"/>
              <a:lightRig rig="threePt" dir="t"/>
            </a:scene3d>
            <a:sp3d extrusionH="57150">
              <a:bevelT h="25400" prst="softRound"/>
            </a:sp3d>
          </a:bodyPr>
          <a:lstStyle/>
          <a:p>
            <a:r>
              <a:rPr lang="en-US" sz="4400" b="1" spc="0" dirty="0">
                <a:ln w="3175">
                  <a:solidFill>
                    <a:schemeClr val="bg1"/>
                  </a:solidFill>
                </a:ln>
              </a:rPr>
              <a:t>Self-Examination</a:t>
            </a:r>
          </a:p>
        </p:txBody>
      </p:sp>
    </p:spTree>
    <p:extLst>
      <p:ext uri="{BB962C8B-B14F-4D97-AF65-F5344CB8AC3E}">
        <p14:creationId xmlns:p14="http://schemas.microsoft.com/office/powerpoint/2010/main" val="802212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rple Segoe 4-3 template-template_April-17-20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10448</Words>
  <Application>Microsoft Office PowerPoint</Application>
  <PresentationFormat>On-screen Show (16:9)</PresentationFormat>
  <Paragraphs>529</Paragraphs>
  <Slides>161</Slides>
  <Notes>100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161</vt:i4>
      </vt:variant>
    </vt:vector>
  </HeadingPairs>
  <TitlesOfParts>
    <vt:vector size="174" baseType="lpstr">
      <vt:lpstr>Arial</vt:lpstr>
      <vt:lpstr>Avenir Next LT Pro Demi</vt:lpstr>
      <vt:lpstr>Calibri</vt:lpstr>
      <vt:lpstr>Garamond</vt:lpstr>
      <vt:lpstr>Helvetica Light</vt:lpstr>
      <vt:lpstr>Helvetica Neue</vt:lpstr>
      <vt:lpstr>Times New Roman</vt:lpstr>
      <vt:lpstr>Wingdings</vt:lpstr>
      <vt:lpstr>Office Theme</vt:lpstr>
      <vt:lpstr>Purple Segoe 4-3 template-template_April-17-2007</vt:lpstr>
      <vt:lpstr>3_Office Theme</vt:lpstr>
      <vt:lpstr>Black</vt:lpstr>
      <vt:lpstr>1_Office Theme</vt:lpstr>
      <vt:lpstr>PowerPoint Presentation</vt:lpstr>
      <vt:lpstr>PowerPoint Presentation</vt:lpstr>
      <vt:lpstr>PowerPoint Presentation</vt:lpstr>
      <vt:lpstr>003 - Lift Your Voice In Praise - Title</vt:lpstr>
      <vt:lpstr>003 - Lift Your Voice In Praise - 1.1</vt:lpstr>
      <vt:lpstr>003 - Lift Your Voice In Praise - 1.2</vt:lpstr>
      <vt:lpstr>003 - Lift Your Voice In Praise - C.1</vt:lpstr>
      <vt:lpstr>003 - Lift Your Voice In Praise - C.2</vt:lpstr>
      <vt:lpstr>003 - Lift Your Voice In Praise - 3.1</vt:lpstr>
      <vt:lpstr>003 - Lift Your Voice In Praise - 3.2</vt:lpstr>
      <vt:lpstr>003 - Lift Your Voice In Praise - C.1</vt:lpstr>
      <vt:lpstr>003 - Lift Your Voice In Praise - C.2</vt:lpstr>
      <vt:lpstr>PowerPoint Presentation</vt:lpstr>
      <vt:lpstr>PowerPoint Presentation</vt:lpstr>
      <vt:lpstr>PowerPoint Presentation</vt:lpstr>
      <vt:lpstr>359 - Victory In Jesus - Title</vt:lpstr>
      <vt:lpstr>359 - Victory In Jesus - 1.1</vt:lpstr>
      <vt:lpstr>359 - Victory In Jesus - 1.2</vt:lpstr>
      <vt:lpstr>359 - Victory In Jesus - 1.3</vt:lpstr>
      <vt:lpstr>359 - Victory In Jesus - 1.4</vt:lpstr>
      <vt:lpstr>359 - Victory In Jesus - C.1</vt:lpstr>
      <vt:lpstr>359 - Victory In Jesus - C.2</vt:lpstr>
      <vt:lpstr>359 - Victory In Jesus - C.3</vt:lpstr>
      <vt:lpstr>359 - Victory In Jesus - C.4</vt:lpstr>
      <vt:lpstr>359 - Victory In Jesus - 3.1</vt:lpstr>
      <vt:lpstr>359 - Victory In Jesus - 3.2</vt:lpstr>
      <vt:lpstr>359 - Victory In Jesus - 3.3</vt:lpstr>
      <vt:lpstr>359 - Victory In Jesus - 3.4</vt:lpstr>
      <vt:lpstr>359 - Victory In Jesus - C.1</vt:lpstr>
      <vt:lpstr>359 - Victory In Jesus - C.2</vt:lpstr>
      <vt:lpstr>359 - Victory In Jesus - C.3</vt:lpstr>
      <vt:lpstr>359 - Victory In Jesus - C.4</vt:lpstr>
      <vt:lpstr>PowerPoint Presentation</vt:lpstr>
      <vt:lpstr>563 - Jesus, Name Above All Names - Title</vt:lpstr>
      <vt:lpstr>563 - Jesus, Name Above All Names - 1.1</vt:lpstr>
      <vt:lpstr>563 - Jesus, Name Above All Names - 1.2</vt:lpstr>
      <vt:lpstr>563 - Jesus, Name Above All Names - 1.3</vt:lpstr>
      <vt:lpstr>563 - Jesus, Name Above All Names - 2.1</vt:lpstr>
      <vt:lpstr>563 - Jesus, Name Above All Names - 2.2</vt:lpstr>
      <vt:lpstr>563 - Jesus, Name Above All Names - 2.3</vt:lpstr>
      <vt:lpstr>PowerPoint Presentation</vt:lpstr>
      <vt:lpstr>21 For to this you have been called, because Christ also suffered for you, leaving you an example, so that you might follow in his steps. 22 He committed no sin, neither was deceit found in his mouth. 23 When he was reviled, he did not revile in return; when he suffered, he did not threaten, but continued entrusting himself to him who judges justly. 24 He himself bore our sins in his body on the tree, that we might die to sin and live to righteousness. By his wounds you have been healed.                   1 Peter 2.21-24</vt:lpstr>
      <vt:lpstr>PowerPoint Presentation</vt:lpstr>
      <vt:lpstr>PowerPoint Presentation</vt:lpstr>
      <vt:lpstr>Concerning Our Giving:</vt:lpstr>
      <vt:lpstr>PowerPoint Presentation</vt:lpstr>
      <vt:lpstr>225 - Jesus Calls Us - Title</vt:lpstr>
      <vt:lpstr>225 - Jesus Calls Us - 1.1</vt:lpstr>
      <vt:lpstr>225 - Jesus Calls Us - 1.2</vt:lpstr>
      <vt:lpstr>225 - Jesus Calls Us - 2.1</vt:lpstr>
      <vt:lpstr>225 - Jesus Calls Us - 2.2</vt:lpstr>
      <vt:lpstr>225 - Jesus Calls Us - 3.1</vt:lpstr>
      <vt:lpstr>225 - Jesus Calls Us - 3.2</vt:lpstr>
      <vt:lpstr>225 - Jesus Calls Us - 4.1</vt:lpstr>
      <vt:lpstr>225 - Jesus Calls Us - 4.2</vt:lpstr>
      <vt:lpstr>PowerPoint Presentation</vt:lpstr>
      <vt:lpstr>PowerPoint Presentation</vt:lpstr>
      <vt:lpstr>Our Spiritual Service  of Worship  Romans 12:1-8 </vt:lpstr>
      <vt:lpstr>Marks of True Worship</vt:lpstr>
      <vt:lpstr>Marks of True Worship</vt:lpstr>
      <vt:lpstr>Marks of True Worship</vt:lpstr>
      <vt:lpstr>Marks of True Worship</vt:lpstr>
      <vt:lpstr>  </vt:lpstr>
      <vt:lpstr>Self-Sacrifice</vt:lpstr>
      <vt:lpstr>Self-Sacrifice—the Christian</vt:lpstr>
      <vt:lpstr>Self-Sacrifice—the Christian</vt:lpstr>
      <vt:lpstr>Self-Sacrifice—the Christian</vt:lpstr>
      <vt:lpstr>Self-Sacrifice—Surrender of Self</vt:lpstr>
      <vt:lpstr>Self-Sacrifice—Surrender of Self</vt:lpstr>
      <vt:lpstr>Self-Sacrifice—Surrender of Self</vt:lpstr>
      <vt:lpstr>Self-Sacrifice—Surrender of Self</vt:lpstr>
      <vt:lpstr>159 - When  My Love To Christ Grows Weak - 3.1</vt:lpstr>
      <vt:lpstr>159 - When  My Love To Christ Grows Weak - 3.2</vt:lpstr>
      <vt:lpstr>159 - When  My Love To Christ Grows Weak - 4.1</vt:lpstr>
      <vt:lpstr>159 - When  My Love To Christ Grows Weak - 4.2</vt:lpstr>
      <vt:lpstr>159 - When  My Love To Christ Grows Weak - 5.1</vt:lpstr>
      <vt:lpstr>159 - When  My Love To Christ Grows Weak - 5.2</vt:lpstr>
      <vt:lpstr>Self-Alteration</vt:lpstr>
      <vt:lpstr>Self-Alteration</vt:lpstr>
      <vt:lpstr>Self-Alteration</vt:lpstr>
      <vt:lpstr>Self-Alteration</vt:lpstr>
      <vt:lpstr>Self-Alteration</vt:lpstr>
      <vt:lpstr>Self-Alteration</vt:lpstr>
      <vt:lpstr>Self-Alteration</vt:lpstr>
      <vt:lpstr>Self-Alteration</vt:lpstr>
      <vt:lpstr>352 - More Holiness Give Me - 1.1</vt:lpstr>
      <vt:lpstr>352 - More Holiness Give Me - 1.2</vt:lpstr>
      <vt:lpstr>352 - More Holiness Give Me - 1.3</vt:lpstr>
      <vt:lpstr>352 - More Holiness Give Me - 3.1</vt:lpstr>
      <vt:lpstr>352 - More Holiness Give Me - 3.2</vt:lpstr>
      <vt:lpstr>352 - More Holiness Give Me - 3.3</vt:lpstr>
      <vt:lpstr>Self-Examination</vt:lpstr>
      <vt:lpstr>Self-Examination</vt:lpstr>
      <vt:lpstr>Self-Examination</vt:lpstr>
      <vt:lpstr>Self-Examination</vt:lpstr>
      <vt:lpstr>Self-Examination</vt:lpstr>
      <vt:lpstr>Self-Examination</vt:lpstr>
      <vt:lpstr>Self-Examination</vt:lpstr>
      <vt:lpstr>Self-Examination</vt:lpstr>
      <vt:lpstr>140 - Savior Divine Dwell - 1.1</vt:lpstr>
      <vt:lpstr>140 - Savior Divine Dwell - 1.2</vt:lpstr>
      <vt:lpstr>140 - Savior Divine Dwell - C.1</vt:lpstr>
      <vt:lpstr>140 - Savior Divine Dwell - C.2</vt:lpstr>
      <vt:lpstr>140 - Savior Divine Dwell - 2.1</vt:lpstr>
      <vt:lpstr>140 - Savior Divine Dwell - 2.2</vt:lpstr>
      <vt:lpstr>140 - Savior Divine Dwell - C.1</vt:lpstr>
      <vt:lpstr>140 - Savior Divine Dwell - C.2</vt:lpstr>
      <vt:lpstr>Self-Involvement</vt:lpstr>
      <vt:lpstr>Self-Involvement</vt:lpstr>
      <vt:lpstr>Self-Involvement</vt:lpstr>
      <vt:lpstr>Self-Involvement</vt:lpstr>
      <vt:lpstr>Self-Involvement</vt:lpstr>
      <vt:lpstr>Self-Involvement</vt:lpstr>
      <vt:lpstr>Self-Involvement</vt:lpstr>
      <vt:lpstr>Self-Involvement</vt:lpstr>
      <vt:lpstr>219 - How Sweet, How Heavenly - 1.1</vt:lpstr>
      <vt:lpstr>219 - How Sweet, How Heavenly - 1.2</vt:lpstr>
      <vt:lpstr>219 - How Sweet, How Heavenly - 2.1</vt:lpstr>
      <vt:lpstr>219 - How Sweet, How Heavenly - 2.2</vt:lpstr>
      <vt:lpstr>219 - How Sweet, How Heavenly - 4.1</vt:lpstr>
      <vt:lpstr>219 - How Sweet, How Heavenly - 4.2</vt:lpstr>
      <vt:lpstr>219 - How Sweet, How Heavenly - 5.1</vt:lpstr>
      <vt:lpstr>219 - How Sweet, How Heavenly - 5.2</vt:lpstr>
      <vt:lpstr>Our Spiritual Service of Worship</vt:lpstr>
      <vt:lpstr>Our Spiritual Service of Worship</vt:lpstr>
      <vt:lpstr>Our Spiritual Service of Worship</vt:lpstr>
      <vt:lpstr>Our Spiritual Service of Worship</vt:lpstr>
      <vt:lpstr>Our Spiritual Service of Worship</vt:lpstr>
      <vt:lpstr>Our Spiritual Service of Worship</vt:lpstr>
      <vt:lpstr>Our Spiritual Service of Worship</vt:lpstr>
      <vt:lpstr>Our Spiritual Service of Worship</vt:lpstr>
      <vt:lpstr>Our Spiritual Service of Worship</vt:lpstr>
      <vt:lpstr>Our Spiritual Service of Worship</vt:lpstr>
      <vt:lpstr>Our Spiritual Service of Worship</vt:lpstr>
      <vt:lpstr>Our Spiritual Service of Worship</vt:lpstr>
      <vt:lpstr>Our Spiritual Service of Worship</vt:lpstr>
      <vt:lpstr>Our Spiritual Service of Worship</vt:lpstr>
      <vt:lpstr>Our Spiritual Service of Worship</vt:lpstr>
      <vt:lpstr>105 - I Am Thine O Lord - Title</vt:lpstr>
      <vt:lpstr>105 - I Am Thine O Lord - 1.1</vt:lpstr>
      <vt:lpstr>105 - I Am Thine O Lord - 1.2</vt:lpstr>
      <vt:lpstr>105 - I Am Thine O Lord - C.1</vt:lpstr>
      <vt:lpstr>105 - I Am Thine O Lord - C.2</vt:lpstr>
      <vt:lpstr>105 - I Am Thine O Lord - 2.1</vt:lpstr>
      <vt:lpstr>105 - I Am Thine O Lord - 2.2</vt:lpstr>
      <vt:lpstr>105 - I Am Thine O Lord - C.1</vt:lpstr>
      <vt:lpstr>105 - I Am Thine O Lord - C.2</vt:lpstr>
      <vt:lpstr>PowerPoint Presentation</vt:lpstr>
      <vt:lpstr>146 - Have Thine Own Way - Title</vt:lpstr>
      <vt:lpstr>146 - Have Thine Own Way - 1.1</vt:lpstr>
      <vt:lpstr>146 - Have Thine Own Way - 1.2</vt:lpstr>
      <vt:lpstr>146 - Have Thine Own Way - 1.3</vt:lpstr>
      <vt:lpstr>146 - Have Thine Own Way - 2.1</vt:lpstr>
      <vt:lpstr>146 - Have Thine Own Way - 2.2</vt:lpstr>
      <vt:lpstr>146 - Have Thine Own Way - 2.3</vt:lpstr>
      <vt:lpstr>146 - Have Thine Own Way - 3.1</vt:lpstr>
      <vt:lpstr>146 - Have Thine Own Way - 3.2</vt:lpstr>
      <vt:lpstr>146 - Have Thine Own Way - 3.3</vt:lpstr>
      <vt:lpstr>PowerPoint Presentation</vt:lpstr>
      <vt:lpstr>PowerPoint Presentation</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cp:lastModifiedBy>Joshua Creel</cp:lastModifiedBy>
  <cp:revision>15</cp:revision>
  <dcterms:created xsi:type="dcterms:W3CDTF">2008-03-16T18:22:36Z</dcterms:created>
  <dcterms:modified xsi:type="dcterms:W3CDTF">2022-03-06T14:58:07Z</dcterms:modified>
</cp:coreProperties>
</file>