
<file path=[Content_Types].xml><?xml version="1.0" encoding="utf-8"?>
<Types xmlns="http://schemas.openxmlformats.org/package/2006/content-types">
  <Default Extension="bin" ContentType="image/png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theme/theme8.xml" ContentType="application/vnd.openxmlformats-officedocument.theme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slideLayouts/slideLayout50.xml" ContentType="application/vnd.openxmlformats-officedocument.presentationml.slideLayout+xml"/>
  <Override PartName="/ppt/theme/theme10.xml" ContentType="application/vnd.openxmlformats-officedocument.theme+xml"/>
  <Override PartName="/ppt/slideLayouts/slideLayout51.xml" ContentType="application/vnd.openxmlformats-officedocument.presentationml.slideLayout+xml"/>
  <Override PartName="/ppt/theme/theme11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2.xml" ContentType="application/vnd.openxmlformats-officedocument.theme+xml"/>
  <Override PartName="/ppt/slideLayouts/slideLayout6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6" r:id="rId2"/>
    <p:sldMasterId id="2147483768" r:id="rId3"/>
    <p:sldMasterId id="2147483780" r:id="rId4"/>
    <p:sldMasterId id="2147483792" r:id="rId5"/>
    <p:sldMasterId id="2147483794" r:id="rId6"/>
    <p:sldMasterId id="2147483796" r:id="rId7"/>
    <p:sldMasterId id="2147483798" r:id="rId8"/>
    <p:sldMasterId id="2147483800" r:id="rId9"/>
    <p:sldMasterId id="2147483802" r:id="rId10"/>
    <p:sldMasterId id="2147483892" r:id="rId11"/>
    <p:sldMasterId id="2147483894" r:id="rId12"/>
    <p:sldMasterId id="2147483906" r:id="rId13"/>
  </p:sldMasterIdLst>
  <p:notesMasterIdLst>
    <p:notesMasterId r:id="rId283"/>
  </p:notesMasterIdLst>
  <p:sldIdLst>
    <p:sldId id="865" r:id="rId14"/>
    <p:sldId id="532" r:id="rId15"/>
    <p:sldId id="533" r:id="rId16"/>
    <p:sldId id="534" r:id="rId17"/>
    <p:sldId id="535" r:id="rId18"/>
    <p:sldId id="536" r:id="rId19"/>
    <p:sldId id="537" r:id="rId20"/>
    <p:sldId id="538" r:id="rId21"/>
    <p:sldId id="539" r:id="rId22"/>
    <p:sldId id="540" r:id="rId23"/>
    <p:sldId id="541" r:id="rId24"/>
    <p:sldId id="542" r:id="rId25"/>
    <p:sldId id="604" r:id="rId26"/>
    <p:sldId id="511" r:id="rId27"/>
    <p:sldId id="257" r:id="rId28"/>
    <p:sldId id="259" r:id="rId29"/>
    <p:sldId id="260" r:id="rId30"/>
    <p:sldId id="261" r:id="rId31"/>
    <p:sldId id="544" r:id="rId32"/>
    <p:sldId id="545" r:id="rId33"/>
    <p:sldId id="550" r:id="rId34"/>
    <p:sldId id="551" r:id="rId35"/>
    <p:sldId id="552" r:id="rId36"/>
    <p:sldId id="553" r:id="rId37"/>
    <p:sldId id="554" r:id="rId38"/>
    <p:sldId id="555" r:id="rId39"/>
    <p:sldId id="262" r:id="rId40"/>
    <p:sldId id="263" r:id="rId41"/>
    <p:sldId id="264" r:id="rId42"/>
    <p:sldId id="557" r:id="rId43"/>
    <p:sldId id="558" r:id="rId44"/>
    <p:sldId id="559" r:id="rId45"/>
    <p:sldId id="560" r:id="rId46"/>
    <p:sldId id="561" r:id="rId47"/>
    <p:sldId id="562" r:id="rId48"/>
    <p:sldId id="265" r:id="rId49"/>
    <p:sldId id="563" r:id="rId50"/>
    <p:sldId id="564" r:id="rId51"/>
    <p:sldId id="565" r:id="rId52"/>
    <p:sldId id="566" r:id="rId53"/>
    <p:sldId id="266" r:id="rId54"/>
    <p:sldId id="267" r:id="rId55"/>
    <p:sldId id="268" r:id="rId56"/>
    <p:sldId id="269" r:id="rId57"/>
    <p:sldId id="599" r:id="rId58"/>
    <p:sldId id="270" r:id="rId59"/>
    <p:sldId id="567" r:id="rId60"/>
    <p:sldId id="568" r:id="rId61"/>
    <p:sldId id="569" r:id="rId62"/>
    <p:sldId id="570" r:id="rId63"/>
    <p:sldId id="571" r:id="rId64"/>
    <p:sldId id="572" r:id="rId65"/>
    <p:sldId id="573" r:id="rId66"/>
    <p:sldId id="574" r:id="rId67"/>
    <p:sldId id="575" r:id="rId68"/>
    <p:sldId id="576" r:id="rId69"/>
    <p:sldId id="577" r:id="rId70"/>
    <p:sldId id="578" r:id="rId71"/>
    <p:sldId id="579" r:id="rId72"/>
    <p:sldId id="580" r:id="rId73"/>
    <p:sldId id="581" r:id="rId74"/>
    <p:sldId id="582" r:id="rId75"/>
    <p:sldId id="689" r:id="rId76"/>
    <p:sldId id="690" r:id="rId77"/>
    <p:sldId id="691" r:id="rId78"/>
    <p:sldId id="692" r:id="rId79"/>
    <p:sldId id="693" r:id="rId80"/>
    <p:sldId id="694" r:id="rId81"/>
    <p:sldId id="695" r:id="rId82"/>
    <p:sldId id="696" r:id="rId83"/>
    <p:sldId id="697" r:id="rId84"/>
    <p:sldId id="698" r:id="rId85"/>
    <p:sldId id="699" r:id="rId86"/>
    <p:sldId id="700" r:id="rId87"/>
    <p:sldId id="701" r:id="rId88"/>
    <p:sldId id="702" r:id="rId89"/>
    <p:sldId id="703" r:id="rId90"/>
    <p:sldId id="704" r:id="rId91"/>
    <p:sldId id="705" r:id="rId92"/>
    <p:sldId id="706" r:id="rId93"/>
    <p:sldId id="707" r:id="rId94"/>
    <p:sldId id="708" r:id="rId95"/>
    <p:sldId id="709" r:id="rId96"/>
    <p:sldId id="710" r:id="rId97"/>
    <p:sldId id="711" r:id="rId98"/>
    <p:sldId id="712" r:id="rId99"/>
    <p:sldId id="713" r:id="rId100"/>
    <p:sldId id="714" r:id="rId101"/>
    <p:sldId id="715" r:id="rId102"/>
    <p:sldId id="716" r:id="rId103"/>
    <p:sldId id="717" r:id="rId104"/>
    <p:sldId id="718" r:id="rId105"/>
    <p:sldId id="719" r:id="rId106"/>
    <p:sldId id="720" r:id="rId107"/>
    <p:sldId id="721" r:id="rId108"/>
    <p:sldId id="722" r:id="rId109"/>
    <p:sldId id="723" r:id="rId110"/>
    <p:sldId id="724" r:id="rId111"/>
    <p:sldId id="725" r:id="rId112"/>
    <p:sldId id="726" r:id="rId113"/>
    <p:sldId id="727" r:id="rId114"/>
    <p:sldId id="728" r:id="rId115"/>
    <p:sldId id="729" r:id="rId116"/>
    <p:sldId id="730" r:id="rId117"/>
    <p:sldId id="731" r:id="rId118"/>
    <p:sldId id="732" r:id="rId119"/>
    <p:sldId id="733" r:id="rId120"/>
    <p:sldId id="734" r:id="rId121"/>
    <p:sldId id="735" r:id="rId122"/>
    <p:sldId id="736" r:id="rId123"/>
    <p:sldId id="737" r:id="rId124"/>
    <p:sldId id="738" r:id="rId125"/>
    <p:sldId id="739" r:id="rId126"/>
    <p:sldId id="740" r:id="rId127"/>
    <p:sldId id="741" r:id="rId128"/>
    <p:sldId id="742" r:id="rId129"/>
    <p:sldId id="743" r:id="rId130"/>
    <p:sldId id="744" r:id="rId131"/>
    <p:sldId id="745" r:id="rId132"/>
    <p:sldId id="746" r:id="rId133"/>
    <p:sldId id="747" r:id="rId134"/>
    <p:sldId id="748" r:id="rId135"/>
    <p:sldId id="749" r:id="rId136"/>
    <p:sldId id="750" r:id="rId137"/>
    <p:sldId id="751" r:id="rId138"/>
    <p:sldId id="752" r:id="rId139"/>
    <p:sldId id="753" r:id="rId140"/>
    <p:sldId id="754" r:id="rId141"/>
    <p:sldId id="755" r:id="rId142"/>
    <p:sldId id="756" r:id="rId143"/>
    <p:sldId id="757" r:id="rId144"/>
    <p:sldId id="758" r:id="rId145"/>
    <p:sldId id="759" r:id="rId146"/>
    <p:sldId id="760" r:id="rId147"/>
    <p:sldId id="761" r:id="rId148"/>
    <p:sldId id="762" r:id="rId149"/>
    <p:sldId id="763" r:id="rId150"/>
    <p:sldId id="764" r:id="rId151"/>
    <p:sldId id="765" r:id="rId152"/>
    <p:sldId id="766" r:id="rId153"/>
    <p:sldId id="767" r:id="rId154"/>
    <p:sldId id="768" r:id="rId155"/>
    <p:sldId id="769" r:id="rId156"/>
    <p:sldId id="770" r:id="rId157"/>
    <p:sldId id="771" r:id="rId158"/>
    <p:sldId id="772" r:id="rId159"/>
    <p:sldId id="773" r:id="rId160"/>
    <p:sldId id="774" r:id="rId161"/>
    <p:sldId id="775" r:id="rId162"/>
    <p:sldId id="776" r:id="rId163"/>
    <p:sldId id="777" r:id="rId164"/>
    <p:sldId id="778" r:id="rId165"/>
    <p:sldId id="779" r:id="rId166"/>
    <p:sldId id="780" r:id="rId167"/>
    <p:sldId id="781" r:id="rId168"/>
    <p:sldId id="782" r:id="rId169"/>
    <p:sldId id="783" r:id="rId170"/>
    <p:sldId id="784" r:id="rId171"/>
    <p:sldId id="785" r:id="rId172"/>
    <p:sldId id="786" r:id="rId173"/>
    <p:sldId id="787" r:id="rId174"/>
    <p:sldId id="788" r:id="rId175"/>
    <p:sldId id="789" r:id="rId176"/>
    <p:sldId id="790" r:id="rId177"/>
    <p:sldId id="791" r:id="rId178"/>
    <p:sldId id="792" r:id="rId179"/>
    <p:sldId id="793" r:id="rId180"/>
    <p:sldId id="794" r:id="rId181"/>
    <p:sldId id="795" r:id="rId182"/>
    <p:sldId id="796" r:id="rId183"/>
    <p:sldId id="797" r:id="rId184"/>
    <p:sldId id="798" r:id="rId185"/>
    <p:sldId id="799" r:id="rId186"/>
    <p:sldId id="800" r:id="rId187"/>
    <p:sldId id="801" r:id="rId188"/>
    <p:sldId id="802" r:id="rId189"/>
    <p:sldId id="803" r:id="rId190"/>
    <p:sldId id="804" r:id="rId191"/>
    <p:sldId id="805" r:id="rId192"/>
    <p:sldId id="806" r:id="rId193"/>
    <p:sldId id="807" r:id="rId194"/>
    <p:sldId id="808" r:id="rId195"/>
    <p:sldId id="809" r:id="rId196"/>
    <p:sldId id="810" r:id="rId197"/>
    <p:sldId id="811" r:id="rId198"/>
    <p:sldId id="812" r:id="rId199"/>
    <p:sldId id="813" r:id="rId200"/>
    <p:sldId id="814" r:id="rId201"/>
    <p:sldId id="815" r:id="rId202"/>
    <p:sldId id="816" r:id="rId203"/>
    <p:sldId id="817" r:id="rId204"/>
    <p:sldId id="818" r:id="rId205"/>
    <p:sldId id="819" r:id="rId206"/>
    <p:sldId id="820" r:id="rId207"/>
    <p:sldId id="821" r:id="rId208"/>
    <p:sldId id="822" r:id="rId209"/>
    <p:sldId id="823" r:id="rId210"/>
    <p:sldId id="824" r:id="rId211"/>
    <p:sldId id="825" r:id="rId212"/>
    <p:sldId id="826" r:id="rId213"/>
    <p:sldId id="827" r:id="rId214"/>
    <p:sldId id="828" r:id="rId215"/>
    <p:sldId id="829" r:id="rId216"/>
    <p:sldId id="830" r:id="rId217"/>
    <p:sldId id="831" r:id="rId218"/>
    <p:sldId id="832" r:id="rId219"/>
    <p:sldId id="833" r:id="rId220"/>
    <p:sldId id="834" r:id="rId221"/>
    <p:sldId id="835" r:id="rId222"/>
    <p:sldId id="836" r:id="rId223"/>
    <p:sldId id="837" r:id="rId224"/>
    <p:sldId id="838" r:id="rId225"/>
    <p:sldId id="839" r:id="rId226"/>
    <p:sldId id="840" r:id="rId227"/>
    <p:sldId id="841" r:id="rId228"/>
    <p:sldId id="842" r:id="rId229"/>
    <p:sldId id="843" r:id="rId230"/>
    <p:sldId id="844" r:id="rId231"/>
    <p:sldId id="845" r:id="rId232"/>
    <p:sldId id="846" r:id="rId233"/>
    <p:sldId id="847" r:id="rId234"/>
    <p:sldId id="848" r:id="rId235"/>
    <p:sldId id="849" r:id="rId236"/>
    <p:sldId id="850" r:id="rId237"/>
    <p:sldId id="851" r:id="rId238"/>
    <p:sldId id="852" r:id="rId239"/>
    <p:sldId id="853" r:id="rId240"/>
    <p:sldId id="854" r:id="rId241"/>
    <p:sldId id="855" r:id="rId242"/>
    <p:sldId id="856" r:id="rId243"/>
    <p:sldId id="857" r:id="rId244"/>
    <p:sldId id="858" r:id="rId245"/>
    <p:sldId id="859" r:id="rId246"/>
    <p:sldId id="860" r:id="rId247"/>
    <p:sldId id="861" r:id="rId248"/>
    <p:sldId id="862" r:id="rId249"/>
    <p:sldId id="863" r:id="rId250"/>
    <p:sldId id="864" r:id="rId251"/>
    <p:sldId id="526" r:id="rId252"/>
    <p:sldId id="583" r:id="rId253"/>
    <p:sldId id="584" r:id="rId254"/>
    <p:sldId id="585" r:id="rId255"/>
    <p:sldId id="586" r:id="rId256"/>
    <p:sldId id="587" r:id="rId257"/>
    <p:sldId id="588" r:id="rId258"/>
    <p:sldId id="594" r:id="rId259"/>
    <p:sldId id="595" r:id="rId260"/>
    <p:sldId id="596" r:id="rId261"/>
    <p:sldId id="597" r:id="rId262"/>
    <p:sldId id="598" r:id="rId263"/>
    <p:sldId id="605" r:id="rId264"/>
    <p:sldId id="671" r:id="rId265"/>
    <p:sldId id="672" r:id="rId266"/>
    <p:sldId id="673" r:id="rId267"/>
    <p:sldId id="674" r:id="rId268"/>
    <p:sldId id="675" r:id="rId269"/>
    <p:sldId id="676" r:id="rId270"/>
    <p:sldId id="677" r:id="rId271"/>
    <p:sldId id="678" r:id="rId272"/>
    <p:sldId id="679" r:id="rId273"/>
    <p:sldId id="680" r:id="rId274"/>
    <p:sldId id="681" r:id="rId275"/>
    <p:sldId id="682" r:id="rId276"/>
    <p:sldId id="683" r:id="rId277"/>
    <p:sldId id="684" r:id="rId278"/>
    <p:sldId id="685" r:id="rId279"/>
    <p:sldId id="686" r:id="rId280"/>
    <p:sldId id="687" r:id="rId281"/>
    <p:sldId id="688" r:id="rId28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4"/>
      <p:bold r:id="rId285"/>
      <p:italic r:id="rId286"/>
      <p:boldItalic r:id="rId287"/>
    </p:embeddedFont>
    <p:embeddedFont>
      <p:font typeface="Garamond" panose="02020404030301010803" pitchFamily="18" charset="0"/>
      <p:regular r:id="rId288"/>
      <p:bold r:id="rId289"/>
      <p:italic r:id="rId290"/>
    </p:embeddedFont>
    <p:embeddedFont>
      <p:font typeface="Georgia" panose="02040502050405020303" pitchFamily="18" charset="0"/>
      <p:regular r:id="rId291"/>
      <p:bold r:id="rId292"/>
      <p:italic r:id="rId293"/>
      <p:boldItalic r:id="rId29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7" autoAdjust="0"/>
    <p:restoredTop sz="94588" autoAdjust="0"/>
  </p:normalViewPr>
  <p:slideViewPr>
    <p:cSldViewPr>
      <p:cViewPr>
        <p:scale>
          <a:sx n="112" d="100"/>
          <a:sy n="112" d="100"/>
        </p:scale>
        <p:origin x="846" y="5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4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63" Type="http://schemas.openxmlformats.org/officeDocument/2006/relationships/slide" Target="slides/slide50.xml"/><Relationship Id="rId84" Type="http://schemas.openxmlformats.org/officeDocument/2006/relationships/slide" Target="slides/slide71.xml"/><Relationship Id="rId138" Type="http://schemas.openxmlformats.org/officeDocument/2006/relationships/slide" Target="slides/slide125.xml"/><Relationship Id="rId159" Type="http://schemas.openxmlformats.org/officeDocument/2006/relationships/slide" Target="slides/slide146.xml"/><Relationship Id="rId170" Type="http://schemas.openxmlformats.org/officeDocument/2006/relationships/slide" Target="slides/slide157.xml"/><Relationship Id="rId191" Type="http://schemas.openxmlformats.org/officeDocument/2006/relationships/slide" Target="slides/slide178.xml"/><Relationship Id="rId205" Type="http://schemas.openxmlformats.org/officeDocument/2006/relationships/slide" Target="slides/slide192.xml"/><Relationship Id="rId226" Type="http://schemas.openxmlformats.org/officeDocument/2006/relationships/slide" Target="slides/slide213.xml"/><Relationship Id="rId247" Type="http://schemas.openxmlformats.org/officeDocument/2006/relationships/slide" Target="slides/slide234.xml"/><Relationship Id="rId107" Type="http://schemas.openxmlformats.org/officeDocument/2006/relationships/slide" Target="slides/slide94.xml"/><Relationship Id="rId268" Type="http://schemas.openxmlformats.org/officeDocument/2006/relationships/slide" Target="slides/slide255.xml"/><Relationship Id="rId289" Type="http://schemas.openxmlformats.org/officeDocument/2006/relationships/font" Target="fonts/font6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53" Type="http://schemas.openxmlformats.org/officeDocument/2006/relationships/slide" Target="slides/slide40.xml"/><Relationship Id="rId74" Type="http://schemas.openxmlformats.org/officeDocument/2006/relationships/slide" Target="slides/slide61.xml"/><Relationship Id="rId128" Type="http://schemas.openxmlformats.org/officeDocument/2006/relationships/slide" Target="slides/slide115.xml"/><Relationship Id="rId149" Type="http://schemas.openxmlformats.org/officeDocument/2006/relationships/slide" Target="slides/slide136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2.xml"/><Relationship Id="rId160" Type="http://schemas.openxmlformats.org/officeDocument/2006/relationships/slide" Target="slides/slide147.xml"/><Relationship Id="rId181" Type="http://schemas.openxmlformats.org/officeDocument/2006/relationships/slide" Target="slides/slide168.xml"/><Relationship Id="rId216" Type="http://schemas.openxmlformats.org/officeDocument/2006/relationships/slide" Target="slides/slide203.xml"/><Relationship Id="rId237" Type="http://schemas.openxmlformats.org/officeDocument/2006/relationships/slide" Target="slides/slide224.xml"/><Relationship Id="rId258" Type="http://schemas.openxmlformats.org/officeDocument/2006/relationships/slide" Target="slides/slide245.xml"/><Relationship Id="rId279" Type="http://schemas.openxmlformats.org/officeDocument/2006/relationships/slide" Target="slides/slide266.xml"/><Relationship Id="rId22" Type="http://schemas.openxmlformats.org/officeDocument/2006/relationships/slide" Target="slides/slide9.xml"/><Relationship Id="rId43" Type="http://schemas.openxmlformats.org/officeDocument/2006/relationships/slide" Target="slides/slide30.xml"/><Relationship Id="rId64" Type="http://schemas.openxmlformats.org/officeDocument/2006/relationships/slide" Target="slides/slide51.xml"/><Relationship Id="rId118" Type="http://schemas.openxmlformats.org/officeDocument/2006/relationships/slide" Target="slides/slide105.xml"/><Relationship Id="rId139" Type="http://schemas.openxmlformats.org/officeDocument/2006/relationships/slide" Target="slides/slide126.xml"/><Relationship Id="rId290" Type="http://schemas.openxmlformats.org/officeDocument/2006/relationships/font" Target="fonts/font7.fntdata"/><Relationship Id="rId85" Type="http://schemas.openxmlformats.org/officeDocument/2006/relationships/slide" Target="slides/slide72.xml"/><Relationship Id="rId150" Type="http://schemas.openxmlformats.org/officeDocument/2006/relationships/slide" Target="slides/slide137.xml"/><Relationship Id="rId171" Type="http://schemas.openxmlformats.org/officeDocument/2006/relationships/slide" Target="slides/slide158.xml"/><Relationship Id="rId192" Type="http://schemas.openxmlformats.org/officeDocument/2006/relationships/slide" Target="slides/slide179.xml"/><Relationship Id="rId206" Type="http://schemas.openxmlformats.org/officeDocument/2006/relationships/slide" Target="slides/slide193.xml"/><Relationship Id="rId227" Type="http://schemas.openxmlformats.org/officeDocument/2006/relationships/slide" Target="slides/slide214.xml"/><Relationship Id="rId248" Type="http://schemas.openxmlformats.org/officeDocument/2006/relationships/slide" Target="slides/slide235.xml"/><Relationship Id="rId269" Type="http://schemas.openxmlformats.org/officeDocument/2006/relationships/slide" Target="slides/slide256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20.xml"/><Relationship Id="rId108" Type="http://schemas.openxmlformats.org/officeDocument/2006/relationships/slide" Target="slides/slide95.xml"/><Relationship Id="rId129" Type="http://schemas.openxmlformats.org/officeDocument/2006/relationships/slide" Target="slides/slide116.xml"/><Relationship Id="rId280" Type="http://schemas.openxmlformats.org/officeDocument/2006/relationships/slide" Target="slides/slide267.xml"/><Relationship Id="rId54" Type="http://schemas.openxmlformats.org/officeDocument/2006/relationships/slide" Target="slides/slide41.xml"/><Relationship Id="rId75" Type="http://schemas.openxmlformats.org/officeDocument/2006/relationships/slide" Target="slides/slide62.xml"/><Relationship Id="rId96" Type="http://schemas.openxmlformats.org/officeDocument/2006/relationships/slide" Target="slides/slide83.xml"/><Relationship Id="rId140" Type="http://schemas.openxmlformats.org/officeDocument/2006/relationships/slide" Target="slides/slide127.xml"/><Relationship Id="rId161" Type="http://schemas.openxmlformats.org/officeDocument/2006/relationships/slide" Target="slides/slide148.xml"/><Relationship Id="rId182" Type="http://schemas.openxmlformats.org/officeDocument/2006/relationships/slide" Target="slides/slide169.xml"/><Relationship Id="rId217" Type="http://schemas.openxmlformats.org/officeDocument/2006/relationships/slide" Target="slides/slide204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25.xml"/><Relationship Id="rId259" Type="http://schemas.openxmlformats.org/officeDocument/2006/relationships/slide" Target="slides/slide246.xml"/><Relationship Id="rId23" Type="http://schemas.openxmlformats.org/officeDocument/2006/relationships/slide" Target="slides/slide10.xml"/><Relationship Id="rId119" Type="http://schemas.openxmlformats.org/officeDocument/2006/relationships/slide" Target="slides/slide106.xml"/><Relationship Id="rId270" Type="http://schemas.openxmlformats.org/officeDocument/2006/relationships/slide" Target="slides/slide257.xml"/><Relationship Id="rId291" Type="http://schemas.openxmlformats.org/officeDocument/2006/relationships/font" Target="fonts/font8.fntdata"/><Relationship Id="rId44" Type="http://schemas.openxmlformats.org/officeDocument/2006/relationships/slide" Target="slides/slide31.xml"/><Relationship Id="rId65" Type="http://schemas.openxmlformats.org/officeDocument/2006/relationships/slide" Target="slides/slide52.xml"/><Relationship Id="rId86" Type="http://schemas.openxmlformats.org/officeDocument/2006/relationships/slide" Target="slides/slide73.xml"/><Relationship Id="rId130" Type="http://schemas.openxmlformats.org/officeDocument/2006/relationships/slide" Target="slides/slide117.xml"/><Relationship Id="rId151" Type="http://schemas.openxmlformats.org/officeDocument/2006/relationships/slide" Target="slides/slide138.xml"/><Relationship Id="rId172" Type="http://schemas.openxmlformats.org/officeDocument/2006/relationships/slide" Target="slides/slide159.xml"/><Relationship Id="rId193" Type="http://schemas.openxmlformats.org/officeDocument/2006/relationships/slide" Target="slides/slide180.xml"/><Relationship Id="rId207" Type="http://schemas.openxmlformats.org/officeDocument/2006/relationships/slide" Target="slides/slide194.xml"/><Relationship Id="rId228" Type="http://schemas.openxmlformats.org/officeDocument/2006/relationships/slide" Target="slides/slide215.xml"/><Relationship Id="rId249" Type="http://schemas.openxmlformats.org/officeDocument/2006/relationships/slide" Target="slides/slide236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96.xml"/><Relationship Id="rId260" Type="http://schemas.openxmlformats.org/officeDocument/2006/relationships/slide" Target="slides/slide247.xml"/><Relationship Id="rId281" Type="http://schemas.openxmlformats.org/officeDocument/2006/relationships/slide" Target="slides/slide268.xml"/><Relationship Id="rId34" Type="http://schemas.openxmlformats.org/officeDocument/2006/relationships/slide" Target="slides/slide21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20" Type="http://schemas.openxmlformats.org/officeDocument/2006/relationships/slide" Target="slides/slide107.xml"/><Relationship Id="rId141" Type="http://schemas.openxmlformats.org/officeDocument/2006/relationships/slide" Target="slides/slide12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162" Type="http://schemas.openxmlformats.org/officeDocument/2006/relationships/slide" Target="slides/slide149.xml"/><Relationship Id="rId183" Type="http://schemas.openxmlformats.org/officeDocument/2006/relationships/slide" Target="slides/slide170.xml"/><Relationship Id="rId213" Type="http://schemas.openxmlformats.org/officeDocument/2006/relationships/slide" Target="slides/slide200.xml"/><Relationship Id="rId218" Type="http://schemas.openxmlformats.org/officeDocument/2006/relationships/slide" Target="slides/slide205.xml"/><Relationship Id="rId234" Type="http://schemas.openxmlformats.org/officeDocument/2006/relationships/slide" Target="slides/slide221.xml"/><Relationship Id="rId239" Type="http://schemas.openxmlformats.org/officeDocument/2006/relationships/slide" Target="slides/slide22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50" Type="http://schemas.openxmlformats.org/officeDocument/2006/relationships/slide" Target="slides/slide237.xml"/><Relationship Id="rId255" Type="http://schemas.openxmlformats.org/officeDocument/2006/relationships/slide" Target="slides/slide242.xml"/><Relationship Id="rId271" Type="http://schemas.openxmlformats.org/officeDocument/2006/relationships/slide" Target="slides/slide258.xml"/><Relationship Id="rId276" Type="http://schemas.openxmlformats.org/officeDocument/2006/relationships/slide" Target="slides/slide263.xml"/><Relationship Id="rId292" Type="http://schemas.openxmlformats.org/officeDocument/2006/relationships/font" Target="fonts/font9.fntdata"/><Relationship Id="rId297" Type="http://schemas.openxmlformats.org/officeDocument/2006/relationships/theme" Target="theme/theme1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slide" Target="slides/slide97.xml"/><Relationship Id="rId115" Type="http://schemas.openxmlformats.org/officeDocument/2006/relationships/slide" Target="slides/slide102.xml"/><Relationship Id="rId131" Type="http://schemas.openxmlformats.org/officeDocument/2006/relationships/slide" Target="slides/slide118.xml"/><Relationship Id="rId136" Type="http://schemas.openxmlformats.org/officeDocument/2006/relationships/slide" Target="slides/slide123.xml"/><Relationship Id="rId157" Type="http://schemas.openxmlformats.org/officeDocument/2006/relationships/slide" Target="slides/slide144.xml"/><Relationship Id="rId178" Type="http://schemas.openxmlformats.org/officeDocument/2006/relationships/slide" Target="slides/slide165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52" Type="http://schemas.openxmlformats.org/officeDocument/2006/relationships/slide" Target="slides/slide139.xml"/><Relationship Id="rId173" Type="http://schemas.openxmlformats.org/officeDocument/2006/relationships/slide" Target="slides/slide160.xml"/><Relationship Id="rId194" Type="http://schemas.openxmlformats.org/officeDocument/2006/relationships/slide" Target="slides/slide181.xml"/><Relationship Id="rId199" Type="http://schemas.openxmlformats.org/officeDocument/2006/relationships/slide" Target="slides/slide186.xml"/><Relationship Id="rId203" Type="http://schemas.openxmlformats.org/officeDocument/2006/relationships/slide" Target="slides/slide190.xml"/><Relationship Id="rId208" Type="http://schemas.openxmlformats.org/officeDocument/2006/relationships/slide" Target="slides/slide195.xml"/><Relationship Id="rId229" Type="http://schemas.openxmlformats.org/officeDocument/2006/relationships/slide" Target="slides/slide216.xml"/><Relationship Id="rId19" Type="http://schemas.openxmlformats.org/officeDocument/2006/relationships/slide" Target="slides/slide6.xml"/><Relationship Id="rId224" Type="http://schemas.openxmlformats.org/officeDocument/2006/relationships/slide" Target="slides/slide211.xml"/><Relationship Id="rId240" Type="http://schemas.openxmlformats.org/officeDocument/2006/relationships/slide" Target="slides/slide227.xml"/><Relationship Id="rId245" Type="http://schemas.openxmlformats.org/officeDocument/2006/relationships/slide" Target="slides/slide232.xml"/><Relationship Id="rId261" Type="http://schemas.openxmlformats.org/officeDocument/2006/relationships/slide" Target="slides/slide248.xml"/><Relationship Id="rId266" Type="http://schemas.openxmlformats.org/officeDocument/2006/relationships/slide" Target="slides/slide253.xml"/><Relationship Id="rId287" Type="http://schemas.openxmlformats.org/officeDocument/2006/relationships/font" Target="fonts/font4.fntdata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126" Type="http://schemas.openxmlformats.org/officeDocument/2006/relationships/slide" Target="slides/slide113.xml"/><Relationship Id="rId147" Type="http://schemas.openxmlformats.org/officeDocument/2006/relationships/slide" Target="slides/slide134.xml"/><Relationship Id="rId168" Type="http://schemas.openxmlformats.org/officeDocument/2006/relationships/slide" Target="slides/slide155.xml"/><Relationship Id="rId282" Type="http://schemas.openxmlformats.org/officeDocument/2006/relationships/slide" Target="slides/slide2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121" Type="http://schemas.openxmlformats.org/officeDocument/2006/relationships/slide" Target="slides/slide108.xml"/><Relationship Id="rId142" Type="http://schemas.openxmlformats.org/officeDocument/2006/relationships/slide" Target="slides/slide129.xml"/><Relationship Id="rId163" Type="http://schemas.openxmlformats.org/officeDocument/2006/relationships/slide" Target="slides/slide150.xml"/><Relationship Id="rId184" Type="http://schemas.openxmlformats.org/officeDocument/2006/relationships/slide" Target="slides/slide171.xml"/><Relationship Id="rId189" Type="http://schemas.openxmlformats.org/officeDocument/2006/relationships/slide" Target="slides/slide176.xml"/><Relationship Id="rId219" Type="http://schemas.openxmlformats.org/officeDocument/2006/relationships/slide" Target="slides/slide206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01.xml"/><Relationship Id="rId230" Type="http://schemas.openxmlformats.org/officeDocument/2006/relationships/slide" Target="slides/slide217.xml"/><Relationship Id="rId235" Type="http://schemas.openxmlformats.org/officeDocument/2006/relationships/slide" Target="slides/slide222.xml"/><Relationship Id="rId251" Type="http://schemas.openxmlformats.org/officeDocument/2006/relationships/slide" Target="slides/slide238.xml"/><Relationship Id="rId256" Type="http://schemas.openxmlformats.org/officeDocument/2006/relationships/slide" Target="slides/slide243.xml"/><Relationship Id="rId277" Type="http://schemas.openxmlformats.org/officeDocument/2006/relationships/slide" Target="slides/slide264.xml"/><Relationship Id="rId298" Type="http://schemas.openxmlformats.org/officeDocument/2006/relationships/tableStyles" Target="tableStyles.xml"/><Relationship Id="rId25" Type="http://schemas.openxmlformats.org/officeDocument/2006/relationships/slide" Target="slides/slide12.xml"/><Relationship Id="rId46" Type="http://schemas.openxmlformats.org/officeDocument/2006/relationships/slide" Target="slides/slide33.xml"/><Relationship Id="rId67" Type="http://schemas.openxmlformats.org/officeDocument/2006/relationships/slide" Target="slides/slide54.xml"/><Relationship Id="rId116" Type="http://schemas.openxmlformats.org/officeDocument/2006/relationships/slide" Target="slides/slide103.xml"/><Relationship Id="rId137" Type="http://schemas.openxmlformats.org/officeDocument/2006/relationships/slide" Target="slides/slide124.xml"/><Relationship Id="rId158" Type="http://schemas.openxmlformats.org/officeDocument/2006/relationships/slide" Target="slides/slide145.xml"/><Relationship Id="rId272" Type="http://schemas.openxmlformats.org/officeDocument/2006/relationships/slide" Target="slides/slide259.xml"/><Relationship Id="rId293" Type="http://schemas.openxmlformats.org/officeDocument/2006/relationships/font" Target="fonts/font10.fntdata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62" Type="http://schemas.openxmlformats.org/officeDocument/2006/relationships/slide" Target="slides/slide49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111" Type="http://schemas.openxmlformats.org/officeDocument/2006/relationships/slide" Target="slides/slide98.xml"/><Relationship Id="rId132" Type="http://schemas.openxmlformats.org/officeDocument/2006/relationships/slide" Target="slides/slide119.xml"/><Relationship Id="rId153" Type="http://schemas.openxmlformats.org/officeDocument/2006/relationships/slide" Target="slides/slide140.xml"/><Relationship Id="rId174" Type="http://schemas.openxmlformats.org/officeDocument/2006/relationships/slide" Target="slides/slide161.xml"/><Relationship Id="rId179" Type="http://schemas.openxmlformats.org/officeDocument/2006/relationships/slide" Target="slides/slide166.xml"/><Relationship Id="rId195" Type="http://schemas.openxmlformats.org/officeDocument/2006/relationships/slide" Target="slides/slide182.xml"/><Relationship Id="rId209" Type="http://schemas.openxmlformats.org/officeDocument/2006/relationships/slide" Target="slides/slide196.xml"/><Relationship Id="rId190" Type="http://schemas.openxmlformats.org/officeDocument/2006/relationships/slide" Target="slides/slide177.xml"/><Relationship Id="rId204" Type="http://schemas.openxmlformats.org/officeDocument/2006/relationships/slide" Target="slides/slide191.xml"/><Relationship Id="rId220" Type="http://schemas.openxmlformats.org/officeDocument/2006/relationships/slide" Target="slides/slide207.xml"/><Relationship Id="rId225" Type="http://schemas.openxmlformats.org/officeDocument/2006/relationships/slide" Target="slides/slide212.xml"/><Relationship Id="rId241" Type="http://schemas.openxmlformats.org/officeDocument/2006/relationships/slide" Target="slides/slide228.xml"/><Relationship Id="rId246" Type="http://schemas.openxmlformats.org/officeDocument/2006/relationships/slide" Target="slides/slide233.xml"/><Relationship Id="rId267" Type="http://schemas.openxmlformats.org/officeDocument/2006/relationships/slide" Target="slides/slide254.xml"/><Relationship Id="rId288" Type="http://schemas.openxmlformats.org/officeDocument/2006/relationships/font" Target="fonts/font5.fntdata"/><Relationship Id="rId15" Type="http://schemas.openxmlformats.org/officeDocument/2006/relationships/slide" Target="slides/slide2.xml"/><Relationship Id="rId36" Type="http://schemas.openxmlformats.org/officeDocument/2006/relationships/slide" Target="slides/slide23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27" Type="http://schemas.openxmlformats.org/officeDocument/2006/relationships/slide" Target="slides/slide114.xml"/><Relationship Id="rId262" Type="http://schemas.openxmlformats.org/officeDocument/2006/relationships/slide" Target="slides/slide249.xml"/><Relationship Id="rId283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52" Type="http://schemas.openxmlformats.org/officeDocument/2006/relationships/slide" Target="slides/slide39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122" Type="http://schemas.openxmlformats.org/officeDocument/2006/relationships/slide" Target="slides/slide109.xml"/><Relationship Id="rId143" Type="http://schemas.openxmlformats.org/officeDocument/2006/relationships/slide" Target="slides/slide130.xml"/><Relationship Id="rId148" Type="http://schemas.openxmlformats.org/officeDocument/2006/relationships/slide" Target="slides/slide135.xml"/><Relationship Id="rId164" Type="http://schemas.openxmlformats.org/officeDocument/2006/relationships/slide" Target="slides/slide151.xml"/><Relationship Id="rId169" Type="http://schemas.openxmlformats.org/officeDocument/2006/relationships/slide" Target="slides/slide156.xml"/><Relationship Id="rId185" Type="http://schemas.openxmlformats.org/officeDocument/2006/relationships/slide" Target="slides/slide17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7.xml"/><Relationship Id="rId210" Type="http://schemas.openxmlformats.org/officeDocument/2006/relationships/slide" Target="slides/slide197.xml"/><Relationship Id="rId215" Type="http://schemas.openxmlformats.org/officeDocument/2006/relationships/slide" Target="slides/slide202.xml"/><Relationship Id="rId236" Type="http://schemas.openxmlformats.org/officeDocument/2006/relationships/slide" Target="slides/slide223.xml"/><Relationship Id="rId257" Type="http://schemas.openxmlformats.org/officeDocument/2006/relationships/slide" Target="slides/slide244.xml"/><Relationship Id="rId278" Type="http://schemas.openxmlformats.org/officeDocument/2006/relationships/slide" Target="slides/slide265.xml"/><Relationship Id="rId26" Type="http://schemas.openxmlformats.org/officeDocument/2006/relationships/slide" Target="slides/slide13.xml"/><Relationship Id="rId231" Type="http://schemas.openxmlformats.org/officeDocument/2006/relationships/slide" Target="slides/slide218.xml"/><Relationship Id="rId252" Type="http://schemas.openxmlformats.org/officeDocument/2006/relationships/slide" Target="slides/slide239.xml"/><Relationship Id="rId273" Type="http://schemas.openxmlformats.org/officeDocument/2006/relationships/slide" Target="slides/slide260.xml"/><Relationship Id="rId294" Type="http://schemas.openxmlformats.org/officeDocument/2006/relationships/font" Target="fonts/font11.fntdata"/><Relationship Id="rId47" Type="http://schemas.openxmlformats.org/officeDocument/2006/relationships/slide" Target="slides/slide34.xml"/><Relationship Id="rId68" Type="http://schemas.openxmlformats.org/officeDocument/2006/relationships/slide" Target="slides/slide55.xml"/><Relationship Id="rId89" Type="http://schemas.openxmlformats.org/officeDocument/2006/relationships/slide" Target="slides/slide76.xml"/><Relationship Id="rId112" Type="http://schemas.openxmlformats.org/officeDocument/2006/relationships/slide" Target="slides/slide99.xml"/><Relationship Id="rId133" Type="http://schemas.openxmlformats.org/officeDocument/2006/relationships/slide" Target="slides/slide120.xml"/><Relationship Id="rId154" Type="http://schemas.openxmlformats.org/officeDocument/2006/relationships/slide" Target="slides/slide141.xml"/><Relationship Id="rId175" Type="http://schemas.openxmlformats.org/officeDocument/2006/relationships/slide" Target="slides/slide162.xml"/><Relationship Id="rId196" Type="http://schemas.openxmlformats.org/officeDocument/2006/relationships/slide" Target="slides/slide183.xml"/><Relationship Id="rId200" Type="http://schemas.openxmlformats.org/officeDocument/2006/relationships/slide" Target="slides/slide187.xml"/><Relationship Id="rId16" Type="http://schemas.openxmlformats.org/officeDocument/2006/relationships/slide" Target="slides/slide3.xml"/><Relationship Id="rId221" Type="http://schemas.openxmlformats.org/officeDocument/2006/relationships/slide" Target="slides/slide208.xml"/><Relationship Id="rId242" Type="http://schemas.openxmlformats.org/officeDocument/2006/relationships/slide" Target="slides/slide229.xml"/><Relationship Id="rId263" Type="http://schemas.openxmlformats.org/officeDocument/2006/relationships/slide" Target="slides/slide250.xml"/><Relationship Id="rId284" Type="http://schemas.openxmlformats.org/officeDocument/2006/relationships/font" Target="fonts/font1.fntdata"/><Relationship Id="rId37" Type="http://schemas.openxmlformats.org/officeDocument/2006/relationships/slide" Target="slides/slide24.xml"/><Relationship Id="rId58" Type="http://schemas.openxmlformats.org/officeDocument/2006/relationships/slide" Target="slides/slide45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123" Type="http://schemas.openxmlformats.org/officeDocument/2006/relationships/slide" Target="slides/slide110.xml"/><Relationship Id="rId144" Type="http://schemas.openxmlformats.org/officeDocument/2006/relationships/slide" Target="slides/slide131.xml"/><Relationship Id="rId90" Type="http://schemas.openxmlformats.org/officeDocument/2006/relationships/slide" Target="slides/slide77.xml"/><Relationship Id="rId165" Type="http://schemas.openxmlformats.org/officeDocument/2006/relationships/slide" Target="slides/slide152.xml"/><Relationship Id="rId186" Type="http://schemas.openxmlformats.org/officeDocument/2006/relationships/slide" Target="slides/slide173.xml"/><Relationship Id="rId211" Type="http://schemas.openxmlformats.org/officeDocument/2006/relationships/slide" Target="slides/slide198.xml"/><Relationship Id="rId232" Type="http://schemas.openxmlformats.org/officeDocument/2006/relationships/slide" Target="slides/slide219.xml"/><Relationship Id="rId253" Type="http://schemas.openxmlformats.org/officeDocument/2006/relationships/slide" Target="slides/slide240.xml"/><Relationship Id="rId274" Type="http://schemas.openxmlformats.org/officeDocument/2006/relationships/slide" Target="slides/slide261.xml"/><Relationship Id="rId295" Type="http://schemas.openxmlformats.org/officeDocument/2006/relationships/presProps" Target="presProps.xml"/><Relationship Id="rId27" Type="http://schemas.openxmlformats.org/officeDocument/2006/relationships/slide" Target="slides/slide14.xml"/><Relationship Id="rId48" Type="http://schemas.openxmlformats.org/officeDocument/2006/relationships/slide" Target="slides/slide35.xml"/><Relationship Id="rId69" Type="http://schemas.openxmlformats.org/officeDocument/2006/relationships/slide" Target="slides/slide56.xml"/><Relationship Id="rId113" Type="http://schemas.openxmlformats.org/officeDocument/2006/relationships/slide" Target="slides/slide100.xml"/><Relationship Id="rId134" Type="http://schemas.openxmlformats.org/officeDocument/2006/relationships/slide" Target="slides/slide121.xml"/><Relationship Id="rId80" Type="http://schemas.openxmlformats.org/officeDocument/2006/relationships/slide" Target="slides/slide67.xml"/><Relationship Id="rId155" Type="http://schemas.openxmlformats.org/officeDocument/2006/relationships/slide" Target="slides/slide142.xml"/><Relationship Id="rId176" Type="http://schemas.openxmlformats.org/officeDocument/2006/relationships/slide" Target="slides/slide163.xml"/><Relationship Id="rId197" Type="http://schemas.openxmlformats.org/officeDocument/2006/relationships/slide" Target="slides/slide184.xml"/><Relationship Id="rId201" Type="http://schemas.openxmlformats.org/officeDocument/2006/relationships/slide" Target="slides/slide188.xml"/><Relationship Id="rId222" Type="http://schemas.openxmlformats.org/officeDocument/2006/relationships/slide" Target="slides/slide209.xml"/><Relationship Id="rId243" Type="http://schemas.openxmlformats.org/officeDocument/2006/relationships/slide" Target="slides/slide230.xml"/><Relationship Id="rId264" Type="http://schemas.openxmlformats.org/officeDocument/2006/relationships/slide" Target="slides/slide251.xml"/><Relationship Id="rId285" Type="http://schemas.openxmlformats.org/officeDocument/2006/relationships/font" Target="fonts/font2.fntdata"/><Relationship Id="rId17" Type="http://schemas.openxmlformats.org/officeDocument/2006/relationships/slide" Target="slides/slide4.xml"/><Relationship Id="rId38" Type="http://schemas.openxmlformats.org/officeDocument/2006/relationships/slide" Target="slides/slide25.xml"/><Relationship Id="rId59" Type="http://schemas.openxmlformats.org/officeDocument/2006/relationships/slide" Target="slides/slide46.xml"/><Relationship Id="rId103" Type="http://schemas.openxmlformats.org/officeDocument/2006/relationships/slide" Target="slides/slide90.xml"/><Relationship Id="rId124" Type="http://schemas.openxmlformats.org/officeDocument/2006/relationships/slide" Target="slides/slide111.xml"/><Relationship Id="rId70" Type="http://schemas.openxmlformats.org/officeDocument/2006/relationships/slide" Target="slides/slide57.xml"/><Relationship Id="rId91" Type="http://schemas.openxmlformats.org/officeDocument/2006/relationships/slide" Target="slides/slide78.xml"/><Relationship Id="rId145" Type="http://schemas.openxmlformats.org/officeDocument/2006/relationships/slide" Target="slides/slide132.xml"/><Relationship Id="rId166" Type="http://schemas.openxmlformats.org/officeDocument/2006/relationships/slide" Target="slides/slide153.xml"/><Relationship Id="rId187" Type="http://schemas.openxmlformats.org/officeDocument/2006/relationships/slide" Target="slides/slide174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99.xml"/><Relationship Id="rId233" Type="http://schemas.openxmlformats.org/officeDocument/2006/relationships/slide" Target="slides/slide220.xml"/><Relationship Id="rId254" Type="http://schemas.openxmlformats.org/officeDocument/2006/relationships/slide" Target="slides/slide241.xml"/><Relationship Id="rId28" Type="http://schemas.openxmlformats.org/officeDocument/2006/relationships/slide" Target="slides/slide15.xml"/><Relationship Id="rId49" Type="http://schemas.openxmlformats.org/officeDocument/2006/relationships/slide" Target="slides/slide36.xml"/><Relationship Id="rId114" Type="http://schemas.openxmlformats.org/officeDocument/2006/relationships/slide" Target="slides/slide101.xml"/><Relationship Id="rId275" Type="http://schemas.openxmlformats.org/officeDocument/2006/relationships/slide" Target="slides/slide262.xml"/><Relationship Id="rId296" Type="http://schemas.openxmlformats.org/officeDocument/2006/relationships/viewProps" Target="viewProps.xml"/><Relationship Id="rId60" Type="http://schemas.openxmlformats.org/officeDocument/2006/relationships/slide" Target="slides/slide47.xml"/><Relationship Id="rId81" Type="http://schemas.openxmlformats.org/officeDocument/2006/relationships/slide" Target="slides/slide68.xml"/><Relationship Id="rId135" Type="http://schemas.openxmlformats.org/officeDocument/2006/relationships/slide" Target="slides/slide122.xml"/><Relationship Id="rId156" Type="http://schemas.openxmlformats.org/officeDocument/2006/relationships/slide" Target="slides/slide143.xml"/><Relationship Id="rId177" Type="http://schemas.openxmlformats.org/officeDocument/2006/relationships/slide" Target="slides/slide164.xml"/><Relationship Id="rId198" Type="http://schemas.openxmlformats.org/officeDocument/2006/relationships/slide" Target="slides/slide185.xml"/><Relationship Id="rId202" Type="http://schemas.openxmlformats.org/officeDocument/2006/relationships/slide" Target="slides/slide189.xml"/><Relationship Id="rId223" Type="http://schemas.openxmlformats.org/officeDocument/2006/relationships/slide" Target="slides/slide210.xml"/><Relationship Id="rId244" Type="http://schemas.openxmlformats.org/officeDocument/2006/relationships/slide" Target="slides/slide231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265" Type="http://schemas.openxmlformats.org/officeDocument/2006/relationships/slide" Target="slides/slide252.xml"/><Relationship Id="rId286" Type="http://schemas.openxmlformats.org/officeDocument/2006/relationships/font" Target="fonts/font3.fntdata"/><Relationship Id="rId50" Type="http://schemas.openxmlformats.org/officeDocument/2006/relationships/slide" Target="slides/slide37.xml"/><Relationship Id="rId104" Type="http://schemas.openxmlformats.org/officeDocument/2006/relationships/slide" Target="slides/slide91.xml"/><Relationship Id="rId125" Type="http://schemas.openxmlformats.org/officeDocument/2006/relationships/slide" Target="slides/slide112.xml"/><Relationship Id="rId146" Type="http://schemas.openxmlformats.org/officeDocument/2006/relationships/slide" Target="slides/slide133.xml"/><Relationship Id="rId167" Type="http://schemas.openxmlformats.org/officeDocument/2006/relationships/slide" Target="slides/slide154.xml"/><Relationship Id="rId188" Type="http://schemas.openxmlformats.org/officeDocument/2006/relationships/slide" Target="slides/slide1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54FE5-AA71-411F-8FFA-5A5C1995D220}" type="datetimeFigureOut">
              <a:rPr lang="en-US" smtClean="0"/>
              <a:pPr/>
              <a:t>3/6/2022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F9B49-AEBA-412B-9E61-36961D116F7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75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161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162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163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164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165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166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167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168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169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170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171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172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173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174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175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176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177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178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179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180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73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181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182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183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184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185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186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187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188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189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190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74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191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192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193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194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195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196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197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198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199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200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75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201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202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203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204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205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206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207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208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209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79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260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261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262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263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80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264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265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266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267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268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15F544-E980-4EA9-9505-6DDED430D6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81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82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83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84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85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86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87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88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89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90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91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92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93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94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95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96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97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98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99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100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101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102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103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104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105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106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107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108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109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152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>
                <a:solidFill>
                  <a:prstClr val="black"/>
                </a:solidFill>
              </a:rPr>
              <a:pPr/>
              <a:t>160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1" y="0"/>
            <a:ext cx="9134475" cy="5133975"/>
            <a:chOff x="0" y="0"/>
            <a:chExt cx="5754" cy="4312"/>
          </a:xfrm>
        </p:grpSpPr>
        <p:sp>
          <p:nvSpPr>
            <p:cNvPr id="2050" name="Rectangle 2"/>
            <p:cNvSpPr>
              <a:spLocks noChangeArrowheads="1"/>
            </p:cNvSpPr>
            <p:nvPr/>
          </p:nvSpPr>
          <p:spPr bwMode="hidden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 useBgFill="1">
          <p:nvSpPr>
            <p:cNvPr id="2051" name="Freeform 3"/>
            <p:cNvSpPr>
              <a:spLocks/>
            </p:cNvSpPr>
            <p:nvPr/>
          </p:nvSpPr>
          <p:spPr bwMode="hidden">
            <a:xfrm>
              <a:off x="0" y="73"/>
              <a:ext cx="5754" cy="4166"/>
            </a:xfrm>
            <a:custGeom>
              <a:avLst/>
              <a:gdLst/>
              <a:ahLst/>
              <a:cxnLst>
                <a:cxn ang="0">
                  <a:pos x="1" y="3948"/>
                </a:cxn>
                <a:cxn ang="0">
                  <a:pos x="1" y="3997"/>
                </a:cxn>
                <a:cxn ang="0">
                  <a:pos x="5753" y="4105"/>
                </a:cxn>
                <a:cxn ang="0">
                  <a:pos x="5753" y="4165"/>
                </a:cxn>
                <a:cxn ang="0">
                  <a:pos x="1" y="61"/>
                </a:cxn>
                <a:cxn ang="0">
                  <a:pos x="1" y="108"/>
                </a:cxn>
                <a:cxn ang="0">
                  <a:pos x="5753" y="216"/>
                </a:cxn>
                <a:cxn ang="0">
                  <a:pos x="5753" y="277"/>
                </a:cxn>
                <a:cxn ang="0">
                  <a:pos x="1" y="384"/>
                </a:cxn>
                <a:cxn ang="0">
                  <a:pos x="1" y="432"/>
                </a:cxn>
                <a:cxn ang="0">
                  <a:pos x="5753" y="540"/>
                </a:cxn>
                <a:cxn ang="0">
                  <a:pos x="5753" y="600"/>
                </a:cxn>
                <a:cxn ang="0">
                  <a:pos x="1" y="708"/>
                </a:cxn>
                <a:cxn ang="0">
                  <a:pos x="1" y="756"/>
                </a:cxn>
                <a:cxn ang="0">
                  <a:pos x="5753" y="865"/>
                </a:cxn>
                <a:cxn ang="0">
                  <a:pos x="5753" y="925"/>
                </a:cxn>
                <a:cxn ang="0">
                  <a:pos x="1" y="1032"/>
                </a:cxn>
                <a:cxn ang="0">
                  <a:pos x="1" y="1080"/>
                </a:cxn>
                <a:cxn ang="0">
                  <a:pos x="5753" y="1188"/>
                </a:cxn>
                <a:cxn ang="0">
                  <a:pos x="5753" y="1248"/>
                </a:cxn>
                <a:cxn ang="0">
                  <a:pos x="1" y="1357"/>
                </a:cxn>
                <a:cxn ang="0">
                  <a:pos x="1" y="1404"/>
                </a:cxn>
                <a:cxn ang="0">
                  <a:pos x="5753" y="1512"/>
                </a:cxn>
                <a:cxn ang="0">
                  <a:pos x="5753" y="1572"/>
                </a:cxn>
                <a:cxn ang="0">
                  <a:pos x="1" y="1680"/>
                </a:cxn>
                <a:cxn ang="0">
                  <a:pos x="1" y="1728"/>
                </a:cxn>
                <a:cxn ang="0">
                  <a:pos x="5753" y="1836"/>
                </a:cxn>
                <a:cxn ang="0">
                  <a:pos x="5753" y="1896"/>
                </a:cxn>
                <a:cxn ang="0">
                  <a:pos x="1" y="2005"/>
                </a:cxn>
                <a:cxn ang="0">
                  <a:pos x="1" y="2052"/>
                </a:cxn>
                <a:cxn ang="0">
                  <a:pos x="5753" y="2161"/>
                </a:cxn>
                <a:cxn ang="0">
                  <a:pos x="5753" y="2220"/>
                </a:cxn>
                <a:cxn ang="0">
                  <a:pos x="1" y="2328"/>
                </a:cxn>
                <a:cxn ang="0">
                  <a:pos x="1" y="2376"/>
                </a:cxn>
                <a:cxn ang="0">
                  <a:pos x="5753" y="2484"/>
                </a:cxn>
                <a:cxn ang="0">
                  <a:pos x="5753" y="2545"/>
                </a:cxn>
                <a:cxn ang="0">
                  <a:pos x="1" y="2652"/>
                </a:cxn>
                <a:cxn ang="0">
                  <a:pos x="1" y="2700"/>
                </a:cxn>
                <a:cxn ang="0">
                  <a:pos x="5753" y="2808"/>
                </a:cxn>
                <a:cxn ang="0">
                  <a:pos x="5753" y="2868"/>
                </a:cxn>
                <a:cxn ang="0">
                  <a:pos x="1" y="2977"/>
                </a:cxn>
                <a:cxn ang="0">
                  <a:pos x="1" y="3024"/>
                </a:cxn>
                <a:cxn ang="0">
                  <a:pos x="5753" y="3132"/>
                </a:cxn>
                <a:cxn ang="0">
                  <a:pos x="5753" y="3192"/>
                </a:cxn>
                <a:cxn ang="0">
                  <a:pos x="1" y="3301"/>
                </a:cxn>
                <a:cxn ang="0">
                  <a:pos x="1" y="3348"/>
                </a:cxn>
                <a:cxn ang="0">
                  <a:pos x="5753" y="3457"/>
                </a:cxn>
                <a:cxn ang="0">
                  <a:pos x="5753" y="3516"/>
                </a:cxn>
                <a:cxn ang="0">
                  <a:pos x="1" y="3624"/>
                </a:cxn>
                <a:cxn ang="0">
                  <a:pos x="1" y="3672"/>
                </a:cxn>
                <a:cxn ang="0">
                  <a:pos x="5753" y="3781"/>
                </a:cxn>
                <a:cxn ang="0">
                  <a:pos x="5753" y="3841"/>
                </a:cxn>
              </a:cxnLst>
              <a:rect l="0" t="0" r="r" b="b"/>
              <a:pathLst>
                <a:path w="5754" h="4166">
                  <a:moveTo>
                    <a:pt x="5753" y="3889"/>
                  </a:moveTo>
                  <a:lnTo>
                    <a:pt x="1" y="3888"/>
                  </a:lnTo>
                  <a:lnTo>
                    <a:pt x="1" y="3948"/>
                  </a:lnTo>
                  <a:lnTo>
                    <a:pt x="5753" y="3948"/>
                  </a:lnTo>
                  <a:lnTo>
                    <a:pt x="5753" y="3996"/>
                  </a:lnTo>
                  <a:lnTo>
                    <a:pt x="1" y="3997"/>
                  </a:lnTo>
                  <a:lnTo>
                    <a:pt x="1" y="4056"/>
                  </a:lnTo>
                  <a:lnTo>
                    <a:pt x="5753" y="4056"/>
                  </a:lnTo>
                  <a:lnTo>
                    <a:pt x="5753" y="4105"/>
                  </a:lnTo>
                  <a:lnTo>
                    <a:pt x="1" y="4104"/>
                  </a:lnTo>
                  <a:lnTo>
                    <a:pt x="1" y="4165"/>
                  </a:lnTo>
                  <a:lnTo>
                    <a:pt x="5753" y="4165"/>
                  </a:lnTo>
                  <a:lnTo>
                    <a:pt x="5753" y="0"/>
                  </a:lnTo>
                  <a:lnTo>
                    <a:pt x="1" y="0"/>
                  </a:lnTo>
                  <a:lnTo>
                    <a:pt x="1" y="61"/>
                  </a:lnTo>
                  <a:lnTo>
                    <a:pt x="5753" y="60"/>
                  </a:lnTo>
                  <a:lnTo>
                    <a:pt x="5753" y="108"/>
                  </a:lnTo>
                  <a:lnTo>
                    <a:pt x="1" y="108"/>
                  </a:lnTo>
                  <a:lnTo>
                    <a:pt x="1" y="168"/>
                  </a:lnTo>
                  <a:lnTo>
                    <a:pt x="5753" y="169"/>
                  </a:lnTo>
                  <a:lnTo>
                    <a:pt x="5753" y="216"/>
                  </a:lnTo>
                  <a:lnTo>
                    <a:pt x="1" y="216"/>
                  </a:lnTo>
                  <a:lnTo>
                    <a:pt x="1" y="276"/>
                  </a:lnTo>
                  <a:lnTo>
                    <a:pt x="5753" y="277"/>
                  </a:lnTo>
                  <a:lnTo>
                    <a:pt x="5753" y="324"/>
                  </a:lnTo>
                  <a:lnTo>
                    <a:pt x="1" y="324"/>
                  </a:lnTo>
                  <a:lnTo>
                    <a:pt x="1" y="384"/>
                  </a:lnTo>
                  <a:lnTo>
                    <a:pt x="5753" y="384"/>
                  </a:lnTo>
                  <a:lnTo>
                    <a:pt x="5753" y="432"/>
                  </a:lnTo>
                  <a:lnTo>
                    <a:pt x="1" y="432"/>
                  </a:lnTo>
                  <a:lnTo>
                    <a:pt x="1" y="492"/>
                  </a:lnTo>
                  <a:lnTo>
                    <a:pt x="5753" y="493"/>
                  </a:lnTo>
                  <a:lnTo>
                    <a:pt x="5753" y="540"/>
                  </a:lnTo>
                  <a:lnTo>
                    <a:pt x="1" y="540"/>
                  </a:lnTo>
                  <a:lnTo>
                    <a:pt x="1" y="600"/>
                  </a:lnTo>
                  <a:lnTo>
                    <a:pt x="5753" y="600"/>
                  </a:lnTo>
                  <a:lnTo>
                    <a:pt x="5753" y="648"/>
                  </a:lnTo>
                  <a:lnTo>
                    <a:pt x="1" y="648"/>
                  </a:lnTo>
                  <a:lnTo>
                    <a:pt x="1" y="708"/>
                  </a:lnTo>
                  <a:lnTo>
                    <a:pt x="5753" y="709"/>
                  </a:lnTo>
                  <a:lnTo>
                    <a:pt x="5753" y="756"/>
                  </a:lnTo>
                  <a:lnTo>
                    <a:pt x="1" y="756"/>
                  </a:lnTo>
                  <a:lnTo>
                    <a:pt x="1" y="816"/>
                  </a:lnTo>
                  <a:lnTo>
                    <a:pt x="5753" y="817"/>
                  </a:lnTo>
                  <a:lnTo>
                    <a:pt x="5753" y="865"/>
                  </a:lnTo>
                  <a:lnTo>
                    <a:pt x="1" y="864"/>
                  </a:lnTo>
                  <a:lnTo>
                    <a:pt x="1" y="925"/>
                  </a:lnTo>
                  <a:lnTo>
                    <a:pt x="5753" y="925"/>
                  </a:lnTo>
                  <a:lnTo>
                    <a:pt x="5753" y="973"/>
                  </a:lnTo>
                  <a:lnTo>
                    <a:pt x="1" y="972"/>
                  </a:lnTo>
                  <a:lnTo>
                    <a:pt x="1" y="1032"/>
                  </a:lnTo>
                  <a:lnTo>
                    <a:pt x="5753" y="1033"/>
                  </a:lnTo>
                  <a:lnTo>
                    <a:pt x="5753" y="1080"/>
                  </a:lnTo>
                  <a:lnTo>
                    <a:pt x="1" y="1080"/>
                  </a:lnTo>
                  <a:lnTo>
                    <a:pt x="1" y="1140"/>
                  </a:lnTo>
                  <a:lnTo>
                    <a:pt x="5753" y="1140"/>
                  </a:lnTo>
                  <a:lnTo>
                    <a:pt x="5753" y="1188"/>
                  </a:lnTo>
                  <a:lnTo>
                    <a:pt x="1" y="1188"/>
                  </a:lnTo>
                  <a:lnTo>
                    <a:pt x="1" y="1248"/>
                  </a:lnTo>
                  <a:lnTo>
                    <a:pt x="5753" y="1248"/>
                  </a:lnTo>
                  <a:lnTo>
                    <a:pt x="5753" y="1296"/>
                  </a:lnTo>
                  <a:lnTo>
                    <a:pt x="1" y="1297"/>
                  </a:lnTo>
                  <a:lnTo>
                    <a:pt x="1" y="1357"/>
                  </a:lnTo>
                  <a:lnTo>
                    <a:pt x="5753" y="1356"/>
                  </a:lnTo>
                  <a:lnTo>
                    <a:pt x="5753" y="1404"/>
                  </a:lnTo>
                  <a:lnTo>
                    <a:pt x="1" y="1404"/>
                  </a:lnTo>
                  <a:lnTo>
                    <a:pt x="1" y="1465"/>
                  </a:lnTo>
                  <a:lnTo>
                    <a:pt x="5753" y="1464"/>
                  </a:lnTo>
                  <a:lnTo>
                    <a:pt x="5753" y="1512"/>
                  </a:lnTo>
                  <a:lnTo>
                    <a:pt x="1" y="1512"/>
                  </a:lnTo>
                  <a:lnTo>
                    <a:pt x="1" y="1572"/>
                  </a:lnTo>
                  <a:lnTo>
                    <a:pt x="5753" y="1572"/>
                  </a:lnTo>
                  <a:lnTo>
                    <a:pt x="5753" y="1620"/>
                  </a:lnTo>
                  <a:lnTo>
                    <a:pt x="1" y="1620"/>
                  </a:lnTo>
                  <a:lnTo>
                    <a:pt x="1" y="1680"/>
                  </a:lnTo>
                  <a:lnTo>
                    <a:pt x="5753" y="1681"/>
                  </a:lnTo>
                  <a:lnTo>
                    <a:pt x="5753" y="1728"/>
                  </a:lnTo>
                  <a:lnTo>
                    <a:pt x="1" y="1728"/>
                  </a:lnTo>
                  <a:lnTo>
                    <a:pt x="1" y="1789"/>
                  </a:lnTo>
                  <a:lnTo>
                    <a:pt x="5753" y="1789"/>
                  </a:lnTo>
                  <a:lnTo>
                    <a:pt x="5753" y="1836"/>
                  </a:lnTo>
                  <a:lnTo>
                    <a:pt x="1" y="1836"/>
                  </a:lnTo>
                  <a:lnTo>
                    <a:pt x="1" y="1896"/>
                  </a:lnTo>
                  <a:lnTo>
                    <a:pt x="5753" y="1896"/>
                  </a:lnTo>
                  <a:lnTo>
                    <a:pt x="5753" y="1944"/>
                  </a:lnTo>
                  <a:lnTo>
                    <a:pt x="1" y="1944"/>
                  </a:lnTo>
                  <a:lnTo>
                    <a:pt x="1" y="2005"/>
                  </a:lnTo>
                  <a:lnTo>
                    <a:pt x="5753" y="2004"/>
                  </a:lnTo>
                  <a:lnTo>
                    <a:pt x="5753" y="2052"/>
                  </a:lnTo>
                  <a:lnTo>
                    <a:pt x="1" y="2052"/>
                  </a:lnTo>
                  <a:lnTo>
                    <a:pt x="1" y="2113"/>
                  </a:lnTo>
                  <a:lnTo>
                    <a:pt x="5753" y="2112"/>
                  </a:lnTo>
                  <a:lnTo>
                    <a:pt x="5753" y="2161"/>
                  </a:lnTo>
                  <a:lnTo>
                    <a:pt x="1" y="2160"/>
                  </a:lnTo>
                  <a:lnTo>
                    <a:pt x="1" y="2220"/>
                  </a:lnTo>
                  <a:lnTo>
                    <a:pt x="5753" y="2220"/>
                  </a:lnTo>
                  <a:lnTo>
                    <a:pt x="5753" y="2268"/>
                  </a:lnTo>
                  <a:lnTo>
                    <a:pt x="1" y="2268"/>
                  </a:lnTo>
                  <a:lnTo>
                    <a:pt x="1" y="2328"/>
                  </a:lnTo>
                  <a:lnTo>
                    <a:pt x="5753" y="2328"/>
                  </a:lnTo>
                  <a:lnTo>
                    <a:pt x="5753" y="2376"/>
                  </a:lnTo>
                  <a:lnTo>
                    <a:pt x="1" y="2376"/>
                  </a:lnTo>
                  <a:lnTo>
                    <a:pt x="1" y="2437"/>
                  </a:lnTo>
                  <a:lnTo>
                    <a:pt x="5753" y="2436"/>
                  </a:lnTo>
                  <a:lnTo>
                    <a:pt x="5753" y="2484"/>
                  </a:lnTo>
                  <a:lnTo>
                    <a:pt x="1" y="2484"/>
                  </a:lnTo>
                  <a:lnTo>
                    <a:pt x="1" y="2545"/>
                  </a:lnTo>
                  <a:lnTo>
                    <a:pt x="5753" y="2545"/>
                  </a:lnTo>
                  <a:lnTo>
                    <a:pt x="5753" y="2592"/>
                  </a:lnTo>
                  <a:lnTo>
                    <a:pt x="1" y="2592"/>
                  </a:lnTo>
                  <a:lnTo>
                    <a:pt x="1" y="2652"/>
                  </a:lnTo>
                  <a:lnTo>
                    <a:pt x="5753" y="2652"/>
                  </a:lnTo>
                  <a:lnTo>
                    <a:pt x="5753" y="2700"/>
                  </a:lnTo>
                  <a:lnTo>
                    <a:pt x="1" y="2700"/>
                  </a:lnTo>
                  <a:lnTo>
                    <a:pt x="1" y="2761"/>
                  </a:lnTo>
                  <a:lnTo>
                    <a:pt x="5753" y="2760"/>
                  </a:lnTo>
                  <a:lnTo>
                    <a:pt x="5753" y="2808"/>
                  </a:lnTo>
                  <a:lnTo>
                    <a:pt x="1" y="2808"/>
                  </a:lnTo>
                  <a:lnTo>
                    <a:pt x="1" y="2868"/>
                  </a:lnTo>
                  <a:lnTo>
                    <a:pt x="5753" y="2868"/>
                  </a:lnTo>
                  <a:lnTo>
                    <a:pt x="5753" y="2917"/>
                  </a:lnTo>
                  <a:lnTo>
                    <a:pt x="0" y="2917"/>
                  </a:lnTo>
                  <a:lnTo>
                    <a:pt x="1" y="2977"/>
                  </a:lnTo>
                  <a:lnTo>
                    <a:pt x="5753" y="2976"/>
                  </a:lnTo>
                  <a:lnTo>
                    <a:pt x="5753" y="3024"/>
                  </a:lnTo>
                  <a:lnTo>
                    <a:pt x="1" y="3024"/>
                  </a:lnTo>
                  <a:lnTo>
                    <a:pt x="1" y="3084"/>
                  </a:lnTo>
                  <a:lnTo>
                    <a:pt x="5753" y="3084"/>
                  </a:lnTo>
                  <a:lnTo>
                    <a:pt x="5753" y="3132"/>
                  </a:lnTo>
                  <a:lnTo>
                    <a:pt x="1" y="3132"/>
                  </a:lnTo>
                  <a:lnTo>
                    <a:pt x="1" y="3192"/>
                  </a:lnTo>
                  <a:lnTo>
                    <a:pt x="5753" y="3192"/>
                  </a:lnTo>
                  <a:lnTo>
                    <a:pt x="5753" y="3240"/>
                  </a:lnTo>
                  <a:lnTo>
                    <a:pt x="1" y="3240"/>
                  </a:lnTo>
                  <a:lnTo>
                    <a:pt x="1" y="3301"/>
                  </a:lnTo>
                  <a:lnTo>
                    <a:pt x="5753" y="3300"/>
                  </a:lnTo>
                  <a:lnTo>
                    <a:pt x="5753" y="3348"/>
                  </a:lnTo>
                  <a:lnTo>
                    <a:pt x="1" y="3348"/>
                  </a:lnTo>
                  <a:lnTo>
                    <a:pt x="1" y="3408"/>
                  </a:lnTo>
                  <a:lnTo>
                    <a:pt x="5753" y="3409"/>
                  </a:lnTo>
                  <a:lnTo>
                    <a:pt x="5753" y="3457"/>
                  </a:lnTo>
                  <a:lnTo>
                    <a:pt x="1" y="3456"/>
                  </a:lnTo>
                  <a:lnTo>
                    <a:pt x="1" y="3517"/>
                  </a:lnTo>
                  <a:lnTo>
                    <a:pt x="5753" y="3516"/>
                  </a:lnTo>
                  <a:lnTo>
                    <a:pt x="5753" y="3565"/>
                  </a:lnTo>
                  <a:lnTo>
                    <a:pt x="1" y="3565"/>
                  </a:lnTo>
                  <a:lnTo>
                    <a:pt x="1" y="3624"/>
                  </a:lnTo>
                  <a:lnTo>
                    <a:pt x="5753" y="3625"/>
                  </a:lnTo>
                  <a:lnTo>
                    <a:pt x="5753" y="3673"/>
                  </a:lnTo>
                  <a:lnTo>
                    <a:pt x="1" y="3672"/>
                  </a:lnTo>
                  <a:lnTo>
                    <a:pt x="1" y="3733"/>
                  </a:lnTo>
                  <a:lnTo>
                    <a:pt x="5753" y="3733"/>
                  </a:lnTo>
                  <a:lnTo>
                    <a:pt x="5753" y="3781"/>
                  </a:lnTo>
                  <a:lnTo>
                    <a:pt x="1" y="3781"/>
                  </a:lnTo>
                  <a:lnTo>
                    <a:pt x="1" y="3841"/>
                  </a:lnTo>
                  <a:lnTo>
                    <a:pt x="5753" y="3841"/>
                  </a:lnTo>
                  <a:lnTo>
                    <a:pt x="5753" y="3889"/>
                  </a:lnTo>
                </a:path>
              </a:pathLst>
            </a:custGeom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053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14500"/>
            <a:ext cx="77724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C6C704E-7D9E-46AD-9FEB-2D5E26EBD82C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2F0A81-A3CD-4846-A927-AE76BB36DDE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2400F-C97E-42F8-B75B-23635F396362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1" y="0"/>
            <a:ext cx="9134475" cy="5133975"/>
            <a:chOff x="0" y="0"/>
            <a:chExt cx="5754" cy="4312"/>
          </a:xfrm>
        </p:grpSpPr>
        <p:sp>
          <p:nvSpPr>
            <p:cNvPr id="2050" name="Rectangle 2"/>
            <p:cNvSpPr>
              <a:spLocks noChangeArrowheads="1"/>
            </p:cNvSpPr>
            <p:nvPr/>
          </p:nvSpPr>
          <p:spPr bwMode="hidden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solidFill>
                  <a:srgbClr val="CCCCFF"/>
                </a:solidFill>
              </a:endParaRPr>
            </a:p>
          </p:txBody>
        </p:sp>
        <p:sp useBgFill="1">
          <p:nvSpPr>
            <p:cNvPr id="2051" name="Freeform 3"/>
            <p:cNvSpPr>
              <a:spLocks/>
            </p:cNvSpPr>
            <p:nvPr/>
          </p:nvSpPr>
          <p:spPr bwMode="hidden">
            <a:xfrm>
              <a:off x="0" y="73"/>
              <a:ext cx="5754" cy="4166"/>
            </a:xfrm>
            <a:custGeom>
              <a:avLst/>
              <a:gdLst/>
              <a:ahLst/>
              <a:cxnLst>
                <a:cxn ang="0">
                  <a:pos x="1" y="3948"/>
                </a:cxn>
                <a:cxn ang="0">
                  <a:pos x="1" y="3997"/>
                </a:cxn>
                <a:cxn ang="0">
                  <a:pos x="5753" y="4105"/>
                </a:cxn>
                <a:cxn ang="0">
                  <a:pos x="5753" y="4165"/>
                </a:cxn>
                <a:cxn ang="0">
                  <a:pos x="1" y="61"/>
                </a:cxn>
                <a:cxn ang="0">
                  <a:pos x="1" y="108"/>
                </a:cxn>
                <a:cxn ang="0">
                  <a:pos x="5753" y="216"/>
                </a:cxn>
                <a:cxn ang="0">
                  <a:pos x="5753" y="277"/>
                </a:cxn>
                <a:cxn ang="0">
                  <a:pos x="1" y="384"/>
                </a:cxn>
                <a:cxn ang="0">
                  <a:pos x="1" y="432"/>
                </a:cxn>
                <a:cxn ang="0">
                  <a:pos x="5753" y="540"/>
                </a:cxn>
                <a:cxn ang="0">
                  <a:pos x="5753" y="600"/>
                </a:cxn>
                <a:cxn ang="0">
                  <a:pos x="1" y="708"/>
                </a:cxn>
                <a:cxn ang="0">
                  <a:pos x="1" y="756"/>
                </a:cxn>
                <a:cxn ang="0">
                  <a:pos x="5753" y="865"/>
                </a:cxn>
                <a:cxn ang="0">
                  <a:pos x="5753" y="925"/>
                </a:cxn>
                <a:cxn ang="0">
                  <a:pos x="1" y="1032"/>
                </a:cxn>
                <a:cxn ang="0">
                  <a:pos x="1" y="1080"/>
                </a:cxn>
                <a:cxn ang="0">
                  <a:pos x="5753" y="1188"/>
                </a:cxn>
                <a:cxn ang="0">
                  <a:pos x="5753" y="1248"/>
                </a:cxn>
                <a:cxn ang="0">
                  <a:pos x="1" y="1357"/>
                </a:cxn>
                <a:cxn ang="0">
                  <a:pos x="1" y="1404"/>
                </a:cxn>
                <a:cxn ang="0">
                  <a:pos x="5753" y="1512"/>
                </a:cxn>
                <a:cxn ang="0">
                  <a:pos x="5753" y="1572"/>
                </a:cxn>
                <a:cxn ang="0">
                  <a:pos x="1" y="1680"/>
                </a:cxn>
                <a:cxn ang="0">
                  <a:pos x="1" y="1728"/>
                </a:cxn>
                <a:cxn ang="0">
                  <a:pos x="5753" y="1836"/>
                </a:cxn>
                <a:cxn ang="0">
                  <a:pos x="5753" y="1896"/>
                </a:cxn>
                <a:cxn ang="0">
                  <a:pos x="1" y="2005"/>
                </a:cxn>
                <a:cxn ang="0">
                  <a:pos x="1" y="2052"/>
                </a:cxn>
                <a:cxn ang="0">
                  <a:pos x="5753" y="2161"/>
                </a:cxn>
                <a:cxn ang="0">
                  <a:pos x="5753" y="2220"/>
                </a:cxn>
                <a:cxn ang="0">
                  <a:pos x="1" y="2328"/>
                </a:cxn>
                <a:cxn ang="0">
                  <a:pos x="1" y="2376"/>
                </a:cxn>
                <a:cxn ang="0">
                  <a:pos x="5753" y="2484"/>
                </a:cxn>
                <a:cxn ang="0">
                  <a:pos x="5753" y="2545"/>
                </a:cxn>
                <a:cxn ang="0">
                  <a:pos x="1" y="2652"/>
                </a:cxn>
                <a:cxn ang="0">
                  <a:pos x="1" y="2700"/>
                </a:cxn>
                <a:cxn ang="0">
                  <a:pos x="5753" y="2808"/>
                </a:cxn>
                <a:cxn ang="0">
                  <a:pos x="5753" y="2868"/>
                </a:cxn>
                <a:cxn ang="0">
                  <a:pos x="1" y="2977"/>
                </a:cxn>
                <a:cxn ang="0">
                  <a:pos x="1" y="3024"/>
                </a:cxn>
                <a:cxn ang="0">
                  <a:pos x="5753" y="3132"/>
                </a:cxn>
                <a:cxn ang="0">
                  <a:pos x="5753" y="3192"/>
                </a:cxn>
                <a:cxn ang="0">
                  <a:pos x="1" y="3301"/>
                </a:cxn>
                <a:cxn ang="0">
                  <a:pos x="1" y="3348"/>
                </a:cxn>
                <a:cxn ang="0">
                  <a:pos x="5753" y="3457"/>
                </a:cxn>
                <a:cxn ang="0">
                  <a:pos x="5753" y="3516"/>
                </a:cxn>
                <a:cxn ang="0">
                  <a:pos x="1" y="3624"/>
                </a:cxn>
                <a:cxn ang="0">
                  <a:pos x="1" y="3672"/>
                </a:cxn>
                <a:cxn ang="0">
                  <a:pos x="5753" y="3781"/>
                </a:cxn>
                <a:cxn ang="0">
                  <a:pos x="5753" y="3841"/>
                </a:cxn>
              </a:cxnLst>
              <a:rect l="0" t="0" r="r" b="b"/>
              <a:pathLst>
                <a:path w="5754" h="4166">
                  <a:moveTo>
                    <a:pt x="5753" y="3889"/>
                  </a:moveTo>
                  <a:lnTo>
                    <a:pt x="1" y="3888"/>
                  </a:lnTo>
                  <a:lnTo>
                    <a:pt x="1" y="3948"/>
                  </a:lnTo>
                  <a:lnTo>
                    <a:pt x="5753" y="3948"/>
                  </a:lnTo>
                  <a:lnTo>
                    <a:pt x="5753" y="3996"/>
                  </a:lnTo>
                  <a:lnTo>
                    <a:pt x="1" y="3997"/>
                  </a:lnTo>
                  <a:lnTo>
                    <a:pt x="1" y="4056"/>
                  </a:lnTo>
                  <a:lnTo>
                    <a:pt x="5753" y="4056"/>
                  </a:lnTo>
                  <a:lnTo>
                    <a:pt x="5753" y="4105"/>
                  </a:lnTo>
                  <a:lnTo>
                    <a:pt x="1" y="4104"/>
                  </a:lnTo>
                  <a:lnTo>
                    <a:pt x="1" y="4165"/>
                  </a:lnTo>
                  <a:lnTo>
                    <a:pt x="5753" y="4165"/>
                  </a:lnTo>
                  <a:lnTo>
                    <a:pt x="5753" y="0"/>
                  </a:lnTo>
                  <a:lnTo>
                    <a:pt x="1" y="0"/>
                  </a:lnTo>
                  <a:lnTo>
                    <a:pt x="1" y="61"/>
                  </a:lnTo>
                  <a:lnTo>
                    <a:pt x="5753" y="60"/>
                  </a:lnTo>
                  <a:lnTo>
                    <a:pt x="5753" y="108"/>
                  </a:lnTo>
                  <a:lnTo>
                    <a:pt x="1" y="108"/>
                  </a:lnTo>
                  <a:lnTo>
                    <a:pt x="1" y="168"/>
                  </a:lnTo>
                  <a:lnTo>
                    <a:pt x="5753" y="169"/>
                  </a:lnTo>
                  <a:lnTo>
                    <a:pt x="5753" y="216"/>
                  </a:lnTo>
                  <a:lnTo>
                    <a:pt x="1" y="216"/>
                  </a:lnTo>
                  <a:lnTo>
                    <a:pt x="1" y="276"/>
                  </a:lnTo>
                  <a:lnTo>
                    <a:pt x="5753" y="277"/>
                  </a:lnTo>
                  <a:lnTo>
                    <a:pt x="5753" y="324"/>
                  </a:lnTo>
                  <a:lnTo>
                    <a:pt x="1" y="324"/>
                  </a:lnTo>
                  <a:lnTo>
                    <a:pt x="1" y="384"/>
                  </a:lnTo>
                  <a:lnTo>
                    <a:pt x="5753" y="384"/>
                  </a:lnTo>
                  <a:lnTo>
                    <a:pt x="5753" y="432"/>
                  </a:lnTo>
                  <a:lnTo>
                    <a:pt x="1" y="432"/>
                  </a:lnTo>
                  <a:lnTo>
                    <a:pt x="1" y="492"/>
                  </a:lnTo>
                  <a:lnTo>
                    <a:pt x="5753" y="493"/>
                  </a:lnTo>
                  <a:lnTo>
                    <a:pt x="5753" y="540"/>
                  </a:lnTo>
                  <a:lnTo>
                    <a:pt x="1" y="540"/>
                  </a:lnTo>
                  <a:lnTo>
                    <a:pt x="1" y="600"/>
                  </a:lnTo>
                  <a:lnTo>
                    <a:pt x="5753" y="600"/>
                  </a:lnTo>
                  <a:lnTo>
                    <a:pt x="5753" y="648"/>
                  </a:lnTo>
                  <a:lnTo>
                    <a:pt x="1" y="648"/>
                  </a:lnTo>
                  <a:lnTo>
                    <a:pt x="1" y="708"/>
                  </a:lnTo>
                  <a:lnTo>
                    <a:pt x="5753" y="709"/>
                  </a:lnTo>
                  <a:lnTo>
                    <a:pt x="5753" y="756"/>
                  </a:lnTo>
                  <a:lnTo>
                    <a:pt x="1" y="756"/>
                  </a:lnTo>
                  <a:lnTo>
                    <a:pt x="1" y="816"/>
                  </a:lnTo>
                  <a:lnTo>
                    <a:pt x="5753" y="817"/>
                  </a:lnTo>
                  <a:lnTo>
                    <a:pt x="5753" y="865"/>
                  </a:lnTo>
                  <a:lnTo>
                    <a:pt x="1" y="864"/>
                  </a:lnTo>
                  <a:lnTo>
                    <a:pt x="1" y="925"/>
                  </a:lnTo>
                  <a:lnTo>
                    <a:pt x="5753" y="925"/>
                  </a:lnTo>
                  <a:lnTo>
                    <a:pt x="5753" y="973"/>
                  </a:lnTo>
                  <a:lnTo>
                    <a:pt x="1" y="972"/>
                  </a:lnTo>
                  <a:lnTo>
                    <a:pt x="1" y="1032"/>
                  </a:lnTo>
                  <a:lnTo>
                    <a:pt x="5753" y="1033"/>
                  </a:lnTo>
                  <a:lnTo>
                    <a:pt x="5753" y="1080"/>
                  </a:lnTo>
                  <a:lnTo>
                    <a:pt x="1" y="1080"/>
                  </a:lnTo>
                  <a:lnTo>
                    <a:pt x="1" y="1140"/>
                  </a:lnTo>
                  <a:lnTo>
                    <a:pt x="5753" y="1140"/>
                  </a:lnTo>
                  <a:lnTo>
                    <a:pt x="5753" y="1188"/>
                  </a:lnTo>
                  <a:lnTo>
                    <a:pt x="1" y="1188"/>
                  </a:lnTo>
                  <a:lnTo>
                    <a:pt x="1" y="1248"/>
                  </a:lnTo>
                  <a:lnTo>
                    <a:pt x="5753" y="1248"/>
                  </a:lnTo>
                  <a:lnTo>
                    <a:pt x="5753" y="1296"/>
                  </a:lnTo>
                  <a:lnTo>
                    <a:pt x="1" y="1297"/>
                  </a:lnTo>
                  <a:lnTo>
                    <a:pt x="1" y="1357"/>
                  </a:lnTo>
                  <a:lnTo>
                    <a:pt x="5753" y="1356"/>
                  </a:lnTo>
                  <a:lnTo>
                    <a:pt x="5753" y="1404"/>
                  </a:lnTo>
                  <a:lnTo>
                    <a:pt x="1" y="1404"/>
                  </a:lnTo>
                  <a:lnTo>
                    <a:pt x="1" y="1465"/>
                  </a:lnTo>
                  <a:lnTo>
                    <a:pt x="5753" y="1464"/>
                  </a:lnTo>
                  <a:lnTo>
                    <a:pt x="5753" y="1512"/>
                  </a:lnTo>
                  <a:lnTo>
                    <a:pt x="1" y="1512"/>
                  </a:lnTo>
                  <a:lnTo>
                    <a:pt x="1" y="1572"/>
                  </a:lnTo>
                  <a:lnTo>
                    <a:pt x="5753" y="1572"/>
                  </a:lnTo>
                  <a:lnTo>
                    <a:pt x="5753" y="1620"/>
                  </a:lnTo>
                  <a:lnTo>
                    <a:pt x="1" y="1620"/>
                  </a:lnTo>
                  <a:lnTo>
                    <a:pt x="1" y="1680"/>
                  </a:lnTo>
                  <a:lnTo>
                    <a:pt x="5753" y="1681"/>
                  </a:lnTo>
                  <a:lnTo>
                    <a:pt x="5753" y="1728"/>
                  </a:lnTo>
                  <a:lnTo>
                    <a:pt x="1" y="1728"/>
                  </a:lnTo>
                  <a:lnTo>
                    <a:pt x="1" y="1789"/>
                  </a:lnTo>
                  <a:lnTo>
                    <a:pt x="5753" y="1789"/>
                  </a:lnTo>
                  <a:lnTo>
                    <a:pt x="5753" y="1836"/>
                  </a:lnTo>
                  <a:lnTo>
                    <a:pt x="1" y="1836"/>
                  </a:lnTo>
                  <a:lnTo>
                    <a:pt x="1" y="1896"/>
                  </a:lnTo>
                  <a:lnTo>
                    <a:pt x="5753" y="1896"/>
                  </a:lnTo>
                  <a:lnTo>
                    <a:pt x="5753" y="1944"/>
                  </a:lnTo>
                  <a:lnTo>
                    <a:pt x="1" y="1944"/>
                  </a:lnTo>
                  <a:lnTo>
                    <a:pt x="1" y="2005"/>
                  </a:lnTo>
                  <a:lnTo>
                    <a:pt x="5753" y="2004"/>
                  </a:lnTo>
                  <a:lnTo>
                    <a:pt x="5753" y="2052"/>
                  </a:lnTo>
                  <a:lnTo>
                    <a:pt x="1" y="2052"/>
                  </a:lnTo>
                  <a:lnTo>
                    <a:pt x="1" y="2113"/>
                  </a:lnTo>
                  <a:lnTo>
                    <a:pt x="5753" y="2112"/>
                  </a:lnTo>
                  <a:lnTo>
                    <a:pt x="5753" y="2161"/>
                  </a:lnTo>
                  <a:lnTo>
                    <a:pt x="1" y="2160"/>
                  </a:lnTo>
                  <a:lnTo>
                    <a:pt x="1" y="2220"/>
                  </a:lnTo>
                  <a:lnTo>
                    <a:pt x="5753" y="2220"/>
                  </a:lnTo>
                  <a:lnTo>
                    <a:pt x="5753" y="2268"/>
                  </a:lnTo>
                  <a:lnTo>
                    <a:pt x="1" y="2268"/>
                  </a:lnTo>
                  <a:lnTo>
                    <a:pt x="1" y="2328"/>
                  </a:lnTo>
                  <a:lnTo>
                    <a:pt x="5753" y="2328"/>
                  </a:lnTo>
                  <a:lnTo>
                    <a:pt x="5753" y="2376"/>
                  </a:lnTo>
                  <a:lnTo>
                    <a:pt x="1" y="2376"/>
                  </a:lnTo>
                  <a:lnTo>
                    <a:pt x="1" y="2437"/>
                  </a:lnTo>
                  <a:lnTo>
                    <a:pt x="5753" y="2436"/>
                  </a:lnTo>
                  <a:lnTo>
                    <a:pt x="5753" y="2484"/>
                  </a:lnTo>
                  <a:lnTo>
                    <a:pt x="1" y="2484"/>
                  </a:lnTo>
                  <a:lnTo>
                    <a:pt x="1" y="2545"/>
                  </a:lnTo>
                  <a:lnTo>
                    <a:pt x="5753" y="2545"/>
                  </a:lnTo>
                  <a:lnTo>
                    <a:pt x="5753" y="2592"/>
                  </a:lnTo>
                  <a:lnTo>
                    <a:pt x="1" y="2592"/>
                  </a:lnTo>
                  <a:lnTo>
                    <a:pt x="1" y="2652"/>
                  </a:lnTo>
                  <a:lnTo>
                    <a:pt x="5753" y="2652"/>
                  </a:lnTo>
                  <a:lnTo>
                    <a:pt x="5753" y="2700"/>
                  </a:lnTo>
                  <a:lnTo>
                    <a:pt x="1" y="2700"/>
                  </a:lnTo>
                  <a:lnTo>
                    <a:pt x="1" y="2761"/>
                  </a:lnTo>
                  <a:lnTo>
                    <a:pt x="5753" y="2760"/>
                  </a:lnTo>
                  <a:lnTo>
                    <a:pt x="5753" y="2808"/>
                  </a:lnTo>
                  <a:lnTo>
                    <a:pt x="1" y="2808"/>
                  </a:lnTo>
                  <a:lnTo>
                    <a:pt x="1" y="2868"/>
                  </a:lnTo>
                  <a:lnTo>
                    <a:pt x="5753" y="2868"/>
                  </a:lnTo>
                  <a:lnTo>
                    <a:pt x="5753" y="2917"/>
                  </a:lnTo>
                  <a:lnTo>
                    <a:pt x="0" y="2917"/>
                  </a:lnTo>
                  <a:lnTo>
                    <a:pt x="1" y="2977"/>
                  </a:lnTo>
                  <a:lnTo>
                    <a:pt x="5753" y="2976"/>
                  </a:lnTo>
                  <a:lnTo>
                    <a:pt x="5753" y="3024"/>
                  </a:lnTo>
                  <a:lnTo>
                    <a:pt x="1" y="3024"/>
                  </a:lnTo>
                  <a:lnTo>
                    <a:pt x="1" y="3084"/>
                  </a:lnTo>
                  <a:lnTo>
                    <a:pt x="5753" y="3084"/>
                  </a:lnTo>
                  <a:lnTo>
                    <a:pt x="5753" y="3132"/>
                  </a:lnTo>
                  <a:lnTo>
                    <a:pt x="1" y="3132"/>
                  </a:lnTo>
                  <a:lnTo>
                    <a:pt x="1" y="3192"/>
                  </a:lnTo>
                  <a:lnTo>
                    <a:pt x="5753" y="3192"/>
                  </a:lnTo>
                  <a:lnTo>
                    <a:pt x="5753" y="3240"/>
                  </a:lnTo>
                  <a:lnTo>
                    <a:pt x="1" y="3240"/>
                  </a:lnTo>
                  <a:lnTo>
                    <a:pt x="1" y="3301"/>
                  </a:lnTo>
                  <a:lnTo>
                    <a:pt x="5753" y="3300"/>
                  </a:lnTo>
                  <a:lnTo>
                    <a:pt x="5753" y="3348"/>
                  </a:lnTo>
                  <a:lnTo>
                    <a:pt x="1" y="3348"/>
                  </a:lnTo>
                  <a:lnTo>
                    <a:pt x="1" y="3408"/>
                  </a:lnTo>
                  <a:lnTo>
                    <a:pt x="5753" y="3409"/>
                  </a:lnTo>
                  <a:lnTo>
                    <a:pt x="5753" y="3457"/>
                  </a:lnTo>
                  <a:lnTo>
                    <a:pt x="1" y="3456"/>
                  </a:lnTo>
                  <a:lnTo>
                    <a:pt x="1" y="3517"/>
                  </a:lnTo>
                  <a:lnTo>
                    <a:pt x="5753" y="3516"/>
                  </a:lnTo>
                  <a:lnTo>
                    <a:pt x="5753" y="3565"/>
                  </a:lnTo>
                  <a:lnTo>
                    <a:pt x="1" y="3565"/>
                  </a:lnTo>
                  <a:lnTo>
                    <a:pt x="1" y="3624"/>
                  </a:lnTo>
                  <a:lnTo>
                    <a:pt x="5753" y="3625"/>
                  </a:lnTo>
                  <a:lnTo>
                    <a:pt x="5753" y="3673"/>
                  </a:lnTo>
                  <a:lnTo>
                    <a:pt x="1" y="3672"/>
                  </a:lnTo>
                  <a:lnTo>
                    <a:pt x="1" y="3733"/>
                  </a:lnTo>
                  <a:lnTo>
                    <a:pt x="5753" y="3733"/>
                  </a:lnTo>
                  <a:lnTo>
                    <a:pt x="5753" y="3781"/>
                  </a:lnTo>
                  <a:lnTo>
                    <a:pt x="1" y="3781"/>
                  </a:lnTo>
                  <a:lnTo>
                    <a:pt x="1" y="3841"/>
                  </a:lnTo>
                  <a:lnTo>
                    <a:pt x="5753" y="3841"/>
                  </a:lnTo>
                  <a:lnTo>
                    <a:pt x="5753" y="3889"/>
                  </a:lnTo>
                </a:path>
              </a:pathLst>
            </a:custGeom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>
                <a:solidFill>
                  <a:srgbClr val="CCCCFF"/>
                </a:solidFill>
              </a:endParaRPr>
            </a:p>
          </p:txBody>
        </p:sp>
      </p:grpSp>
      <p:sp>
        <p:nvSpPr>
          <p:cNvPr id="2053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14500"/>
            <a:ext cx="77724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C6C704E-7D9E-46AD-9FEB-2D5E26EBD82C}" type="slidenum">
              <a:rPr lang="en-US">
                <a:solidFill>
                  <a:srgbClr val="CCCCFF"/>
                </a:solidFill>
              </a:rPr>
              <a:pPr/>
              <a:t>‹#›</a:t>
            </a:fld>
            <a:endParaRPr lang="en-US" dirty="0">
              <a:solidFill>
                <a:srgbClr val="CC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485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14720-6B5B-486D-8E4E-A97A77F46EA5}" type="slidenum">
              <a:rPr lang="en-US">
                <a:solidFill>
                  <a:srgbClr val="CCCCFF"/>
                </a:solidFill>
              </a:rPr>
              <a:pPr/>
              <a:t>‹#›</a:t>
            </a:fld>
            <a:endParaRPr lang="en-US" dirty="0">
              <a:solidFill>
                <a:srgbClr val="CC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09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EB34F-8FBA-471F-97E5-A1215A662C7D}" type="slidenum">
              <a:rPr lang="en-US">
                <a:solidFill>
                  <a:srgbClr val="CCCCFF"/>
                </a:solidFill>
              </a:rPr>
              <a:pPr/>
              <a:t>‹#›</a:t>
            </a:fld>
            <a:endParaRPr lang="en-US" dirty="0">
              <a:solidFill>
                <a:srgbClr val="CC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095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7B2B16-2F0E-45D3-AD9C-09F3D4FE8E78}" type="slidenum">
              <a:rPr lang="en-US">
                <a:solidFill>
                  <a:srgbClr val="CCCCFF"/>
                </a:solidFill>
              </a:rPr>
              <a:pPr/>
              <a:t>‹#›</a:t>
            </a:fld>
            <a:endParaRPr lang="en-US" dirty="0">
              <a:solidFill>
                <a:srgbClr val="CC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570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8E647C-F5D4-48ED-97E2-89F91A1953E4}" type="slidenum">
              <a:rPr lang="en-US">
                <a:solidFill>
                  <a:srgbClr val="CCCCFF"/>
                </a:solidFill>
              </a:rPr>
              <a:pPr/>
              <a:t>‹#›</a:t>
            </a:fld>
            <a:endParaRPr lang="en-US" dirty="0">
              <a:solidFill>
                <a:srgbClr val="CC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583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77DD-3339-476E-91D1-B11BFE3E805E}" type="slidenum">
              <a:rPr lang="en-US">
                <a:solidFill>
                  <a:srgbClr val="CCCCFF"/>
                </a:solidFill>
              </a:rPr>
              <a:pPr/>
              <a:t>‹#›</a:t>
            </a:fld>
            <a:endParaRPr lang="en-US" dirty="0">
              <a:solidFill>
                <a:srgbClr val="CC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328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6D6FEF-1C5B-464A-9B81-CCF0777951DD}" type="slidenum">
              <a:rPr lang="en-US">
                <a:solidFill>
                  <a:srgbClr val="CCCCFF"/>
                </a:solidFill>
              </a:rPr>
              <a:pPr/>
              <a:t>‹#›</a:t>
            </a:fld>
            <a:endParaRPr lang="en-US" dirty="0">
              <a:solidFill>
                <a:srgbClr val="CC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757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05FD4B-1473-4F37-B8FB-2D1DAF8374B5}" type="slidenum">
              <a:rPr lang="en-US">
                <a:solidFill>
                  <a:srgbClr val="CCCCFF"/>
                </a:solidFill>
              </a:rPr>
              <a:pPr/>
              <a:t>‹#›</a:t>
            </a:fld>
            <a:endParaRPr lang="en-US" dirty="0">
              <a:solidFill>
                <a:srgbClr val="CC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888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14720-6B5B-486D-8E4E-A97A77F46EA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2DC4E8-255B-4DCC-B3D8-B9CCCE81D53B}" type="slidenum">
              <a:rPr lang="en-US">
                <a:solidFill>
                  <a:srgbClr val="CCCCFF"/>
                </a:solidFill>
              </a:rPr>
              <a:pPr/>
              <a:t>‹#›</a:t>
            </a:fld>
            <a:endParaRPr lang="en-US" dirty="0">
              <a:solidFill>
                <a:srgbClr val="CC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66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2F0A81-A3CD-4846-A927-AE76BB36DDE9}" type="slidenum">
              <a:rPr lang="en-US">
                <a:solidFill>
                  <a:srgbClr val="CCCCFF"/>
                </a:solidFill>
              </a:rPr>
              <a:pPr/>
              <a:t>‹#›</a:t>
            </a:fld>
            <a:endParaRPr lang="en-US" dirty="0">
              <a:solidFill>
                <a:srgbClr val="CC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8319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2400F-C97E-42F8-B75B-23635F396362}" type="slidenum">
              <a:rPr lang="en-US">
                <a:solidFill>
                  <a:srgbClr val="CCCCFF"/>
                </a:solidFill>
              </a:rPr>
              <a:pPr/>
              <a:t>‹#›</a:t>
            </a:fld>
            <a:endParaRPr lang="en-US" dirty="0">
              <a:solidFill>
                <a:srgbClr val="CC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344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1" y="0"/>
            <a:ext cx="9134475" cy="5133975"/>
            <a:chOff x="0" y="0"/>
            <a:chExt cx="5754" cy="4312"/>
          </a:xfrm>
        </p:grpSpPr>
        <p:sp>
          <p:nvSpPr>
            <p:cNvPr id="2050" name="Rectangle 2"/>
            <p:cNvSpPr>
              <a:spLocks noChangeArrowheads="1"/>
            </p:cNvSpPr>
            <p:nvPr/>
          </p:nvSpPr>
          <p:spPr bwMode="hidden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CCCCFF"/>
                </a:solidFill>
              </a:endParaRPr>
            </a:p>
          </p:txBody>
        </p:sp>
        <p:sp useBgFill="1">
          <p:nvSpPr>
            <p:cNvPr id="2051" name="Freeform 3"/>
            <p:cNvSpPr>
              <a:spLocks/>
            </p:cNvSpPr>
            <p:nvPr/>
          </p:nvSpPr>
          <p:spPr bwMode="hidden">
            <a:xfrm>
              <a:off x="0" y="73"/>
              <a:ext cx="5754" cy="4166"/>
            </a:xfrm>
            <a:custGeom>
              <a:avLst/>
              <a:gdLst/>
              <a:ahLst/>
              <a:cxnLst>
                <a:cxn ang="0">
                  <a:pos x="1" y="3948"/>
                </a:cxn>
                <a:cxn ang="0">
                  <a:pos x="1" y="3997"/>
                </a:cxn>
                <a:cxn ang="0">
                  <a:pos x="5753" y="4105"/>
                </a:cxn>
                <a:cxn ang="0">
                  <a:pos x="5753" y="4165"/>
                </a:cxn>
                <a:cxn ang="0">
                  <a:pos x="1" y="61"/>
                </a:cxn>
                <a:cxn ang="0">
                  <a:pos x="1" y="108"/>
                </a:cxn>
                <a:cxn ang="0">
                  <a:pos x="5753" y="216"/>
                </a:cxn>
                <a:cxn ang="0">
                  <a:pos x="5753" y="277"/>
                </a:cxn>
                <a:cxn ang="0">
                  <a:pos x="1" y="384"/>
                </a:cxn>
                <a:cxn ang="0">
                  <a:pos x="1" y="432"/>
                </a:cxn>
                <a:cxn ang="0">
                  <a:pos x="5753" y="540"/>
                </a:cxn>
                <a:cxn ang="0">
                  <a:pos x="5753" y="600"/>
                </a:cxn>
                <a:cxn ang="0">
                  <a:pos x="1" y="708"/>
                </a:cxn>
                <a:cxn ang="0">
                  <a:pos x="1" y="756"/>
                </a:cxn>
                <a:cxn ang="0">
                  <a:pos x="5753" y="865"/>
                </a:cxn>
                <a:cxn ang="0">
                  <a:pos x="5753" y="925"/>
                </a:cxn>
                <a:cxn ang="0">
                  <a:pos x="1" y="1032"/>
                </a:cxn>
                <a:cxn ang="0">
                  <a:pos x="1" y="1080"/>
                </a:cxn>
                <a:cxn ang="0">
                  <a:pos x="5753" y="1188"/>
                </a:cxn>
                <a:cxn ang="0">
                  <a:pos x="5753" y="1248"/>
                </a:cxn>
                <a:cxn ang="0">
                  <a:pos x="1" y="1357"/>
                </a:cxn>
                <a:cxn ang="0">
                  <a:pos x="1" y="1404"/>
                </a:cxn>
                <a:cxn ang="0">
                  <a:pos x="5753" y="1512"/>
                </a:cxn>
                <a:cxn ang="0">
                  <a:pos x="5753" y="1572"/>
                </a:cxn>
                <a:cxn ang="0">
                  <a:pos x="1" y="1680"/>
                </a:cxn>
                <a:cxn ang="0">
                  <a:pos x="1" y="1728"/>
                </a:cxn>
                <a:cxn ang="0">
                  <a:pos x="5753" y="1836"/>
                </a:cxn>
                <a:cxn ang="0">
                  <a:pos x="5753" y="1896"/>
                </a:cxn>
                <a:cxn ang="0">
                  <a:pos x="1" y="2005"/>
                </a:cxn>
                <a:cxn ang="0">
                  <a:pos x="1" y="2052"/>
                </a:cxn>
                <a:cxn ang="0">
                  <a:pos x="5753" y="2161"/>
                </a:cxn>
                <a:cxn ang="0">
                  <a:pos x="5753" y="2220"/>
                </a:cxn>
                <a:cxn ang="0">
                  <a:pos x="1" y="2328"/>
                </a:cxn>
                <a:cxn ang="0">
                  <a:pos x="1" y="2376"/>
                </a:cxn>
                <a:cxn ang="0">
                  <a:pos x="5753" y="2484"/>
                </a:cxn>
                <a:cxn ang="0">
                  <a:pos x="5753" y="2545"/>
                </a:cxn>
                <a:cxn ang="0">
                  <a:pos x="1" y="2652"/>
                </a:cxn>
                <a:cxn ang="0">
                  <a:pos x="1" y="2700"/>
                </a:cxn>
                <a:cxn ang="0">
                  <a:pos x="5753" y="2808"/>
                </a:cxn>
                <a:cxn ang="0">
                  <a:pos x="5753" y="2868"/>
                </a:cxn>
                <a:cxn ang="0">
                  <a:pos x="1" y="2977"/>
                </a:cxn>
                <a:cxn ang="0">
                  <a:pos x="1" y="3024"/>
                </a:cxn>
                <a:cxn ang="0">
                  <a:pos x="5753" y="3132"/>
                </a:cxn>
                <a:cxn ang="0">
                  <a:pos x="5753" y="3192"/>
                </a:cxn>
                <a:cxn ang="0">
                  <a:pos x="1" y="3301"/>
                </a:cxn>
                <a:cxn ang="0">
                  <a:pos x="1" y="3348"/>
                </a:cxn>
                <a:cxn ang="0">
                  <a:pos x="5753" y="3457"/>
                </a:cxn>
                <a:cxn ang="0">
                  <a:pos x="5753" y="3516"/>
                </a:cxn>
                <a:cxn ang="0">
                  <a:pos x="1" y="3624"/>
                </a:cxn>
                <a:cxn ang="0">
                  <a:pos x="1" y="3672"/>
                </a:cxn>
                <a:cxn ang="0">
                  <a:pos x="5753" y="3781"/>
                </a:cxn>
                <a:cxn ang="0">
                  <a:pos x="5753" y="3841"/>
                </a:cxn>
              </a:cxnLst>
              <a:rect l="0" t="0" r="r" b="b"/>
              <a:pathLst>
                <a:path w="5754" h="4166">
                  <a:moveTo>
                    <a:pt x="5753" y="3889"/>
                  </a:moveTo>
                  <a:lnTo>
                    <a:pt x="1" y="3888"/>
                  </a:lnTo>
                  <a:lnTo>
                    <a:pt x="1" y="3948"/>
                  </a:lnTo>
                  <a:lnTo>
                    <a:pt x="5753" y="3948"/>
                  </a:lnTo>
                  <a:lnTo>
                    <a:pt x="5753" y="3996"/>
                  </a:lnTo>
                  <a:lnTo>
                    <a:pt x="1" y="3997"/>
                  </a:lnTo>
                  <a:lnTo>
                    <a:pt x="1" y="4056"/>
                  </a:lnTo>
                  <a:lnTo>
                    <a:pt x="5753" y="4056"/>
                  </a:lnTo>
                  <a:lnTo>
                    <a:pt x="5753" y="4105"/>
                  </a:lnTo>
                  <a:lnTo>
                    <a:pt x="1" y="4104"/>
                  </a:lnTo>
                  <a:lnTo>
                    <a:pt x="1" y="4165"/>
                  </a:lnTo>
                  <a:lnTo>
                    <a:pt x="5753" y="4165"/>
                  </a:lnTo>
                  <a:lnTo>
                    <a:pt x="5753" y="0"/>
                  </a:lnTo>
                  <a:lnTo>
                    <a:pt x="1" y="0"/>
                  </a:lnTo>
                  <a:lnTo>
                    <a:pt x="1" y="61"/>
                  </a:lnTo>
                  <a:lnTo>
                    <a:pt x="5753" y="60"/>
                  </a:lnTo>
                  <a:lnTo>
                    <a:pt x="5753" y="108"/>
                  </a:lnTo>
                  <a:lnTo>
                    <a:pt x="1" y="108"/>
                  </a:lnTo>
                  <a:lnTo>
                    <a:pt x="1" y="168"/>
                  </a:lnTo>
                  <a:lnTo>
                    <a:pt x="5753" y="169"/>
                  </a:lnTo>
                  <a:lnTo>
                    <a:pt x="5753" y="216"/>
                  </a:lnTo>
                  <a:lnTo>
                    <a:pt x="1" y="216"/>
                  </a:lnTo>
                  <a:lnTo>
                    <a:pt x="1" y="276"/>
                  </a:lnTo>
                  <a:lnTo>
                    <a:pt x="5753" y="277"/>
                  </a:lnTo>
                  <a:lnTo>
                    <a:pt x="5753" y="324"/>
                  </a:lnTo>
                  <a:lnTo>
                    <a:pt x="1" y="324"/>
                  </a:lnTo>
                  <a:lnTo>
                    <a:pt x="1" y="384"/>
                  </a:lnTo>
                  <a:lnTo>
                    <a:pt x="5753" y="384"/>
                  </a:lnTo>
                  <a:lnTo>
                    <a:pt x="5753" y="432"/>
                  </a:lnTo>
                  <a:lnTo>
                    <a:pt x="1" y="432"/>
                  </a:lnTo>
                  <a:lnTo>
                    <a:pt x="1" y="492"/>
                  </a:lnTo>
                  <a:lnTo>
                    <a:pt x="5753" y="493"/>
                  </a:lnTo>
                  <a:lnTo>
                    <a:pt x="5753" y="540"/>
                  </a:lnTo>
                  <a:lnTo>
                    <a:pt x="1" y="540"/>
                  </a:lnTo>
                  <a:lnTo>
                    <a:pt x="1" y="600"/>
                  </a:lnTo>
                  <a:lnTo>
                    <a:pt x="5753" y="600"/>
                  </a:lnTo>
                  <a:lnTo>
                    <a:pt x="5753" y="648"/>
                  </a:lnTo>
                  <a:lnTo>
                    <a:pt x="1" y="648"/>
                  </a:lnTo>
                  <a:lnTo>
                    <a:pt x="1" y="708"/>
                  </a:lnTo>
                  <a:lnTo>
                    <a:pt x="5753" y="709"/>
                  </a:lnTo>
                  <a:lnTo>
                    <a:pt x="5753" y="756"/>
                  </a:lnTo>
                  <a:lnTo>
                    <a:pt x="1" y="756"/>
                  </a:lnTo>
                  <a:lnTo>
                    <a:pt x="1" y="816"/>
                  </a:lnTo>
                  <a:lnTo>
                    <a:pt x="5753" y="817"/>
                  </a:lnTo>
                  <a:lnTo>
                    <a:pt x="5753" y="865"/>
                  </a:lnTo>
                  <a:lnTo>
                    <a:pt x="1" y="864"/>
                  </a:lnTo>
                  <a:lnTo>
                    <a:pt x="1" y="925"/>
                  </a:lnTo>
                  <a:lnTo>
                    <a:pt x="5753" y="925"/>
                  </a:lnTo>
                  <a:lnTo>
                    <a:pt x="5753" y="973"/>
                  </a:lnTo>
                  <a:lnTo>
                    <a:pt x="1" y="972"/>
                  </a:lnTo>
                  <a:lnTo>
                    <a:pt x="1" y="1032"/>
                  </a:lnTo>
                  <a:lnTo>
                    <a:pt x="5753" y="1033"/>
                  </a:lnTo>
                  <a:lnTo>
                    <a:pt x="5753" y="1080"/>
                  </a:lnTo>
                  <a:lnTo>
                    <a:pt x="1" y="1080"/>
                  </a:lnTo>
                  <a:lnTo>
                    <a:pt x="1" y="1140"/>
                  </a:lnTo>
                  <a:lnTo>
                    <a:pt x="5753" y="1140"/>
                  </a:lnTo>
                  <a:lnTo>
                    <a:pt x="5753" y="1188"/>
                  </a:lnTo>
                  <a:lnTo>
                    <a:pt x="1" y="1188"/>
                  </a:lnTo>
                  <a:lnTo>
                    <a:pt x="1" y="1248"/>
                  </a:lnTo>
                  <a:lnTo>
                    <a:pt x="5753" y="1248"/>
                  </a:lnTo>
                  <a:lnTo>
                    <a:pt x="5753" y="1296"/>
                  </a:lnTo>
                  <a:lnTo>
                    <a:pt x="1" y="1297"/>
                  </a:lnTo>
                  <a:lnTo>
                    <a:pt x="1" y="1357"/>
                  </a:lnTo>
                  <a:lnTo>
                    <a:pt x="5753" y="1356"/>
                  </a:lnTo>
                  <a:lnTo>
                    <a:pt x="5753" y="1404"/>
                  </a:lnTo>
                  <a:lnTo>
                    <a:pt x="1" y="1404"/>
                  </a:lnTo>
                  <a:lnTo>
                    <a:pt x="1" y="1465"/>
                  </a:lnTo>
                  <a:lnTo>
                    <a:pt x="5753" y="1464"/>
                  </a:lnTo>
                  <a:lnTo>
                    <a:pt x="5753" y="1512"/>
                  </a:lnTo>
                  <a:lnTo>
                    <a:pt x="1" y="1512"/>
                  </a:lnTo>
                  <a:lnTo>
                    <a:pt x="1" y="1572"/>
                  </a:lnTo>
                  <a:lnTo>
                    <a:pt x="5753" y="1572"/>
                  </a:lnTo>
                  <a:lnTo>
                    <a:pt x="5753" y="1620"/>
                  </a:lnTo>
                  <a:lnTo>
                    <a:pt x="1" y="1620"/>
                  </a:lnTo>
                  <a:lnTo>
                    <a:pt x="1" y="1680"/>
                  </a:lnTo>
                  <a:lnTo>
                    <a:pt x="5753" y="1681"/>
                  </a:lnTo>
                  <a:lnTo>
                    <a:pt x="5753" y="1728"/>
                  </a:lnTo>
                  <a:lnTo>
                    <a:pt x="1" y="1728"/>
                  </a:lnTo>
                  <a:lnTo>
                    <a:pt x="1" y="1789"/>
                  </a:lnTo>
                  <a:lnTo>
                    <a:pt x="5753" y="1789"/>
                  </a:lnTo>
                  <a:lnTo>
                    <a:pt x="5753" y="1836"/>
                  </a:lnTo>
                  <a:lnTo>
                    <a:pt x="1" y="1836"/>
                  </a:lnTo>
                  <a:lnTo>
                    <a:pt x="1" y="1896"/>
                  </a:lnTo>
                  <a:lnTo>
                    <a:pt x="5753" y="1896"/>
                  </a:lnTo>
                  <a:lnTo>
                    <a:pt x="5753" y="1944"/>
                  </a:lnTo>
                  <a:lnTo>
                    <a:pt x="1" y="1944"/>
                  </a:lnTo>
                  <a:lnTo>
                    <a:pt x="1" y="2005"/>
                  </a:lnTo>
                  <a:lnTo>
                    <a:pt x="5753" y="2004"/>
                  </a:lnTo>
                  <a:lnTo>
                    <a:pt x="5753" y="2052"/>
                  </a:lnTo>
                  <a:lnTo>
                    <a:pt x="1" y="2052"/>
                  </a:lnTo>
                  <a:lnTo>
                    <a:pt x="1" y="2113"/>
                  </a:lnTo>
                  <a:lnTo>
                    <a:pt x="5753" y="2112"/>
                  </a:lnTo>
                  <a:lnTo>
                    <a:pt x="5753" y="2161"/>
                  </a:lnTo>
                  <a:lnTo>
                    <a:pt x="1" y="2160"/>
                  </a:lnTo>
                  <a:lnTo>
                    <a:pt x="1" y="2220"/>
                  </a:lnTo>
                  <a:lnTo>
                    <a:pt x="5753" y="2220"/>
                  </a:lnTo>
                  <a:lnTo>
                    <a:pt x="5753" y="2268"/>
                  </a:lnTo>
                  <a:lnTo>
                    <a:pt x="1" y="2268"/>
                  </a:lnTo>
                  <a:lnTo>
                    <a:pt x="1" y="2328"/>
                  </a:lnTo>
                  <a:lnTo>
                    <a:pt x="5753" y="2328"/>
                  </a:lnTo>
                  <a:lnTo>
                    <a:pt x="5753" y="2376"/>
                  </a:lnTo>
                  <a:lnTo>
                    <a:pt x="1" y="2376"/>
                  </a:lnTo>
                  <a:lnTo>
                    <a:pt x="1" y="2437"/>
                  </a:lnTo>
                  <a:lnTo>
                    <a:pt x="5753" y="2436"/>
                  </a:lnTo>
                  <a:lnTo>
                    <a:pt x="5753" y="2484"/>
                  </a:lnTo>
                  <a:lnTo>
                    <a:pt x="1" y="2484"/>
                  </a:lnTo>
                  <a:lnTo>
                    <a:pt x="1" y="2545"/>
                  </a:lnTo>
                  <a:lnTo>
                    <a:pt x="5753" y="2545"/>
                  </a:lnTo>
                  <a:lnTo>
                    <a:pt x="5753" y="2592"/>
                  </a:lnTo>
                  <a:lnTo>
                    <a:pt x="1" y="2592"/>
                  </a:lnTo>
                  <a:lnTo>
                    <a:pt x="1" y="2652"/>
                  </a:lnTo>
                  <a:lnTo>
                    <a:pt x="5753" y="2652"/>
                  </a:lnTo>
                  <a:lnTo>
                    <a:pt x="5753" y="2700"/>
                  </a:lnTo>
                  <a:lnTo>
                    <a:pt x="1" y="2700"/>
                  </a:lnTo>
                  <a:lnTo>
                    <a:pt x="1" y="2761"/>
                  </a:lnTo>
                  <a:lnTo>
                    <a:pt x="5753" y="2760"/>
                  </a:lnTo>
                  <a:lnTo>
                    <a:pt x="5753" y="2808"/>
                  </a:lnTo>
                  <a:lnTo>
                    <a:pt x="1" y="2808"/>
                  </a:lnTo>
                  <a:lnTo>
                    <a:pt x="1" y="2868"/>
                  </a:lnTo>
                  <a:lnTo>
                    <a:pt x="5753" y="2868"/>
                  </a:lnTo>
                  <a:lnTo>
                    <a:pt x="5753" y="2917"/>
                  </a:lnTo>
                  <a:lnTo>
                    <a:pt x="0" y="2917"/>
                  </a:lnTo>
                  <a:lnTo>
                    <a:pt x="1" y="2977"/>
                  </a:lnTo>
                  <a:lnTo>
                    <a:pt x="5753" y="2976"/>
                  </a:lnTo>
                  <a:lnTo>
                    <a:pt x="5753" y="3024"/>
                  </a:lnTo>
                  <a:lnTo>
                    <a:pt x="1" y="3024"/>
                  </a:lnTo>
                  <a:lnTo>
                    <a:pt x="1" y="3084"/>
                  </a:lnTo>
                  <a:lnTo>
                    <a:pt x="5753" y="3084"/>
                  </a:lnTo>
                  <a:lnTo>
                    <a:pt x="5753" y="3132"/>
                  </a:lnTo>
                  <a:lnTo>
                    <a:pt x="1" y="3132"/>
                  </a:lnTo>
                  <a:lnTo>
                    <a:pt x="1" y="3192"/>
                  </a:lnTo>
                  <a:lnTo>
                    <a:pt x="5753" y="3192"/>
                  </a:lnTo>
                  <a:lnTo>
                    <a:pt x="5753" y="3240"/>
                  </a:lnTo>
                  <a:lnTo>
                    <a:pt x="1" y="3240"/>
                  </a:lnTo>
                  <a:lnTo>
                    <a:pt x="1" y="3301"/>
                  </a:lnTo>
                  <a:lnTo>
                    <a:pt x="5753" y="3300"/>
                  </a:lnTo>
                  <a:lnTo>
                    <a:pt x="5753" y="3348"/>
                  </a:lnTo>
                  <a:lnTo>
                    <a:pt x="1" y="3348"/>
                  </a:lnTo>
                  <a:lnTo>
                    <a:pt x="1" y="3408"/>
                  </a:lnTo>
                  <a:lnTo>
                    <a:pt x="5753" y="3409"/>
                  </a:lnTo>
                  <a:lnTo>
                    <a:pt x="5753" y="3457"/>
                  </a:lnTo>
                  <a:lnTo>
                    <a:pt x="1" y="3456"/>
                  </a:lnTo>
                  <a:lnTo>
                    <a:pt x="1" y="3517"/>
                  </a:lnTo>
                  <a:lnTo>
                    <a:pt x="5753" y="3516"/>
                  </a:lnTo>
                  <a:lnTo>
                    <a:pt x="5753" y="3565"/>
                  </a:lnTo>
                  <a:lnTo>
                    <a:pt x="1" y="3565"/>
                  </a:lnTo>
                  <a:lnTo>
                    <a:pt x="1" y="3624"/>
                  </a:lnTo>
                  <a:lnTo>
                    <a:pt x="5753" y="3625"/>
                  </a:lnTo>
                  <a:lnTo>
                    <a:pt x="5753" y="3673"/>
                  </a:lnTo>
                  <a:lnTo>
                    <a:pt x="1" y="3672"/>
                  </a:lnTo>
                  <a:lnTo>
                    <a:pt x="1" y="3733"/>
                  </a:lnTo>
                  <a:lnTo>
                    <a:pt x="5753" y="3733"/>
                  </a:lnTo>
                  <a:lnTo>
                    <a:pt x="5753" y="3781"/>
                  </a:lnTo>
                  <a:lnTo>
                    <a:pt x="1" y="3781"/>
                  </a:lnTo>
                  <a:lnTo>
                    <a:pt x="1" y="3841"/>
                  </a:lnTo>
                  <a:lnTo>
                    <a:pt x="5753" y="3841"/>
                  </a:lnTo>
                  <a:lnTo>
                    <a:pt x="5753" y="3889"/>
                  </a:lnTo>
                </a:path>
              </a:pathLst>
            </a:custGeom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CCCCFF"/>
                </a:solidFill>
              </a:endParaRPr>
            </a:p>
          </p:txBody>
        </p:sp>
      </p:grpSp>
      <p:sp>
        <p:nvSpPr>
          <p:cNvPr id="2053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14500"/>
            <a:ext cx="77724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CCCCFF"/>
              </a:solidFill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CCCCFF"/>
              </a:solidFill>
            </a:endParaRP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C6C704E-7D9E-46AD-9FEB-2D5E26EBD82C}" type="slidenum">
              <a:rPr lang="en-US">
                <a:solidFill>
                  <a:srgbClr val="CCCCFF"/>
                </a:solidFill>
              </a:rPr>
              <a:pPr/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827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CCC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CCC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614720-6B5B-486D-8E4E-A97A77F46EA5}" type="slidenum">
              <a:rPr lang="en-US">
                <a:solidFill>
                  <a:srgbClr val="CCCCFF"/>
                </a:solidFill>
              </a:rPr>
              <a:pPr/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19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CCC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CCC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EB34F-8FBA-471F-97E5-A1215A662C7D}" type="slidenum">
              <a:rPr lang="en-US">
                <a:solidFill>
                  <a:srgbClr val="CCCCFF"/>
                </a:solidFill>
              </a:rPr>
              <a:pPr/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73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CCC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CCC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7B2B16-2F0E-45D3-AD9C-09F3D4FE8E78}" type="slidenum">
              <a:rPr lang="en-US">
                <a:solidFill>
                  <a:srgbClr val="CCCCFF"/>
                </a:solidFill>
              </a:rPr>
              <a:pPr/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87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CCCC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CCCC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8E647C-F5D4-48ED-97E2-89F91A1953E4}" type="slidenum">
              <a:rPr lang="en-US">
                <a:solidFill>
                  <a:srgbClr val="CCCCFF"/>
                </a:solidFill>
              </a:rPr>
              <a:pPr/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8679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CCCC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CCCC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77DD-3339-476E-91D1-B11BFE3E805E}" type="slidenum">
              <a:rPr lang="en-US">
                <a:solidFill>
                  <a:srgbClr val="CCCCFF"/>
                </a:solidFill>
              </a:rPr>
              <a:pPr/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505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CCC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CCC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6D6FEF-1C5B-464A-9B81-CCF0777951DD}" type="slidenum">
              <a:rPr lang="en-US">
                <a:solidFill>
                  <a:srgbClr val="CCCCFF"/>
                </a:solidFill>
              </a:rPr>
              <a:pPr/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598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EB34F-8FBA-471F-97E5-A1215A662C7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CCC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CCC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05FD4B-1473-4F37-B8FB-2D1DAF8374B5}" type="slidenum">
              <a:rPr lang="en-US">
                <a:solidFill>
                  <a:srgbClr val="CCCCFF"/>
                </a:solidFill>
              </a:rPr>
              <a:pPr/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780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CCC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CCC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2DC4E8-255B-4DCC-B3D8-B9CCCE81D53B}" type="slidenum">
              <a:rPr lang="en-US">
                <a:solidFill>
                  <a:srgbClr val="CCCCFF"/>
                </a:solidFill>
              </a:rPr>
              <a:pPr/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369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CCC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CCC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2F0A81-A3CD-4846-A927-AE76BB36DDE9}" type="slidenum">
              <a:rPr lang="en-US">
                <a:solidFill>
                  <a:srgbClr val="CCCCFF"/>
                </a:solidFill>
              </a:rPr>
              <a:pPr/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795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CCC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CCC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2400F-C97E-42F8-B75B-23635F396362}" type="slidenum">
              <a:rPr lang="en-US">
                <a:solidFill>
                  <a:srgbClr val="CCCCFF"/>
                </a:solidFill>
              </a:rPr>
              <a:pPr/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5466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5142310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64554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200150"/>
            <a:ext cx="8229600" cy="1371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4555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890774-573F-417C-9FF6-985C7E93844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198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E730D-9C5E-4C54-8CF8-81CD90315C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169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07890-45D7-4B5D-B5A0-7E03A01B35C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635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804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DA269-C3D5-454D-9C17-47F3C45B063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3988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7735F-3B6E-41CD-9887-042EFC0E83D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0863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77D57-B0DD-4566-B65D-5DA282FB5B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365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7B2B16-2F0E-45D3-AD9C-09F3D4FE8E7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74864-2AE3-4763-9D55-DC1B32F7E8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3421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0FC46-5D29-4534-9899-42D0BBA040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8852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25C2DB-3BC6-4C77-A538-8366080B98F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9752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547A8-71BF-48A9-A659-BC0C109941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5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8360"/>
            <a:ext cx="2057400" cy="43898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8360"/>
            <a:ext cx="6019800" cy="43898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A223B-33A1-4FDC-8B19-8AC0761506F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5409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107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895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1720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092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45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8E647C-F5D4-48ED-97E2-89F91A1953E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5475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1260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5188744"/>
            <a:chOff x="0" y="0"/>
            <a:chExt cx="5760" cy="435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solidFill>
                  <a:srgbClr val="FFFFCC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solidFill>
                  <a:srgbClr val="FFFFCC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solidFill>
                  <a:srgbClr val="FFFFCC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solidFill>
                  <a:srgbClr val="FFFFCC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solidFill>
                  <a:srgbClr val="FFFFCC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white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solidFill>
                  <a:srgbClr val="FFFFCC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solidFill>
                  <a:srgbClr val="FFFFCC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white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solidFill>
                  <a:srgbClr val="FFFFCC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6145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1714500"/>
            <a:ext cx="77724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5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fld id="{97E146AD-5B7C-4271-85B8-0A2F569141C3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9893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B6A26-E154-4D2C-8221-3B3F50E2DCF4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157191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6B2ED-97D7-40F8-8A40-E8190C15B2E4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38204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EC836-27A9-4D17-9AC3-D75A98207FC3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697486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140B4-6B7B-4CD9-A8E0-C804A37A8C51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3929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94528-E653-41AD-B15A-A995E76192C1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93402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B641F9-2882-49F4-8756-5A199B92D6A1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508255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54B76-479C-4F17-8881-287643A26421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80337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677DD-3339-476E-91D1-B11BFE3E805E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C713C-3211-4F48-8283-9F7024A8D471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524189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8807A-D5F6-4E2D-9DEF-38C9E4EC92CC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829325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4114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4114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F04EF-976A-43D5-B811-9E3C7B2B1C0F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95641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549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6D6FEF-1C5B-464A-9B81-CCF0777951D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05FD4B-1473-4F37-B8FB-2D1DAF8374B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2DC4E8-255B-4DCC-B3D8-B9CCCE81D53B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5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5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4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" y="0"/>
            <a:ext cx="9134475" cy="5133975"/>
            <a:chOff x="0" y="0"/>
            <a:chExt cx="5754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hidden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 useBgFill="1">
          <p:nvSpPr>
            <p:cNvPr id="1027" name="Freeform 3"/>
            <p:cNvSpPr>
              <a:spLocks/>
            </p:cNvSpPr>
            <p:nvPr/>
          </p:nvSpPr>
          <p:spPr bwMode="hidden">
            <a:xfrm>
              <a:off x="0" y="73"/>
              <a:ext cx="5754" cy="4166"/>
            </a:xfrm>
            <a:custGeom>
              <a:avLst/>
              <a:gdLst/>
              <a:ahLst/>
              <a:cxnLst>
                <a:cxn ang="0">
                  <a:pos x="1" y="3948"/>
                </a:cxn>
                <a:cxn ang="0">
                  <a:pos x="1" y="3997"/>
                </a:cxn>
                <a:cxn ang="0">
                  <a:pos x="5753" y="4105"/>
                </a:cxn>
                <a:cxn ang="0">
                  <a:pos x="5753" y="4165"/>
                </a:cxn>
                <a:cxn ang="0">
                  <a:pos x="1" y="61"/>
                </a:cxn>
                <a:cxn ang="0">
                  <a:pos x="1" y="108"/>
                </a:cxn>
                <a:cxn ang="0">
                  <a:pos x="5753" y="216"/>
                </a:cxn>
                <a:cxn ang="0">
                  <a:pos x="5753" y="277"/>
                </a:cxn>
                <a:cxn ang="0">
                  <a:pos x="1" y="384"/>
                </a:cxn>
                <a:cxn ang="0">
                  <a:pos x="1" y="432"/>
                </a:cxn>
                <a:cxn ang="0">
                  <a:pos x="5753" y="540"/>
                </a:cxn>
                <a:cxn ang="0">
                  <a:pos x="5753" y="600"/>
                </a:cxn>
                <a:cxn ang="0">
                  <a:pos x="1" y="708"/>
                </a:cxn>
                <a:cxn ang="0">
                  <a:pos x="1" y="756"/>
                </a:cxn>
                <a:cxn ang="0">
                  <a:pos x="5753" y="865"/>
                </a:cxn>
                <a:cxn ang="0">
                  <a:pos x="5753" y="925"/>
                </a:cxn>
                <a:cxn ang="0">
                  <a:pos x="1" y="1032"/>
                </a:cxn>
                <a:cxn ang="0">
                  <a:pos x="1" y="1080"/>
                </a:cxn>
                <a:cxn ang="0">
                  <a:pos x="5753" y="1188"/>
                </a:cxn>
                <a:cxn ang="0">
                  <a:pos x="5753" y="1248"/>
                </a:cxn>
                <a:cxn ang="0">
                  <a:pos x="1" y="1357"/>
                </a:cxn>
                <a:cxn ang="0">
                  <a:pos x="1" y="1404"/>
                </a:cxn>
                <a:cxn ang="0">
                  <a:pos x="5753" y="1512"/>
                </a:cxn>
                <a:cxn ang="0">
                  <a:pos x="5753" y="1572"/>
                </a:cxn>
                <a:cxn ang="0">
                  <a:pos x="1" y="1680"/>
                </a:cxn>
                <a:cxn ang="0">
                  <a:pos x="1" y="1728"/>
                </a:cxn>
                <a:cxn ang="0">
                  <a:pos x="5753" y="1836"/>
                </a:cxn>
                <a:cxn ang="0">
                  <a:pos x="5753" y="1896"/>
                </a:cxn>
                <a:cxn ang="0">
                  <a:pos x="1" y="2005"/>
                </a:cxn>
                <a:cxn ang="0">
                  <a:pos x="1" y="2052"/>
                </a:cxn>
                <a:cxn ang="0">
                  <a:pos x="5753" y="2161"/>
                </a:cxn>
                <a:cxn ang="0">
                  <a:pos x="5753" y="2220"/>
                </a:cxn>
                <a:cxn ang="0">
                  <a:pos x="1" y="2328"/>
                </a:cxn>
                <a:cxn ang="0">
                  <a:pos x="1" y="2376"/>
                </a:cxn>
                <a:cxn ang="0">
                  <a:pos x="5753" y="2484"/>
                </a:cxn>
                <a:cxn ang="0">
                  <a:pos x="5753" y="2545"/>
                </a:cxn>
                <a:cxn ang="0">
                  <a:pos x="1" y="2652"/>
                </a:cxn>
                <a:cxn ang="0">
                  <a:pos x="1" y="2700"/>
                </a:cxn>
                <a:cxn ang="0">
                  <a:pos x="5753" y="2808"/>
                </a:cxn>
                <a:cxn ang="0">
                  <a:pos x="5753" y="2868"/>
                </a:cxn>
                <a:cxn ang="0">
                  <a:pos x="1" y="2977"/>
                </a:cxn>
                <a:cxn ang="0">
                  <a:pos x="1" y="3024"/>
                </a:cxn>
                <a:cxn ang="0">
                  <a:pos x="5753" y="3132"/>
                </a:cxn>
                <a:cxn ang="0">
                  <a:pos x="5753" y="3192"/>
                </a:cxn>
                <a:cxn ang="0">
                  <a:pos x="1" y="3301"/>
                </a:cxn>
                <a:cxn ang="0">
                  <a:pos x="1" y="3348"/>
                </a:cxn>
                <a:cxn ang="0">
                  <a:pos x="5753" y="3457"/>
                </a:cxn>
                <a:cxn ang="0">
                  <a:pos x="5753" y="3516"/>
                </a:cxn>
                <a:cxn ang="0">
                  <a:pos x="1" y="3624"/>
                </a:cxn>
                <a:cxn ang="0">
                  <a:pos x="1" y="3672"/>
                </a:cxn>
                <a:cxn ang="0">
                  <a:pos x="5753" y="3781"/>
                </a:cxn>
                <a:cxn ang="0">
                  <a:pos x="5753" y="3841"/>
                </a:cxn>
              </a:cxnLst>
              <a:rect l="0" t="0" r="r" b="b"/>
              <a:pathLst>
                <a:path w="5754" h="4166">
                  <a:moveTo>
                    <a:pt x="5753" y="3889"/>
                  </a:moveTo>
                  <a:lnTo>
                    <a:pt x="1" y="3888"/>
                  </a:lnTo>
                  <a:lnTo>
                    <a:pt x="1" y="3948"/>
                  </a:lnTo>
                  <a:lnTo>
                    <a:pt x="5753" y="3948"/>
                  </a:lnTo>
                  <a:lnTo>
                    <a:pt x="5753" y="3996"/>
                  </a:lnTo>
                  <a:lnTo>
                    <a:pt x="1" y="3997"/>
                  </a:lnTo>
                  <a:lnTo>
                    <a:pt x="1" y="4056"/>
                  </a:lnTo>
                  <a:lnTo>
                    <a:pt x="5753" y="4056"/>
                  </a:lnTo>
                  <a:lnTo>
                    <a:pt x="5753" y="4105"/>
                  </a:lnTo>
                  <a:lnTo>
                    <a:pt x="1" y="4104"/>
                  </a:lnTo>
                  <a:lnTo>
                    <a:pt x="1" y="4165"/>
                  </a:lnTo>
                  <a:lnTo>
                    <a:pt x="5753" y="4165"/>
                  </a:lnTo>
                  <a:lnTo>
                    <a:pt x="5753" y="0"/>
                  </a:lnTo>
                  <a:lnTo>
                    <a:pt x="1" y="0"/>
                  </a:lnTo>
                  <a:lnTo>
                    <a:pt x="1" y="61"/>
                  </a:lnTo>
                  <a:lnTo>
                    <a:pt x="5753" y="60"/>
                  </a:lnTo>
                  <a:lnTo>
                    <a:pt x="5753" y="108"/>
                  </a:lnTo>
                  <a:lnTo>
                    <a:pt x="1" y="108"/>
                  </a:lnTo>
                  <a:lnTo>
                    <a:pt x="1" y="168"/>
                  </a:lnTo>
                  <a:lnTo>
                    <a:pt x="5753" y="169"/>
                  </a:lnTo>
                  <a:lnTo>
                    <a:pt x="5753" y="216"/>
                  </a:lnTo>
                  <a:lnTo>
                    <a:pt x="1" y="216"/>
                  </a:lnTo>
                  <a:lnTo>
                    <a:pt x="1" y="276"/>
                  </a:lnTo>
                  <a:lnTo>
                    <a:pt x="5753" y="277"/>
                  </a:lnTo>
                  <a:lnTo>
                    <a:pt x="5753" y="324"/>
                  </a:lnTo>
                  <a:lnTo>
                    <a:pt x="1" y="324"/>
                  </a:lnTo>
                  <a:lnTo>
                    <a:pt x="1" y="384"/>
                  </a:lnTo>
                  <a:lnTo>
                    <a:pt x="5753" y="384"/>
                  </a:lnTo>
                  <a:lnTo>
                    <a:pt x="5753" y="432"/>
                  </a:lnTo>
                  <a:lnTo>
                    <a:pt x="1" y="432"/>
                  </a:lnTo>
                  <a:lnTo>
                    <a:pt x="1" y="492"/>
                  </a:lnTo>
                  <a:lnTo>
                    <a:pt x="5753" y="493"/>
                  </a:lnTo>
                  <a:lnTo>
                    <a:pt x="5753" y="540"/>
                  </a:lnTo>
                  <a:lnTo>
                    <a:pt x="1" y="540"/>
                  </a:lnTo>
                  <a:lnTo>
                    <a:pt x="1" y="600"/>
                  </a:lnTo>
                  <a:lnTo>
                    <a:pt x="5753" y="600"/>
                  </a:lnTo>
                  <a:lnTo>
                    <a:pt x="5753" y="648"/>
                  </a:lnTo>
                  <a:lnTo>
                    <a:pt x="1" y="648"/>
                  </a:lnTo>
                  <a:lnTo>
                    <a:pt x="1" y="708"/>
                  </a:lnTo>
                  <a:lnTo>
                    <a:pt x="5753" y="709"/>
                  </a:lnTo>
                  <a:lnTo>
                    <a:pt x="5753" y="756"/>
                  </a:lnTo>
                  <a:lnTo>
                    <a:pt x="1" y="756"/>
                  </a:lnTo>
                  <a:lnTo>
                    <a:pt x="1" y="816"/>
                  </a:lnTo>
                  <a:lnTo>
                    <a:pt x="5753" y="817"/>
                  </a:lnTo>
                  <a:lnTo>
                    <a:pt x="5753" y="865"/>
                  </a:lnTo>
                  <a:lnTo>
                    <a:pt x="1" y="864"/>
                  </a:lnTo>
                  <a:lnTo>
                    <a:pt x="1" y="925"/>
                  </a:lnTo>
                  <a:lnTo>
                    <a:pt x="5753" y="925"/>
                  </a:lnTo>
                  <a:lnTo>
                    <a:pt x="5753" y="973"/>
                  </a:lnTo>
                  <a:lnTo>
                    <a:pt x="1" y="972"/>
                  </a:lnTo>
                  <a:lnTo>
                    <a:pt x="1" y="1032"/>
                  </a:lnTo>
                  <a:lnTo>
                    <a:pt x="5753" y="1033"/>
                  </a:lnTo>
                  <a:lnTo>
                    <a:pt x="5753" y="1080"/>
                  </a:lnTo>
                  <a:lnTo>
                    <a:pt x="1" y="1080"/>
                  </a:lnTo>
                  <a:lnTo>
                    <a:pt x="1" y="1140"/>
                  </a:lnTo>
                  <a:lnTo>
                    <a:pt x="5753" y="1140"/>
                  </a:lnTo>
                  <a:lnTo>
                    <a:pt x="5753" y="1188"/>
                  </a:lnTo>
                  <a:lnTo>
                    <a:pt x="1" y="1188"/>
                  </a:lnTo>
                  <a:lnTo>
                    <a:pt x="1" y="1248"/>
                  </a:lnTo>
                  <a:lnTo>
                    <a:pt x="5753" y="1248"/>
                  </a:lnTo>
                  <a:lnTo>
                    <a:pt x="5753" y="1296"/>
                  </a:lnTo>
                  <a:lnTo>
                    <a:pt x="1" y="1297"/>
                  </a:lnTo>
                  <a:lnTo>
                    <a:pt x="1" y="1357"/>
                  </a:lnTo>
                  <a:lnTo>
                    <a:pt x="5753" y="1356"/>
                  </a:lnTo>
                  <a:lnTo>
                    <a:pt x="5753" y="1404"/>
                  </a:lnTo>
                  <a:lnTo>
                    <a:pt x="1" y="1404"/>
                  </a:lnTo>
                  <a:lnTo>
                    <a:pt x="1" y="1465"/>
                  </a:lnTo>
                  <a:lnTo>
                    <a:pt x="5753" y="1464"/>
                  </a:lnTo>
                  <a:lnTo>
                    <a:pt x="5753" y="1512"/>
                  </a:lnTo>
                  <a:lnTo>
                    <a:pt x="1" y="1512"/>
                  </a:lnTo>
                  <a:lnTo>
                    <a:pt x="1" y="1572"/>
                  </a:lnTo>
                  <a:lnTo>
                    <a:pt x="5753" y="1572"/>
                  </a:lnTo>
                  <a:lnTo>
                    <a:pt x="5753" y="1620"/>
                  </a:lnTo>
                  <a:lnTo>
                    <a:pt x="1" y="1620"/>
                  </a:lnTo>
                  <a:lnTo>
                    <a:pt x="1" y="1680"/>
                  </a:lnTo>
                  <a:lnTo>
                    <a:pt x="5753" y="1681"/>
                  </a:lnTo>
                  <a:lnTo>
                    <a:pt x="5753" y="1728"/>
                  </a:lnTo>
                  <a:lnTo>
                    <a:pt x="1" y="1728"/>
                  </a:lnTo>
                  <a:lnTo>
                    <a:pt x="1" y="1789"/>
                  </a:lnTo>
                  <a:lnTo>
                    <a:pt x="5753" y="1789"/>
                  </a:lnTo>
                  <a:lnTo>
                    <a:pt x="5753" y="1836"/>
                  </a:lnTo>
                  <a:lnTo>
                    <a:pt x="1" y="1836"/>
                  </a:lnTo>
                  <a:lnTo>
                    <a:pt x="1" y="1896"/>
                  </a:lnTo>
                  <a:lnTo>
                    <a:pt x="5753" y="1896"/>
                  </a:lnTo>
                  <a:lnTo>
                    <a:pt x="5753" y="1944"/>
                  </a:lnTo>
                  <a:lnTo>
                    <a:pt x="1" y="1944"/>
                  </a:lnTo>
                  <a:lnTo>
                    <a:pt x="1" y="2005"/>
                  </a:lnTo>
                  <a:lnTo>
                    <a:pt x="5753" y="2004"/>
                  </a:lnTo>
                  <a:lnTo>
                    <a:pt x="5753" y="2052"/>
                  </a:lnTo>
                  <a:lnTo>
                    <a:pt x="1" y="2052"/>
                  </a:lnTo>
                  <a:lnTo>
                    <a:pt x="1" y="2113"/>
                  </a:lnTo>
                  <a:lnTo>
                    <a:pt x="5753" y="2112"/>
                  </a:lnTo>
                  <a:lnTo>
                    <a:pt x="5753" y="2161"/>
                  </a:lnTo>
                  <a:lnTo>
                    <a:pt x="1" y="2160"/>
                  </a:lnTo>
                  <a:lnTo>
                    <a:pt x="1" y="2220"/>
                  </a:lnTo>
                  <a:lnTo>
                    <a:pt x="5753" y="2220"/>
                  </a:lnTo>
                  <a:lnTo>
                    <a:pt x="5753" y="2268"/>
                  </a:lnTo>
                  <a:lnTo>
                    <a:pt x="1" y="2268"/>
                  </a:lnTo>
                  <a:lnTo>
                    <a:pt x="1" y="2328"/>
                  </a:lnTo>
                  <a:lnTo>
                    <a:pt x="5753" y="2328"/>
                  </a:lnTo>
                  <a:lnTo>
                    <a:pt x="5753" y="2376"/>
                  </a:lnTo>
                  <a:lnTo>
                    <a:pt x="1" y="2376"/>
                  </a:lnTo>
                  <a:lnTo>
                    <a:pt x="1" y="2437"/>
                  </a:lnTo>
                  <a:lnTo>
                    <a:pt x="5753" y="2436"/>
                  </a:lnTo>
                  <a:lnTo>
                    <a:pt x="5753" y="2484"/>
                  </a:lnTo>
                  <a:lnTo>
                    <a:pt x="1" y="2484"/>
                  </a:lnTo>
                  <a:lnTo>
                    <a:pt x="1" y="2545"/>
                  </a:lnTo>
                  <a:lnTo>
                    <a:pt x="5753" y="2545"/>
                  </a:lnTo>
                  <a:lnTo>
                    <a:pt x="5753" y="2592"/>
                  </a:lnTo>
                  <a:lnTo>
                    <a:pt x="1" y="2592"/>
                  </a:lnTo>
                  <a:lnTo>
                    <a:pt x="1" y="2652"/>
                  </a:lnTo>
                  <a:lnTo>
                    <a:pt x="5753" y="2652"/>
                  </a:lnTo>
                  <a:lnTo>
                    <a:pt x="5753" y="2700"/>
                  </a:lnTo>
                  <a:lnTo>
                    <a:pt x="1" y="2700"/>
                  </a:lnTo>
                  <a:lnTo>
                    <a:pt x="1" y="2761"/>
                  </a:lnTo>
                  <a:lnTo>
                    <a:pt x="5753" y="2760"/>
                  </a:lnTo>
                  <a:lnTo>
                    <a:pt x="5753" y="2808"/>
                  </a:lnTo>
                  <a:lnTo>
                    <a:pt x="1" y="2808"/>
                  </a:lnTo>
                  <a:lnTo>
                    <a:pt x="1" y="2868"/>
                  </a:lnTo>
                  <a:lnTo>
                    <a:pt x="5753" y="2868"/>
                  </a:lnTo>
                  <a:lnTo>
                    <a:pt x="5753" y="2917"/>
                  </a:lnTo>
                  <a:lnTo>
                    <a:pt x="0" y="2917"/>
                  </a:lnTo>
                  <a:lnTo>
                    <a:pt x="1" y="2977"/>
                  </a:lnTo>
                  <a:lnTo>
                    <a:pt x="5753" y="2976"/>
                  </a:lnTo>
                  <a:lnTo>
                    <a:pt x="5753" y="3024"/>
                  </a:lnTo>
                  <a:lnTo>
                    <a:pt x="1" y="3024"/>
                  </a:lnTo>
                  <a:lnTo>
                    <a:pt x="1" y="3084"/>
                  </a:lnTo>
                  <a:lnTo>
                    <a:pt x="5753" y="3084"/>
                  </a:lnTo>
                  <a:lnTo>
                    <a:pt x="5753" y="3132"/>
                  </a:lnTo>
                  <a:lnTo>
                    <a:pt x="1" y="3132"/>
                  </a:lnTo>
                  <a:lnTo>
                    <a:pt x="1" y="3192"/>
                  </a:lnTo>
                  <a:lnTo>
                    <a:pt x="5753" y="3192"/>
                  </a:lnTo>
                  <a:lnTo>
                    <a:pt x="5753" y="3240"/>
                  </a:lnTo>
                  <a:lnTo>
                    <a:pt x="1" y="3240"/>
                  </a:lnTo>
                  <a:lnTo>
                    <a:pt x="1" y="3301"/>
                  </a:lnTo>
                  <a:lnTo>
                    <a:pt x="5753" y="3300"/>
                  </a:lnTo>
                  <a:lnTo>
                    <a:pt x="5753" y="3348"/>
                  </a:lnTo>
                  <a:lnTo>
                    <a:pt x="1" y="3348"/>
                  </a:lnTo>
                  <a:lnTo>
                    <a:pt x="1" y="3408"/>
                  </a:lnTo>
                  <a:lnTo>
                    <a:pt x="5753" y="3409"/>
                  </a:lnTo>
                  <a:lnTo>
                    <a:pt x="5753" y="3457"/>
                  </a:lnTo>
                  <a:lnTo>
                    <a:pt x="1" y="3456"/>
                  </a:lnTo>
                  <a:lnTo>
                    <a:pt x="1" y="3517"/>
                  </a:lnTo>
                  <a:lnTo>
                    <a:pt x="5753" y="3516"/>
                  </a:lnTo>
                  <a:lnTo>
                    <a:pt x="5753" y="3565"/>
                  </a:lnTo>
                  <a:lnTo>
                    <a:pt x="1" y="3565"/>
                  </a:lnTo>
                  <a:lnTo>
                    <a:pt x="1" y="3624"/>
                  </a:lnTo>
                  <a:lnTo>
                    <a:pt x="5753" y="3625"/>
                  </a:lnTo>
                  <a:lnTo>
                    <a:pt x="5753" y="3673"/>
                  </a:lnTo>
                  <a:lnTo>
                    <a:pt x="1" y="3672"/>
                  </a:lnTo>
                  <a:lnTo>
                    <a:pt x="1" y="3733"/>
                  </a:lnTo>
                  <a:lnTo>
                    <a:pt x="5753" y="3733"/>
                  </a:lnTo>
                  <a:lnTo>
                    <a:pt x="5753" y="3781"/>
                  </a:lnTo>
                  <a:lnTo>
                    <a:pt x="1" y="3781"/>
                  </a:lnTo>
                  <a:lnTo>
                    <a:pt x="1" y="3841"/>
                  </a:lnTo>
                  <a:lnTo>
                    <a:pt x="5753" y="3841"/>
                  </a:lnTo>
                  <a:lnTo>
                    <a:pt x="5753" y="3889"/>
                  </a:lnTo>
                </a:path>
              </a:pathLst>
            </a:custGeom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D0EB63A-A7D5-4A24-9D21-8B45BA1BFBFB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-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3/6/2022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395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C20D04A-6EF7-4665-B131-E359AC6C5C6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3/6/2022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BC8E0A6-1D75-4B7B-8C39-611D36EF233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862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0" y="0"/>
            <a:ext cx="9144000" cy="5188744"/>
            <a:chOff x="0" y="0"/>
            <a:chExt cx="5760" cy="4358"/>
          </a:xfrm>
        </p:grpSpPr>
        <p:sp>
          <p:nvSpPr>
            <p:cNvPr id="60419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solidFill>
                  <a:srgbClr val="FFFFCC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0420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solidFill>
                  <a:srgbClr val="FFFFCC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0421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solidFill>
                  <a:srgbClr val="FFFFCC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0422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solidFill>
                  <a:srgbClr val="FFFFCC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0423" name="Freeform 7"/>
            <p:cNvSpPr>
              <a:spLocks/>
            </p:cNvSpPr>
            <p:nvPr/>
          </p:nvSpPr>
          <p:spPr bwMode="invGray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solidFill>
                  <a:srgbClr val="FFFFCC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0424" name="Freeform 8"/>
            <p:cNvSpPr>
              <a:spLocks/>
            </p:cNvSpPr>
            <p:nvPr/>
          </p:nvSpPr>
          <p:spPr bwMode="invGray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solidFill>
                  <a:srgbClr val="FFFFCC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0425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solidFill>
                  <a:srgbClr val="FFFFCC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60426" name="Freeform 10"/>
            <p:cNvSpPr>
              <a:spLocks/>
            </p:cNvSpPr>
            <p:nvPr/>
          </p:nvSpPr>
          <p:spPr bwMode="invGray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 sz="2400">
                <a:solidFill>
                  <a:srgbClr val="FFFFCC"/>
                </a:solidFill>
                <a:latin typeface="Times New Roman" pitchFamily="18" charset="0"/>
                <a:cs typeface="Arial" charset="0"/>
              </a:endParaRPr>
            </a:p>
          </p:txBody>
        </p:sp>
      </p:grpSp>
      <p:sp>
        <p:nvSpPr>
          <p:cNvPr id="1331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28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60429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6043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cs typeface="+mn-cs"/>
              </a:defRPr>
            </a:lvl1pPr>
          </a:lstStyle>
          <a:p>
            <a:pPr eaLnBrk="1" hangingPunct="1">
              <a:defRPr/>
            </a:pPr>
            <a:fld id="{EC72908C-D306-4880-84A8-8C730E1EFF09}" type="slidenum">
              <a:rPr lang="en-US">
                <a:solidFill>
                  <a:srgbClr val="FFFFCC"/>
                </a:solidFill>
                <a:latin typeface="Times New Roman" pitchFamily="18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1331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08431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C20D04A-6EF7-4665-B131-E359AC6C5C6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3/6/2022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BC8E0A6-1D75-4B7B-8C39-611D36EF233F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977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" y="0"/>
            <a:ext cx="9134475" cy="5133975"/>
            <a:chOff x="0" y="0"/>
            <a:chExt cx="5754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hidden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>
                <a:solidFill>
                  <a:srgbClr val="CCCCFF"/>
                </a:solidFill>
              </a:endParaRPr>
            </a:p>
          </p:txBody>
        </p:sp>
        <p:sp useBgFill="1">
          <p:nvSpPr>
            <p:cNvPr id="1027" name="Freeform 3"/>
            <p:cNvSpPr>
              <a:spLocks/>
            </p:cNvSpPr>
            <p:nvPr/>
          </p:nvSpPr>
          <p:spPr bwMode="hidden">
            <a:xfrm>
              <a:off x="0" y="73"/>
              <a:ext cx="5754" cy="4166"/>
            </a:xfrm>
            <a:custGeom>
              <a:avLst/>
              <a:gdLst/>
              <a:ahLst/>
              <a:cxnLst>
                <a:cxn ang="0">
                  <a:pos x="1" y="3948"/>
                </a:cxn>
                <a:cxn ang="0">
                  <a:pos x="1" y="3997"/>
                </a:cxn>
                <a:cxn ang="0">
                  <a:pos x="5753" y="4105"/>
                </a:cxn>
                <a:cxn ang="0">
                  <a:pos x="5753" y="4165"/>
                </a:cxn>
                <a:cxn ang="0">
                  <a:pos x="1" y="61"/>
                </a:cxn>
                <a:cxn ang="0">
                  <a:pos x="1" y="108"/>
                </a:cxn>
                <a:cxn ang="0">
                  <a:pos x="5753" y="216"/>
                </a:cxn>
                <a:cxn ang="0">
                  <a:pos x="5753" y="277"/>
                </a:cxn>
                <a:cxn ang="0">
                  <a:pos x="1" y="384"/>
                </a:cxn>
                <a:cxn ang="0">
                  <a:pos x="1" y="432"/>
                </a:cxn>
                <a:cxn ang="0">
                  <a:pos x="5753" y="540"/>
                </a:cxn>
                <a:cxn ang="0">
                  <a:pos x="5753" y="600"/>
                </a:cxn>
                <a:cxn ang="0">
                  <a:pos x="1" y="708"/>
                </a:cxn>
                <a:cxn ang="0">
                  <a:pos x="1" y="756"/>
                </a:cxn>
                <a:cxn ang="0">
                  <a:pos x="5753" y="865"/>
                </a:cxn>
                <a:cxn ang="0">
                  <a:pos x="5753" y="925"/>
                </a:cxn>
                <a:cxn ang="0">
                  <a:pos x="1" y="1032"/>
                </a:cxn>
                <a:cxn ang="0">
                  <a:pos x="1" y="1080"/>
                </a:cxn>
                <a:cxn ang="0">
                  <a:pos x="5753" y="1188"/>
                </a:cxn>
                <a:cxn ang="0">
                  <a:pos x="5753" y="1248"/>
                </a:cxn>
                <a:cxn ang="0">
                  <a:pos x="1" y="1357"/>
                </a:cxn>
                <a:cxn ang="0">
                  <a:pos x="1" y="1404"/>
                </a:cxn>
                <a:cxn ang="0">
                  <a:pos x="5753" y="1512"/>
                </a:cxn>
                <a:cxn ang="0">
                  <a:pos x="5753" y="1572"/>
                </a:cxn>
                <a:cxn ang="0">
                  <a:pos x="1" y="1680"/>
                </a:cxn>
                <a:cxn ang="0">
                  <a:pos x="1" y="1728"/>
                </a:cxn>
                <a:cxn ang="0">
                  <a:pos x="5753" y="1836"/>
                </a:cxn>
                <a:cxn ang="0">
                  <a:pos x="5753" y="1896"/>
                </a:cxn>
                <a:cxn ang="0">
                  <a:pos x="1" y="2005"/>
                </a:cxn>
                <a:cxn ang="0">
                  <a:pos x="1" y="2052"/>
                </a:cxn>
                <a:cxn ang="0">
                  <a:pos x="5753" y="2161"/>
                </a:cxn>
                <a:cxn ang="0">
                  <a:pos x="5753" y="2220"/>
                </a:cxn>
                <a:cxn ang="0">
                  <a:pos x="1" y="2328"/>
                </a:cxn>
                <a:cxn ang="0">
                  <a:pos x="1" y="2376"/>
                </a:cxn>
                <a:cxn ang="0">
                  <a:pos x="5753" y="2484"/>
                </a:cxn>
                <a:cxn ang="0">
                  <a:pos x="5753" y="2545"/>
                </a:cxn>
                <a:cxn ang="0">
                  <a:pos x="1" y="2652"/>
                </a:cxn>
                <a:cxn ang="0">
                  <a:pos x="1" y="2700"/>
                </a:cxn>
                <a:cxn ang="0">
                  <a:pos x="5753" y="2808"/>
                </a:cxn>
                <a:cxn ang="0">
                  <a:pos x="5753" y="2868"/>
                </a:cxn>
                <a:cxn ang="0">
                  <a:pos x="1" y="2977"/>
                </a:cxn>
                <a:cxn ang="0">
                  <a:pos x="1" y="3024"/>
                </a:cxn>
                <a:cxn ang="0">
                  <a:pos x="5753" y="3132"/>
                </a:cxn>
                <a:cxn ang="0">
                  <a:pos x="5753" y="3192"/>
                </a:cxn>
                <a:cxn ang="0">
                  <a:pos x="1" y="3301"/>
                </a:cxn>
                <a:cxn ang="0">
                  <a:pos x="1" y="3348"/>
                </a:cxn>
                <a:cxn ang="0">
                  <a:pos x="5753" y="3457"/>
                </a:cxn>
                <a:cxn ang="0">
                  <a:pos x="5753" y="3516"/>
                </a:cxn>
                <a:cxn ang="0">
                  <a:pos x="1" y="3624"/>
                </a:cxn>
                <a:cxn ang="0">
                  <a:pos x="1" y="3672"/>
                </a:cxn>
                <a:cxn ang="0">
                  <a:pos x="5753" y="3781"/>
                </a:cxn>
                <a:cxn ang="0">
                  <a:pos x="5753" y="3841"/>
                </a:cxn>
              </a:cxnLst>
              <a:rect l="0" t="0" r="r" b="b"/>
              <a:pathLst>
                <a:path w="5754" h="4166">
                  <a:moveTo>
                    <a:pt x="5753" y="3889"/>
                  </a:moveTo>
                  <a:lnTo>
                    <a:pt x="1" y="3888"/>
                  </a:lnTo>
                  <a:lnTo>
                    <a:pt x="1" y="3948"/>
                  </a:lnTo>
                  <a:lnTo>
                    <a:pt x="5753" y="3948"/>
                  </a:lnTo>
                  <a:lnTo>
                    <a:pt x="5753" y="3996"/>
                  </a:lnTo>
                  <a:lnTo>
                    <a:pt x="1" y="3997"/>
                  </a:lnTo>
                  <a:lnTo>
                    <a:pt x="1" y="4056"/>
                  </a:lnTo>
                  <a:lnTo>
                    <a:pt x="5753" y="4056"/>
                  </a:lnTo>
                  <a:lnTo>
                    <a:pt x="5753" y="4105"/>
                  </a:lnTo>
                  <a:lnTo>
                    <a:pt x="1" y="4104"/>
                  </a:lnTo>
                  <a:lnTo>
                    <a:pt x="1" y="4165"/>
                  </a:lnTo>
                  <a:lnTo>
                    <a:pt x="5753" y="4165"/>
                  </a:lnTo>
                  <a:lnTo>
                    <a:pt x="5753" y="0"/>
                  </a:lnTo>
                  <a:lnTo>
                    <a:pt x="1" y="0"/>
                  </a:lnTo>
                  <a:lnTo>
                    <a:pt x="1" y="61"/>
                  </a:lnTo>
                  <a:lnTo>
                    <a:pt x="5753" y="60"/>
                  </a:lnTo>
                  <a:lnTo>
                    <a:pt x="5753" y="108"/>
                  </a:lnTo>
                  <a:lnTo>
                    <a:pt x="1" y="108"/>
                  </a:lnTo>
                  <a:lnTo>
                    <a:pt x="1" y="168"/>
                  </a:lnTo>
                  <a:lnTo>
                    <a:pt x="5753" y="169"/>
                  </a:lnTo>
                  <a:lnTo>
                    <a:pt x="5753" y="216"/>
                  </a:lnTo>
                  <a:lnTo>
                    <a:pt x="1" y="216"/>
                  </a:lnTo>
                  <a:lnTo>
                    <a:pt x="1" y="276"/>
                  </a:lnTo>
                  <a:lnTo>
                    <a:pt x="5753" y="277"/>
                  </a:lnTo>
                  <a:lnTo>
                    <a:pt x="5753" y="324"/>
                  </a:lnTo>
                  <a:lnTo>
                    <a:pt x="1" y="324"/>
                  </a:lnTo>
                  <a:lnTo>
                    <a:pt x="1" y="384"/>
                  </a:lnTo>
                  <a:lnTo>
                    <a:pt x="5753" y="384"/>
                  </a:lnTo>
                  <a:lnTo>
                    <a:pt x="5753" y="432"/>
                  </a:lnTo>
                  <a:lnTo>
                    <a:pt x="1" y="432"/>
                  </a:lnTo>
                  <a:lnTo>
                    <a:pt x="1" y="492"/>
                  </a:lnTo>
                  <a:lnTo>
                    <a:pt x="5753" y="493"/>
                  </a:lnTo>
                  <a:lnTo>
                    <a:pt x="5753" y="540"/>
                  </a:lnTo>
                  <a:lnTo>
                    <a:pt x="1" y="540"/>
                  </a:lnTo>
                  <a:lnTo>
                    <a:pt x="1" y="600"/>
                  </a:lnTo>
                  <a:lnTo>
                    <a:pt x="5753" y="600"/>
                  </a:lnTo>
                  <a:lnTo>
                    <a:pt x="5753" y="648"/>
                  </a:lnTo>
                  <a:lnTo>
                    <a:pt x="1" y="648"/>
                  </a:lnTo>
                  <a:lnTo>
                    <a:pt x="1" y="708"/>
                  </a:lnTo>
                  <a:lnTo>
                    <a:pt x="5753" y="709"/>
                  </a:lnTo>
                  <a:lnTo>
                    <a:pt x="5753" y="756"/>
                  </a:lnTo>
                  <a:lnTo>
                    <a:pt x="1" y="756"/>
                  </a:lnTo>
                  <a:lnTo>
                    <a:pt x="1" y="816"/>
                  </a:lnTo>
                  <a:lnTo>
                    <a:pt x="5753" y="817"/>
                  </a:lnTo>
                  <a:lnTo>
                    <a:pt x="5753" y="865"/>
                  </a:lnTo>
                  <a:lnTo>
                    <a:pt x="1" y="864"/>
                  </a:lnTo>
                  <a:lnTo>
                    <a:pt x="1" y="925"/>
                  </a:lnTo>
                  <a:lnTo>
                    <a:pt x="5753" y="925"/>
                  </a:lnTo>
                  <a:lnTo>
                    <a:pt x="5753" y="973"/>
                  </a:lnTo>
                  <a:lnTo>
                    <a:pt x="1" y="972"/>
                  </a:lnTo>
                  <a:lnTo>
                    <a:pt x="1" y="1032"/>
                  </a:lnTo>
                  <a:lnTo>
                    <a:pt x="5753" y="1033"/>
                  </a:lnTo>
                  <a:lnTo>
                    <a:pt x="5753" y="1080"/>
                  </a:lnTo>
                  <a:lnTo>
                    <a:pt x="1" y="1080"/>
                  </a:lnTo>
                  <a:lnTo>
                    <a:pt x="1" y="1140"/>
                  </a:lnTo>
                  <a:lnTo>
                    <a:pt x="5753" y="1140"/>
                  </a:lnTo>
                  <a:lnTo>
                    <a:pt x="5753" y="1188"/>
                  </a:lnTo>
                  <a:lnTo>
                    <a:pt x="1" y="1188"/>
                  </a:lnTo>
                  <a:lnTo>
                    <a:pt x="1" y="1248"/>
                  </a:lnTo>
                  <a:lnTo>
                    <a:pt x="5753" y="1248"/>
                  </a:lnTo>
                  <a:lnTo>
                    <a:pt x="5753" y="1296"/>
                  </a:lnTo>
                  <a:lnTo>
                    <a:pt x="1" y="1297"/>
                  </a:lnTo>
                  <a:lnTo>
                    <a:pt x="1" y="1357"/>
                  </a:lnTo>
                  <a:lnTo>
                    <a:pt x="5753" y="1356"/>
                  </a:lnTo>
                  <a:lnTo>
                    <a:pt x="5753" y="1404"/>
                  </a:lnTo>
                  <a:lnTo>
                    <a:pt x="1" y="1404"/>
                  </a:lnTo>
                  <a:lnTo>
                    <a:pt x="1" y="1465"/>
                  </a:lnTo>
                  <a:lnTo>
                    <a:pt x="5753" y="1464"/>
                  </a:lnTo>
                  <a:lnTo>
                    <a:pt x="5753" y="1512"/>
                  </a:lnTo>
                  <a:lnTo>
                    <a:pt x="1" y="1512"/>
                  </a:lnTo>
                  <a:lnTo>
                    <a:pt x="1" y="1572"/>
                  </a:lnTo>
                  <a:lnTo>
                    <a:pt x="5753" y="1572"/>
                  </a:lnTo>
                  <a:lnTo>
                    <a:pt x="5753" y="1620"/>
                  </a:lnTo>
                  <a:lnTo>
                    <a:pt x="1" y="1620"/>
                  </a:lnTo>
                  <a:lnTo>
                    <a:pt x="1" y="1680"/>
                  </a:lnTo>
                  <a:lnTo>
                    <a:pt x="5753" y="1681"/>
                  </a:lnTo>
                  <a:lnTo>
                    <a:pt x="5753" y="1728"/>
                  </a:lnTo>
                  <a:lnTo>
                    <a:pt x="1" y="1728"/>
                  </a:lnTo>
                  <a:lnTo>
                    <a:pt x="1" y="1789"/>
                  </a:lnTo>
                  <a:lnTo>
                    <a:pt x="5753" y="1789"/>
                  </a:lnTo>
                  <a:lnTo>
                    <a:pt x="5753" y="1836"/>
                  </a:lnTo>
                  <a:lnTo>
                    <a:pt x="1" y="1836"/>
                  </a:lnTo>
                  <a:lnTo>
                    <a:pt x="1" y="1896"/>
                  </a:lnTo>
                  <a:lnTo>
                    <a:pt x="5753" y="1896"/>
                  </a:lnTo>
                  <a:lnTo>
                    <a:pt x="5753" y="1944"/>
                  </a:lnTo>
                  <a:lnTo>
                    <a:pt x="1" y="1944"/>
                  </a:lnTo>
                  <a:lnTo>
                    <a:pt x="1" y="2005"/>
                  </a:lnTo>
                  <a:lnTo>
                    <a:pt x="5753" y="2004"/>
                  </a:lnTo>
                  <a:lnTo>
                    <a:pt x="5753" y="2052"/>
                  </a:lnTo>
                  <a:lnTo>
                    <a:pt x="1" y="2052"/>
                  </a:lnTo>
                  <a:lnTo>
                    <a:pt x="1" y="2113"/>
                  </a:lnTo>
                  <a:lnTo>
                    <a:pt x="5753" y="2112"/>
                  </a:lnTo>
                  <a:lnTo>
                    <a:pt x="5753" y="2161"/>
                  </a:lnTo>
                  <a:lnTo>
                    <a:pt x="1" y="2160"/>
                  </a:lnTo>
                  <a:lnTo>
                    <a:pt x="1" y="2220"/>
                  </a:lnTo>
                  <a:lnTo>
                    <a:pt x="5753" y="2220"/>
                  </a:lnTo>
                  <a:lnTo>
                    <a:pt x="5753" y="2268"/>
                  </a:lnTo>
                  <a:lnTo>
                    <a:pt x="1" y="2268"/>
                  </a:lnTo>
                  <a:lnTo>
                    <a:pt x="1" y="2328"/>
                  </a:lnTo>
                  <a:lnTo>
                    <a:pt x="5753" y="2328"/>
                  </a:lnTo>
                  <a:lnTo>
                    <a:pt x="5753" y="2376"/>
                  </a:lnTo>
                  <a:lnTo>
                    <a:pt x="1" y="2376"/>
                  </a:lnTo>
                  <a:lnTo>
                    <a:pt x="1" y="2437"/>
                  </a:lnTo>
                  <a:lnTo>
                    <a:pt x="5753" y="2436"/>
                  </a:lnTo>
                  <a:lnTo>
                    <a:pt x="5753" y="2484"/>
                  </a:lnTo>
                  <a:lnTo>
                    <a:pt x="1" y="2484"/>
                  </a:lnTo>
                  <a:lnTo>
                    <a:pt x="1" y="2545"/>
                  </a:lnTo>
                  <a:lnTo>
                    <a:pt x="5753" y="2545"/>
                  </a:lnTo>
                  <a:lnTo>
                    <a:pt x="5753" y="2592"/>
                  </a:lnTo>
                  <a:lnTo>
                    <a:pt x="1" y="2592"/>
                  </a:lnTo>
                  <a:lnTo>
                    <a:pt x="1" y="2652"/>
                  </a:lnTo>
                  <a:lnTo>
                    <a:pt x="5753" y="2652"/>
                  </a:lnTo>
                  <a:lnTo>
                    <a:pt x="5753" y="2700"/>
                  </a:lnTo>
                  <a:lnTo>
                    <a:pt x="1" y="2700"/>
                  </a:lnTo>
                  <a:lnTo>
                    <a:pt x="1" y="2761"/>
                  </a:lnTo>
                  <a:lnTo>
                    <a:pt x="5753" y="2760"/>
                  </a:lnTo>
                  <a:lnTo>
                    <a:pt x="5753" y="2808"/>
                  </a:lnTo>
                  <a:lnTo>
                    <a:pt x="1" y="2808"/>
                  </a:lnTo>
                  <a:lnTo>
                    <a:pt x="1" y="2868"/>
                  </a:lnTo>
                  <a:lnTo>
                    <a:pt x="5753" y="2868"/>
                  </a:lnTo>
                  <a:lnTo>
                    <a:pt x="5753" y="2917"/>
                  </a:lnTo>
                  <a:lnTo>
                    <a:pt x="0" y="2917"/>
                  </a:lnTo>
                  <a:lnTo>
                    <a:pt x="1" y="2977"/>
                  </a:lnTo>
                  <a:lnTo>
                    <a:pt x="5753" y="2976"/>
                  </a:lnTo>
                  <a:lnTo>
                    <a:pt x="5753" y="3024"/>
                  </a:lnTo>
                  <a:lnTo>
                    <a:pt x="1" y="3024"/>
                  </a:lnTo>
                  <a:lnTo>
                    <a:pt x="1" y="3084"/>
                  </a:lnTo>
                  <a:lnTo>
                    <a:pt x="5753" y="3084"/>
                  </a:lnTo>
                  <a:lnTo>
                    <a:pt x="5753" y="3132"/>
                  </a:lnTo>
                  <a:lnTo>
                    <a:pt x="1" y="3132"/>
                  </a:lnTo>
                  <a:lnTo>
                    <a:pt x="1" y="3192"/>
                  </a:lnTo>
                  <a:lnTo>
                    <a:pt x="5753" y="3192"/>
                  </a:lnTo>
                  <a:lnTo>
                    <a:pt x="5753" y="3240"/>
                  </a:lnTo>
                  <a:lnTo>
                    <a:pt x="1" y="3240"/>
                  </a:lnTo>
                  <a:lnTo>
                    <a:pt x="1" y="3301"/>
                  </a:lnTo>
                  <a:lnTo>
                    <a:pt x="5753" y="3300"/>
                  </a:lnTo>
                  <a:lnTo>
                    <a:pt x="5753" y="3348"/>
                  </a:lnTo>
                  <a:lnTo>
                    <a:pt x="1" y="3348"/>
                  </a:lnTo>
                  <a:lnTo>
                    <a:pt x="1" y="3408"/>
                  </a:lnTo>
                  <a:lnTo>
                    <a:pt x="5753" y="3409"/>
                  </a:lnTo>
                  <a:lnTo>
                    <a:pt x="5753" y="3457"/>
                  </a:lnTo>
                  <a:lnTo>
                    <a:pt x="1" y="3456"/>
                  </a:lnTo>
                  <a:lnTo>
                    <a:pt x="1" y="3517"/>
                  </a:lnTo>
                  <a:lnTo>
                    <a:pt x="5753" y="3516"/>
                  </a:lnTo>
                  <a:lnTo>
                    <a:pt x="5753" y="3565"/>
                  </a:lnTo>
                  <a:lnTo>
                    <a:pt x="1" y="3565"/>
                  </a:lnTo>
                  <a:lnTo>
                    <a:pt x="1" y="3624"/>
                  </a:lnTo>
                  <a:lnTo>
                    <a:pt x="5753" y="3625"/>
                  </a:lnTo>
                  <a:lnTo>
                    <a:pt x="5753" y="3673"/>
                  </a:lnTo>
                  <a:lnTo>
                    <a:pt x="1" y="3672"/>
                  </a:lnTo>
                  <a:lnTo>
                    <a:pt x="1" y="3733"/>
                  </a:lnTo>
                  <a:lnTo>
                    <a:pt x="5753" y="3733"/>
                  </a:lnTo>
                  <a:lnTo>
                    <a:pt x="5753" y="3781"/>
                  </a:lnTo>
                  <a:lnTo>
                    <a:pt x="1" y="3781"/>
                  </a:lnTo>
                  <a:lnTo>
                    <a:pt x="1" y="3841"/>
                  </a:lnTo>
                  <a:lnTo>
                    <a:pt x="5753" y="3841"/>
                  </a:lnTo>
                  <a:lnTo>
                    <a:pt x="5753" y="3889"/>
                  </a:lnTo>
                </a:path>
              </a:pathLst>
            </a:custGeom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>
                <a:solidFill>
                  <a:srgbClr val="CCCCFF"/>
                </a:solidFill>
              </a:endParaRPr>
            </a:p>
          </p:txBody>
        </p:sp>
      </p:grp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dirty="0">
              <a:solidFill>
                <a:srgbClr val="CCCCFF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D0EB63A-A7D5-4A24-9D21-8B45BA1BFBFB}" type="slidenum">
              <a:rPr lang="en-US">
                <a:solidFill>
                  <a:srgbClr val="CCCCFF"/>
                </a:solidFill>
              </a:rPr>
              <a:pPr/>
              <a:t>‹#›</a:t>
            </a:fld>
            <a:endParaRPr lang="en-US" dirty="0">
              <a:solidFill>
                <a:srgbClr val="CC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1620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-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" y="0"/>
            <a:ext cx="9134475" cy="5133975"/>
            <a:chOff x="0" y="0"/>
            <a:chExt cx="5754" cy="4312"/>
          </a:xfrm>
        </p:grpSpPr>
        <p:sp>
          <p:nvSpPr>
            <p:cNvPr id="1026" name="Rectangle 2"/>
            <p:cNvSpPr>
              <a:spLocks noChangeArrowheads="1"/>
            </p:cNvSpPr>
            <p:nvPr/>
          </p:nvSpPr>
          <p:spPr bwMode="hidden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CCCCFF"/>
                </a:solidFill>
              </a:endParaRPr>
            </a:p>
          </p:txBody>
        </p:sp>
        <p:sp useBgFill="1">
          <p:nvSpPr>
            <p:cNvPr id="1027" name="Freeform 3"/>
            <p:cNvSpPr>
              <a:spLocks/>
            </p:cNvSpPr>
            <p:nvPr/>
          </p:nvSpPr>
          <p:spPr bwMode="hidden">
            <a:xfrm>
              <a:off x="0" y="73"/>
              <a:ext cx="5754" cy="4166"/>
            </a:xfrm>
            <a:custGeom>
              <a:avLst/>
              <a:gdLst/>
              <a:ahLst/>
              <a:cxnLst>
                <a:cxn ang="0">
                  <a:pos x="1" y="3948"/>
                </a:cxn>
                <a:cxn ang="0">
                  <a:pos x="1" y="3997"/>
                </a:cxn>
                <a:cxn ang="0">
                  <a:pos x="5753" y="4105"/>
                </a:cxn>
                <a:cxn ang="0">
                  <a:pos x="5753" y="4165"/>
                </a:cxn>
                <a:cxn ang="0">
                  <a:pos x="1" y="61"/>
                </a:cxn>
                <a:cxn ang="0">
                  <a:pos x="1" y="108"/>
                </a:cxn>
                <a:cxn ang="0">
                  <a:pos x="5753" y="216"/>
                </a:cxn>
                <a:cxn ang="0">
                  <a:pos x="5753" y="277"/>
                </a:cxn>
                <a:cxn ang="0">
                  <a:pos x="1" y="384"/>
                </a:cxn>
                <a:cxn ang="0">
                  <a:pos x="1" y="432"/>
                </a:cxn>
                <a:cxn ang="0">
                  <a:pos x="5753" y="540"/>
                </a:cxn>
                <a:cxn ang="0">
                  <a:pos x="5753" y="600"/>
                </a:cxn>
                <a:cxn ang="0">
                  <a:pos x="1" y="708"/>
                </a:cxn>
                <a:cxn ang="0">
                  <a:pos x="1" y="756"/>
                </a:cxn>
                <a:cxn ang="0">
                  <a:pos x="5753" y="865"/>
                </a:cxn>
                <a:cxn ang="0">
                  <a:pos x="5753" y="925"/>
                </a:cxn>
                <a:cxn ang="0">
                  <a:pos x="1" y="1032"/>
                </a:cxn>
                <a:cxn ang="0">
                  <a:pos x="1" y="1080"/>
                </a:cxn>
                <a:cxn ang="0">
                  <a:pos x="5753" y="1188"/>
                </a:cxn>
                <a:cxn ang="0">
                  <a:pos x="5753" y="1248"/>
                </a:cxn>
                <a:cxn ang="0">
                  <a:pos x="1" y="1357"/>
                </a:cxn>
                <a:cxn ang="0">
                  <a:pos x="1" y="1404"/>
                </a:cxn>
                <a:cxn ang="0">
                  <a:pos x="5753" y="1512"/>
                </a:cxn>
                <a:cxn ang="0">
                  <a:pos x="5753" y="1572"/>
                </a:cxn>
                <a:cxn ang="0">
                  <a:pos x="1" y="1680"/>
                </a:cxn>
                <a:cxn ang="0">
                  <a:pos x="1" y="1728"/>
                </a:cxn>
                <a:cxn ang="0">
                  <a:pos x="5753" y="1836"/>
                </a:cxn>
                <a:cxn ang="0">
                  <a:pos x="5753" y="1896"/>
                </a:cxn>
                <a:cxn ang="0">
                  <a:pos x="1" y="2005"/>
                </a:cxn>
                <a:cxn ang="0">
                  <a:pos x="1" y="2052"/>
                </a:cxn>
                <a:cxn ang="0">
                  <a:pos x="5753" y="2161"/>
                </a:cxn>
                <a:cxn ang="0">
                  <a:pos x="5753" y="2220"/>
                </a:cxn>
                <a:cxn ang="0">
                  <a:pos x="1" y="2328"/>
                </a:cxn>
                <a:cxn ang="0">
                  <a:pos x="1" y="2376"/>
                </a:cxn>
                <a:cxn ang="0">
                  <a:pos x="5753" y="2484"/>
                </a:cxn>
                <a:cxn ang="0">
                  <a:pos x="5753" y="2545"/>
                </a:cxn>
                <a:cxn ang="0">
                  <a:pos x="1" y="2652"/>
                </a:cxn>
                <a:cxn ang="0">
                  <a:pos x="1" y="2700"/>
                </a:cxn>
                <a:cxn ang="0">
                  <a:pos x="5753" y="2808"/>
                </a:cxn>
                <a:cxn ang="0">
                  <a:pos x="5753" y="2868"/>
                </a:cxn>
                <a:cxn ang="0">
                  <a:pos x="1" y="2977"/>
                </a:cxn>
                <a:cxn ang="0">
                  <a:pos x="1" y="3024"/>
                </a:cxn>
                <a:cxn ang="0">
                  <a:pos x="5753" y="3132"/>
                </a:cxn>
                <a:cxn ang="0">
                  <a:pos x="5753" y="3192"/>
                </a:cxn>
                <a:cxn ang="0">
                  <a:pos x="1" y="3301"/>
                </a:cxn>
                <a:cxn ang="0">
                  <a:pos x="1" y="3348"/>
                </a:cxn>
                <a:cxn ang="0">
                  <a:pos x="5753" y="3457"/>
                </a:cxn>
                <a:cxn ang="0">
                  <a:pos x="5753" y="3516"/>
                </a:cxn>
                <a:cxn ang="0">
                  <a:pos x="1" y="3624"/>
                </a:cxn>
                <a:cxn ang="0">
                  <a:pos x="1" y="3672"/>
                </a:cxn>
                <a:cxn ang="0">
                  <a:pos x="5753" y="3781"/>
                </a:cxn>
                <a:cxn ang="0">
                  <a:pos x="5753" y="3841"/>
                </a:cxn>
              </a:cxnLst>
              <a:rect l="0" t="0" r="r" b="b"/>
              <a:pathLst>
                <a:path w="5754" h="4166">
                  <a:moveTo>
                    <a:pt x="5753" y="3889"/>
                  </a:moveTo>
                  <a:lnTo>
                    <a:pt x="1" y="3888"/>
                  </a:lnTo>
                  <a:lnTo>
                    <a:pt x="1" y="3948"/>
                  </a:lnTo>
                  <a:lnTo>
                    <a:pt x="5753" y="3948"/>
                  </a:lnTo>
                  <a:lnTo>
                    <a:pt x="5753" y="3996"/>
                  </a:lnTo>
                  <a:lnTo>
                    <a:pt x="1" y="3997"/>
                  </a:lnTo>
                  <a:lnTo>
                    <a:pt x="1" y="4056"/>
                  </a:lnTo>
                  <a:lnTo>
                    <a:pt x="5753" y="4056"/>
                  </a:lnTo>
                  <a:lnTo>
                    <a:pt x="5753" y="4105"/>
                  </a:lnTo>
                  <a:lnTo>
                    <a:pt x="1" y="4104"/>
                  </a:lnTo>
                  <a:lnTo>
                    <a:pt x="1" y="4165"/>
                  </a:lnTo>
                  <a:lnTo>
                    <a:pt x="5753" y="4165"/>
                  </a:lnTo>
                  <a:lnTo>
                    <a:pt x="5753" y="0"/>
                  </a:lnTo>
                  <a:lnTo>
                    <a:pt x="1" y="0"/>
                  </a:lnTo>
                  <a:lnTo>
                    <a:pt x="1" y="61"/>
                  </a:lnTo>
                  <a:lnTo>
                    <a:pt x="5753" y="60"/>
                  </a:lnTo>
                  <a:lnTo>
                    <a:pt x="5753" y="108"/>
                  </a:lnTo>
                  <a:lnTo>
                    <a:pt x="1" y="108"/>
                  </a:lnTo>
                  <a:lnTo>
                    <a:pt x="1" y="168"/>
                  </a:lnTo>
                  <a:lnTo>
                    <a:pt x="5753" y="169"/>
                  </a:lnTo>
                  <a:lnTo>
                    <a:pt x="5753" y="216"/>
                  </a:lnTo>
                  <a:lnTo>
                    <a:pt x="1" y="216"/>
                  </a:lnTo>
                  <a:lnTo>
                    <a:pt x="1" y="276"/>
                  </a:lnTo>
                  <a:lnTo>
                    <a:pt x="5753" y="277"/>
                  </a:lnTo>
                  <a:lnTo>
                    <a:pt x="5753" y="324"/>
                  </a:lnTo>
                  <a:lnTo>
                    <a:pt x="1" y="324"/>
                  </a:lnTo>
                  <a:lnTo>
                    <a:pt x="1" y="384"/>
                  </a:lnTo>
                  <a:lnTo>
                    <a:pt x="5753" y="384"/>
                  </a:lnTo>
                  <a:lnTo>
                    <a:pt x="5753" y="432"/>
                  </a:lnTo>
                  <a:lnTo>
                    <a:pt x="1" y="432"/>
                  </a:lnTo>
                  <a:lnTo>
                    <a:pt x="1" y="492"/>
                  </a:lnTo>
                  <a:lnTo>
                    <a:pt x="5753" y="493"/>
                  </a:lnTo>
                  <a:lnTo>
                    <a:pt x="5753" y="540"/>
                  </a:lnTo>
                  <a:lnTo>
                    <a:pt x="1" y="540"/>
                  </a:lnTo>
                  <a:lnTo>
                    <a:pt x="1" y="600"/>
                  </a:lnTo>
                  <a:lnTo>
                    <a:pt x="5753" y="600"/>
                  </a:lnTo>
                  <a:lnTo>
                    <a:pt x="5753" y="648"/>
                  </a:lnTo>
                  <a:lnTo>
                    <a:pt x="1" y="648"/>
                  </a:lnTo>
                  <a:lnTo>
                    <a:pt x="1" y="708"/>
                  </a:lnTo>
                  <a:lnTo>
                    <a:pt x="5753" y="709"/>
                  </a:lnTo>
                  <a:lnTo>
                    <a:pt x="5753" y="756"/>
                  </a:lnTo>
                  <a:lnTo>
                    <a:pt x="1" y="756"/>
                  </a:lnTo>
                  <a:lnTo>
                    <a:pt x="1" y="816"/>
                  </a:lnTo>
                  <a:lnTo>
                    <a:pt x="5753" y="817"/>
                  </a:lnTo>
                  <a:lnTo>
                    <a:pt x="5753" y="865"/>
                  </a:lnTo>
                  <a:lnTo>
                    <a:pt x="1" y="864"/>
                  </a:lnTo>
                  <a:lnTo>
                    <a:pt x="1" y="925"/>
                  </a:lnTo>
                  <a:lnTo>
                    <a:pt x="5753" y="925"/>
                  </a:lnTo>
                  <a:lnTo>
                    <a:pt x="5753" y="973"/>
                  </a:lnTo>
                  <a:lnTo>
                    <a:pt x="1" y="972"/>
                  </a:lnTo>
                  <a:lnTo>
                    <a:pt x="1" y="1032"/>
                  </a:lnTo>
                  <a:lnTo>
                    <a:pt x="5753" y="1033"/>
                  </a:lnTo>
                  <a:lnTo>
                    <a:pt x="5753" y="1080"/>
                  </a:lnTo>
                  <a:lnTo>
                    <a:pt x="1" y="1080"/>
                  </a:lnTo>
                  <a:lnTo>
                    <a:pt x="1" y="1140"/>
                  </a:lnTo>
                  <a:lnTo>
                    <a:pt x="5753" y="1140"/>
                  </a:lnTo>
                  <a:lnTo>
                    <a:pt x="5753" y="1188"/>
                  </a:lnTo>
                  <a:lnTo>
                    <a:pt x="1" y="1188"/>
                  </a:lnTo>
                  <a:lnTo>
                    <a:pt x="1" y="1248"/>
                  </a:lnTo>
                  <a:lnTo>
                    <a:pt x="5753" y="1248"/>
                  </a:lnTo>
                  <a:lnTo>
                    <a:pt x="5753" y="1296"/>
                  </a:lnTo>
                  <a:lnTo>
                    <a:pt x="1" y="1297"/>
                  </a:lnTo>
                  <a:lnTo>
                    <a:pt x="1" y="1357"/>
                  </a:lnTo>
                  <a:lnTo>
                    <a:pt x="5753" y="1356"/>
                  </a:lnTo>
                  <a:lnTo>
                    <a:pt x="5753" y="1404"/>
                  </a:lnTo>
                  <a:lnTo>
                    <a:pt x="1" y="1404"/>
                  </a:lnTo>
                  <a:lnTo>
                    <a:pt x="1" y="1465"/>
                  </a:lnTo>
                  <a:lnTo>
                    <a:pt x="5753" y="1464"/>
                  </a:lnTo>
                  <a:lnTo>
                    <a:pt x="5753" y="1512"/>
                  </a:lnTo>
                  <a:lnTo>
                    <a:pt x="1" y="1512"/>
                  </a:lnTo>
                  <a:lnTo>
                    <a:pt x="1" y="1572"/>
                  </a:lnTo>
                  <a:lnTo>
                    <a:pt x="5753" y="1572"/>
                  </a:lnTo>
                  <a:lnTo>
                    <a:pt x="5753" y="1620"/>
                  </a:lnTo>
                  <a:lnTo>
                    <a:pt x="1" y="1620"/>
                  </a:lnTo>
                  <a:lnTo>
                    <a:pt x="1" y="1680"/>
                  </a:lnTo>
                  <a:lnTo>
                    <a:pt x="5753" y="1681"/>
                  </a:lnTo>
                  <a:lnTo>
                    <a:pt x="5753" y="1728"/>
                  </a:lnTo>
                  <a:lnTo>
                    <a:pt x="1" y="1728"/>
                  </a:lnTo>
                  <a:lnTo>
                    <a:pt x="1" y="1789"/>
                  </a:lnTo>
                  <a:lnTo>
                    <a:pt x="5753" y="1789"/>
                  </a:lnTo>
                  <a:lnTo>
                    <a:pt x="5753" y="1836"/>
                  </a:lnTo>
                  <a:lnTo>
                    <a:pt x="1" y="1836"/>
                  </a:lnTo>
                  <a:lnTo>
                    <a:pt x="1" y="1896"/>
                  </a:lnTo>
                  <a:lnTo>
                    <a:pt x="5753" y="1896"/>
                  </a:lnTo>
                  <a:lnTo>
                    <a:pt x="5753" y="1944"/>
                  </a:lnTo>
                  <a:lnTo>
                    <a:pt x="1" y="1944"/>
                  </a:lnTo>
                  <a:lnTo>
                    <a:pt x="1" y="2005"/>
                  </a:lnTo>
                  <a:lnTo>
                    <a:pt x="5753" y="2004"/>
                  </a:lnTo>
                  <a:lnTo>
                    <a:pt x="5753" y="2052"/>
                  </a:lnTo>
                  <a:lnTo>
                    <a:pt x="1" y="2052"/>
                  </a:lnTo>
                  <a:lnTo>
                    <a:pt x="1" y="2113"/>
                  </a:lnTo>
                  <a:lnTo>
                    <a:pt x="5753" y="2112"/>
                  </a:lnTo>
                  <a:lnTo>
                    <a:pt x="5753" y="2161"/>
                  </a:lnTo>
                  <a:lnTo>
                    <a:pt x="1" y="2160"/>
                  </a:lnTo>
                  <a:lnTo>
                    <a:pt x="1" y="2220"/>
                  </a:lnTo>
                  <a:lnTo>
                    <a:pt x="5753" y="2220"/>
                  </a:lnTo>
                  <a:lnTo>
                    <a:pt x="5753" y="2268"/>
                  </a:lnTo>
                  <a:lnTo>
                    <a:pt x="1" y="2268"/>
                  </a:lnTo>
                  <a:lnTo>
                    <a:pt x="1" y="2328"/>
                  </a:lnTo>
                  <a:lnTo>
                    <a:pt x="5753" y="2328"/>
                  </a:lnTo>
                  <a:lnTo>
                    <a:pt x="5753" y="2376"/>
                  </a:lnTo>
                  <a:lnTo>
                    <a:pt x="1" y="2376"/>
                  </a:lnTo>
                  <a:lnTo>
                    <a:pt x="1" y="2437"/>
                  </a:lnTo>
                  <a:lnTo>
                    <a:pt x="5753" y="2436"/>
                  </a:lnTo>
                  <a:lnTo>
                    <a:pt x="5753" y="2484"/>
                  </a:lnTo>
                  <a:lnTo>
                    <a:pt x="1" y="2484"/>
                  </a:lnTo>
                  <a:lnTo>
                    <a:pt x="1" y="2545"/>
                  </a:lnTo>
                  <a:lnTo>
                    <a:pt x="5753" y="2545"/>
                  </a:lnTo>
                  <a:lnTo>
                    <a:pt x="5753" y="2592"/>
                  </a:lnTo>
                  <a:lnTo>
                    <a:pt x="1" y="2592"/>
                  </a:lnTo>
                  <a:lnTo>
                    <a:pt x="1" y="2652"/>
                  </a:lnTo>
                  <a:lnTo>
                    <a:pt x="5753" y="2652"/>
                  </a:lnTo>
                  <a:lnTo>
                    <a:pt x="5753" y="2700"/>
                  </a:lnTo>
                  <a:lnTo>
                    <a:pt x="1" y="2700"/>
                  </a:lnTo>
                  <a:lnTo>
                    <a:pt x="1" y="2761"/>
                  </a:lnTo>
                  <a:lnTo>
                    <a:pt x="5753" y="2760"/>
                  </a:lnTo>
                  <a:lnTo>
                    <a:pt x="5753" y="2808"/>
                  </a:lnTo>
                  <a:lnTo>
                    <a:pt x="1" y="2808"/>
                  </a:lnTo>
                  <a:lnTo>
                    <a:pt x="1" y="2868"/>
                  </a:lnTo>
                  <a:lnTo>
                    <a:pt x="5753" y="2868"/>
                  </a:lnTo>
                  <a:lnTo>
                    <a:pt x="5753" y="2917"/>
                  </a:lnTo>
                  <a:lnTo>
                    <a:pt x="0" y="2917"/>
                  </a:lnTo>
                  <a:lnTo>
                    <a:pt x="1" y="2977"/>
                  </a:lnTo>
                  <a:lnTo>
                    <a:pt x="5753" y="2976"/>
                  </a:lnTo>
                  <a:lnTo>
                    <a:pt x="5753" y="3024"/>
                  </a:lnTo>
                  <a:lnTo>
                    <a:pt x="1" y="3024"/>
                  </a:lnTo>
                  <a:lnTo>
                    <a:pt x="1" y="3084"/>
                  </a:lnTo>
                  <a:lnTo>
                    <a:pt x="5753" y="3084"/>
                  </a:lnTo>
                  <a:lnTo>
                    <a:pt x="5753" y="3132"/>
                  </a:lnTo>
                  <a:lnTo>
                    <a:pt x="1" y="3132"/>
                  </a:lnTo>
                  <a:lnTo>
                    <a:pt x="1" y="3192"/>
                  </a:lnTo>
                  <a:lnTo>
                    <a:pt x="5753" y="3192"/>
                  </a:lnTo>
                  <a:lnTo>
                    <a:pt x="5753" y="3240"/>
                  </a:lnTo>
                  <a:lnTo>
                    <a:pt x="1" y="3240"/>
                  </a:lnTo>
                  <a:lnTo>
                    <a:pt x="1" y="3301"/>
                  </a:lnTo>
                  <a:lnTo>
                    <a:pt x="5753" y="3300"/>
                  </a:lnTo>
                  <a:lnTo>
                    <a:pt x="5753" y="3348"/>
                  </a:lnTo>
                  <a:lnTo>
                    <a:pt x="1" y="3348"/>
                  </a:lnTo>
                  <a:lnTo>
                    <a:pt x="1" y="3408"/>
                  </a:lnTo>
                  <a:lnTo>
                    <a:pt x="5753" y="3409"/>
                  </a:lnTo>
                  <a:lnTo>
                    <a:pt x="5753" y="3457"/>
                  </a:lnTo>
                  <a:lnTo>
                    <a:pt x="1" y="3456"/>
                  </a:lnTo>
                  <a:lnTo>
                    <a:pt x="1" y="3517"/>
                  </a:lnTo>
                  <a:lnTo>
                    <a:pt x="5753" y="3516"/>
                  </a:lnTo>
                  <a:lnTo>
                    <a:pt x="5753" y="3565"/>
                  </a:lnTo>
                  <a:lnTo>
                    <a:pt x="1" y="3565"/>
                  </a:lnTo>
                  <a:lnTo>
                    <a:pt x="1" y="3624"/>
                  </a:lnTo>
                  <a:lnTo>
                    <a:pt x="5753" y="3625"/>
                  </a:lnTo>
                  <a:lnTo>
                    <a:pt x="5753" y="3673"/>
                  </a:lnTo>
                  <a:lnTo>
                    <a:pt x="1" y="3672"/>
                  </a:lnTo>
                  <a:lnTo>
                    <a:pt x="1" y="3733"/>
                  </a:lnTo>
                  <a:lnTo>
                    <a:pt x="5753" y="3733"/>
                  </a:lnTo>
                  <a:lnTo>
                    <a:pt x="5753" y="3781"/>
                  </a:lnTo>
                  <a:lnTo>
                    <a:pt x="1" y="3781"/>
                  </a:lnTo>
                  <a:lnTo>
                    <a:pt x="1" y="3841"/>
                  </a:lnTo>
                  <a:lnTo>
                    <a:pt x="5753" y="3841"/>
                  </a:lnTo>
                  <a:lnTo>
                    <a:pt x="5753" y="3889"/>
                  </a:lnTo>
                </a:path>
              </a:pathLst>
            </a:custGeom>
            <a:ln w="9525" cap="rnd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CCCCFF"/>
                </a:solidFill>
              </a:endParaRPr>
            </a:p>
          </p:txBody>
        </p:sp>
      </p:grp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8590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CCCCFF"/>
              </a:solidFill>
            </a:endParaRP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>
              <a:solidFill>
                <a:srgbClr val="CCCCFF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D0EB63A-A7D5-4A24-9D21-8B45BA1BFBFB}" type="slidenum">
              <a:rPr lang="en-US">
                <a:solidFill>
                  <a:srgbClr val="CCCCFF"/>
                </a:solidFill>
              </a:rPr>
              <a:pPr/>
              <a:t>‹#›</a:t>
            </a:fld>
            <a:endParaRPr lang="en-US">
              <a:solidFill>
                <a:srgbClr val="CCC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8475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-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5142310"/>
            <a:chOff x="0" y="0"/>
            <a:chExt cx="5760" cy="4319"/>
          </a:xfrm>
        </p:grpSpPr>
        <p:sp>
          <p:nvSpPr>
            <p:cNvPr id="6349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49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49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49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49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49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49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49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49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0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0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0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0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0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0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0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0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0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0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1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1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1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1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1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1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1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1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1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1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2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2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2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2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2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2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352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6352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6352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6353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8360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353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8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353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2729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353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353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2729"/>
            <a:ext cx="21336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defRPr>
            </a:lvl1pPr>
          </a:lstStyle>
          <a:p>
            <a:pPr>
              <a:defRPr/>
            </a:pPr>
            <a:fld id="{74B128A6-8FD8-47DB-94DF-227ACD58244F}" type="slidenum">
              <a:rPr lang="en-US">
                <a:solidFill>
                  <a:srgbClr val="FFFFFF"/>
                </a:solidFill>
                <a:latin typeface="Arial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28847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3/6/2022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375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3/6/2022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33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3/6/2022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592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3/6/2022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2429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C20D04A-6EF7-4665-B131-E359AC6C5C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3/6/2022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BC8E0A6-1D75-4B7B-8C39-611D36EF23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9966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bin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bin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bin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bin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bin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bin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bin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bin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bin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bin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bin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bin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bin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bin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bin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bin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bin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bin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bin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bin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5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bin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bin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bin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bin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bin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bin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bin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bin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bin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bin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bin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bin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bin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bin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bin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bin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bin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bin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bin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bin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bin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bin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bin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bin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3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bin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bin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3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bin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bin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bin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3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bin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bin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bin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3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bin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bin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3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bin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3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bin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3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bin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3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bin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63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bin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63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bin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bin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3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bin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3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bin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3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bin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3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bin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63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bin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63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bin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63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bin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63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bin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63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bin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bin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63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bin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63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bin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63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bin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63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bin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63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bin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63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bin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63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bin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63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bin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63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bin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bin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63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bin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63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bin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63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bin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63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bin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63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bin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63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bin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63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bin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63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bin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63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bin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6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bin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63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bin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63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bin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63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bin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63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bin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63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bin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63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bin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63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bin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63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bin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63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bin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9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6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bin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63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bin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63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bin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63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bin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63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bin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63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bin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63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bin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63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bin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63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bin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63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bin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bin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63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bin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63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bin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63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bin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63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bin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63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bin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63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bin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63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bin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63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bin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63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bin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bin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63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bin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63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bin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63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bin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63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bin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63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bin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63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bin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63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bin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63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bin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63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bin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bin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63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bin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63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bin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63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bin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63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bin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63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bin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63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bin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63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bin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63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bin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63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50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50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50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50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50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50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50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50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50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50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bin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51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bin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51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bin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51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bin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51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bin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51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bin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51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bin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51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bin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5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bin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51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bin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51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bin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51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bin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51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bin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51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bin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51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bin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51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bin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51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bin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51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bin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bin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bin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5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bin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bin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bin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bin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bin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bin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938947D-2B73-4343-AA7B-88BFB1336BF9}"/>
              </a:ext>
            </a:extLst>
          </p:cNvPr>
          <p:cNvSpPr/>
          <p:nvPr/>
        </p:nvSpPr>
        <p:spPr>
          <a:xfrm>
            <a:off x="8991600" y="57150"/>
            <a:ext cx="45719" cy="45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69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035 - O Worship The King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92745"/>
      </p:ext>
    </p:extLst>
  </p:cSld>
  <p:clrMapOvr>
    <a:masterClrMapping/>
  </p:clrMapOvr>
  <p:transition>
    <p:wipe dir="r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608 - The Love Of God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9213585"/>
      </p:ext>
    </p:extLst>
  </p:cSld>
  <p:clrMapOvr>
    <a:masterClrMapping/>
  </p:clrMapOvr>
  <p:transition>
    <p:wipe dir="r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608 - The Love Of God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687469"/>
      </p:ext>
    </p:extLst>
  </p:cSld>
  <p:clrMapOvr>
    <a:masterClrMapping/>
  </p:clrMapOvr>
  <p:transition>
    <p:wipe dir="r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608 - The Love Of God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973888"/>
      </p:ext>
    </p:extLst>
  </p:cSld>
  <p:clrMapOvr>
    <a:masterClrMapping/>
  </p:clrMapOvr>
  <p:transition>
    <p:wipe dir="r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608 - The Love Of God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1971427"/>
      </p:ext>
    </p:extLst>
  </p:cSld>
  <p:clrMapOvr>
    <a:masterClrMapping/>
  </p:clrMapOvr>
  <p:transition>
    <p:wipe dir="r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608 - The Love Of God - 1.4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012990"/>
      </p:ext>
    </p:extLst>
  </p:cSld>
  <p:clrMapOvr>
    <a:masterClrMapping/>
  </p:clrMapOvr>
  <p:transition>
    <p:wipe dir="r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608 - The Love Of God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7548482"/>
      </p:ext>
    </p:extLst>
  </p:cSld>
  <p:clrMapOvr>
    <a:masterClrMapping/>
  </p:clrMapOvr>
  <p:transition>
    <p:wipe dir="r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608 - The Love Of God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2957828"/>
      </p:ext>
    </p:extLst>
  </p:cSld>
  <p:clrMapOvr>
    <a:masterClrMapping/>
  </p:clrMapOvr>
  <p:transition>
    <p:wipe dir="r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608 - The Love Of God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5446955"/>
      </p:ext>
    </p:extLst>
  </p:cSld>
  <p:clrMapOvr>
    <a:masterClrMapping/>
  </p:clrMapOvr>
  <p:transition>
    <p:wipe dir="r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608 - The Love Of God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6559410"/>
      </p:ext>
    </p:extLst>
  </p:cSld>
  <p:clrMapOvr>
    <a:masterClrMapping/>
  </p:clrMapOvr>
  <p:transition>
    <p:wipe dir="r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608 - The Love Of God - 3.3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077684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035 - O Worship The King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05713"/>
      </p:ext>
    </p:extLst>
  </p:cSld>
  <p:clrMapOvr>
    <a:masterClrMapping/>
  </p:clrMapOvr>
  <p:transition>
    <p:wipe dir="r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608 - The Love Of God - 3.4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9134778"/>
      </p:ext>
    </p:extLst>
  </p:cSld>
  <p:clrMapOvr>
    <a:masterClrMapping/>
  </p:clrMapOvr>
  <p:transition>
    <p:wipe dir="r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608 - The Love Of God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0271391"/>
      </p:ext>
    </p:extLst>
  </p:cSld>
  <p:clrMapOvr>
    <a:masterClrMapping/>
  </p:clrMapOvr>
  <p:transition>
    <p:wipe dir="r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608 - The Love Of God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8275550"/>
      </p:ext>
    </p:extLst>
  </p:cSld>
  <p:clrMapOvr>
    <a:masterClrMapping/>
  </p:clrMapOvr>
  <p:transition>
    <p:wipe dir="r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1100 - Lamb Of God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7660303"/>
      </p:ext>
    </p:extLst>
  </p:cSld>
  <p:clrMapOvr>
    <a:masterClrMapping/>
  </p:clrMapOvr>
  <p:transition>
    <p:wipe dir="r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1100 - Lamb Of God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9194697"/>
      </p:ext>
    </p:extLst>
  </p:cSld>
  <p:clrMapOvr>
    <a:masterClrMapping/>
  </p:clrMapOvr>
  <p:transition>
    <p:wipe dir="r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1100 - Lamb Of God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3665242"/>
      </p:ext>
    </p:extLst>
  </p:cSld>
  <p:clrMapOvr>
    <a:masterClrMapping/>
  </p:clrMapOvr>
  <p:transition>
    <p:wipe dir="r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1100 - Lamb Of God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8161540"/>
      </p:ext>
    </p:extLst>
  </p:cSld>
  <p:clrMapOvr>
    <a:masterClrMapping/>
  </p:clrMapOvr>
  <p:transition>
    <p:wipe dir="r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1100 - Lamb Of God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4235934"/>
      </p:ext>
    </p:extLst>
  </p:cSld>
  <p:clrMapOvr>
    <a:masterClrMapping/>
  </p:clrMapOvr>
  <p:transition>
    <p:wipe dir="r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1100 - Lamb Of God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7292898"/>
      </p:ext>
    </p:extLst>
  </p:cSld>
  <p:clrMapOvr>
    <a:masterClrMapping/>
  </p:clrMapOvr>
  <p:transition>
    <p:wipe dir="r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1100 - Lamb Of God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0193186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035 - O Worship The King - 3.3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Song</a:t>
            </a:r>
          </a:p>
        </p:txBody>
      </p:sp>
    </p:spTree>
    <p:extLst>
      <p:ext uri="{BB962C8B-B14F-4D97-AF65-F5344CB8AC3E}">
        <p14:creationId xmlns:p14="http://schemas.microsoft.com/office/powerpoint/2010/main" val="1812155912"/>
      </p:ext>
    </p:extLst>
  </p:cSld>
  <p:clrMapOvr>
    <a:masterClrMapping/>
  </p:clrMapOvr>
  <p:transition>
    <p:wipe dir="r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1100 - Lamb Of God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2378814"/>
      </p:ext>
    </p:extLst>
  </p:cSld>
  <p:clrMapOvr>
    <a:masterClrMapping/>
  </p:clrMapOvr>
  <p:transition>
    <p:wipe dir="r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1100 - Lamb Of God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2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9922464"/>
      </p:ext>
    </p:extLst>
  </p:cSld>
  <p:clrMapOvr>
    <a:masterClrMapping/>
  </p:clrMapOvr>
  <p:transition>
    <p:wipe dir="r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1100 - Lamb Of God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8079959"/>
      </p:ext>
    </p:extLst>
  </p:cSld>
  <p:clrMapOvr>
    <a:masterClrMapping/>
  </p:clrMapOvr>
  <p:transition>
    <p:wipe dir="r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1100 - Lamb Of God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9493351"/>
      </p:ext>
    </p:extLst>
  </p:cSld>
  <p:clrMapOvr>
    <a:masterClrMapping/>
  </p:clrMapOvr>
  <p:transition>
    <p:wipe dir="r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1100 - Lamb Of God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3523202"/>
      </p:ext>
    </p:extLst>
  </p:cSld>
  <p:clrMapOvr>
    <a:masterClrMapping/>
  </p:clrMapOvr>
  <p:transition>
    <p:wipe dir="r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1100 - Lamb Of God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1415817"/>
      </p:ext>
    </p:extLst>
  </p:cSld>
  <p:clrMapOvr>
    <a:masterClrMapping/>
  </p:clrMapOvr>
  <p:transition>
    <p:wipe dir="r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1141 - We Will Glorify The King Of Kings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6783118"/>
      </p:ext>
    </p:extLst>
  </p:cSld>
  <p:clrMapOvr>
    <a:masterClrMapping/>
  </p:clrMapOvr>
  <p:transition>
    <p:wipe dir="r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1141 - We Will Glorify The King Of Kings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6863280"/>
      </p:ext>
    </p:extLst>
  </p:cSld>
  <p:clrMapOvr>
    <a:masterClrMapping/>
  </p:clrMapOvr>
  <p:transition>
    <p:wipe dir="r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1141 - We Will Glorify The King Of Kings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1433142"/>
      </p:ext>
    </p:extLst>
  </p:cSld>
  <p:clrMapOvr>
    <a:masterClrMapping/>
  </p:clrMapOvr>
  <p:transition>
    <p:wipe dir="r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1141 - We Will Glorify The King Of Kings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0209905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575548"/>
      </p:ext>
    </p:extLst>
  </p:cSld>
  <p:clrMapOvr>
    <a:masterClrMapping/>
  </p:clrMapOvr>
  <p:transition>
    <p:fade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1141 - We Will Glorify The King Of Kings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2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956951"/>
      </p:ext>
    </p:extLst>
  </p:cSld>
  <p:clrMapOvr>
    <a:masterClrMapping/>
  </p:clrMapOvr>
  <p:transition>
    <p:wipe dir="r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1141 - We Will Glorify The King Of Kings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76760"/>
      </p:ext>
    </p:extLst>
  </p:cSld>
  <p:clrMapOvr>
    <a:masterClrMapping/>
  </p:clrMapOvr>
  <p:transition>
    <p:wipe dir="r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1141 - We Will Glorify The King Of Kings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3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5210843"/>
      </p:ext>
    </p:extLst>
  </p:cSld>
  <p:clrMapOvr>
    <a:masterClrMapping/>
  </p:clrMapOvr>
  <p:transition>
    <p:wipe dir="r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1141 - We Will Glorify The King Of Kings - 4.1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4256812"/>
      </p:ext>
    </p:extLst>
  </p:cSld>
  <p:clrMapOvr>
    <a:masterClrMapping/>
  </p:clrMapOvr>
  <p:transition>
    <p:wipe dir="r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1141 - We Will Glorify The King Of Kings - 4.2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774115"/>
      </p:ext>
    </p:extLst>
  </p:cSld>
  <p:clrMapOvr>
    <a:masterClrMapping/>
  </p:clrMapOvr>
  <p:transition>
    <p:wipe dir="r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072 - Be With Me, Lord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5862161"/>
      </p:ext>
    </p:extLst>
  </p:cSld>
  <p:clrMapOvr>
    <a:masterClrMapping/>
  </p:clrMapOvr>
  <p:transition>
    <p:wipe dir="r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072 - Be With Me, Lord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5358219"/>
      </p:ext>
    </p:extLst>
  </p:cSld>
  <p:clrMapOvr>
    <a:masterClrMapping/>
  </p:clrMapOvr>
  <p:transition>
    <p:wipe dir="r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072 - Be With Me, Lord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8921990"/>
      </p:ext>
    </p:extLst>
  </p:cSld>
  <p:clrMapOvr>
    <a:masterClrMapping/>
  </p:clrMapOvr>
  <p:transition>
    <p:wipe dir="r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072 - Be With Me, Lord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9248981"/>
      </p:ext>
    </p:extLst>
  </p:cSld>
  <p:clrMapOvr>
    <a:masterClrMapping/>
  </p:clrMapOvr>
  <p:transition>
    <p:wipe dir="r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072 - Be With Me, Lord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2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3787425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28600" y="571500"/>
            <a:ext cx="8686800" cy="857250"/>
          </a:xfrm>
        </p:spPr>
        <p:txBody>
          <a:bodyPr/>
          <a:lstStyle/>
          <a:p>
            <a:r>
              <a:rPr lang="en-US" b="1" dirty="0">
                <a:latin typeface="Georgia" pitchFamily="18" charset="0"/>
              </a:rPr>
              <a:t>Sing to the Lord a New Song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3224" y="1428750"/>
            <a:ext cx="3228976" cy="3280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6590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072 - Be With Me, Lord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4942410"/>
      </p:ext>
    </p:extLst>
  </p:cSld>
  <p:clrMapOvr>
    <a:masterClrMapping/>
  </p:clrMapOvr>
  <p:transition>
    <p:wipe dir="r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072 - Be With Me, Lord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3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8441043"/>
      </p:ext>
    </p:extLst>
  </p:cSld>
  <p:clrMapOvr>
    <a:masterClrMapping/>
  </p:clrMapOvr>
  <p:transition>
    <p:wipe dir="r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072 - Be With Me, Lord - 4.1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0906241"/>
      </p:ext>
    </p:extLst>
  </p:cSld>
  <p:clrMapOvr>
    <a:masterClrMapping/>
  </p:clrMapOvr>
  <p:transition>
    <p:wipe dir="r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072 - Be With Me, Lord - 4.2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5610299"/>
      </p:ext>
    </p:extLst>
  </p:cSld>
  <p:clrMapOvr>
    <a:masterClrMapping/>
  </p:clrMapOvr>
  <p:transition>
    <p:wipe dir="r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013.15 - Alleluia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8615906"/>
      </p:ext>
    </p:extLst>
  </p:cSld>
  <p:clrMapOvr>
    <a:masterClrMapping/>
  </p:clrMapOvr>
  <p:transition>
    <p:wipe dir="r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013.15 - Alleluia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0775195"/>
      </p:ext>
    </p:extLst>
  </p:cSld>
  <p:clrMapOvr>
    <a:masterClrMapping/>
  </p:clrMapOvr>
  <p:transition>
    <p:wipe dir="r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013.15 - Alleluia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6525535"/>
      </p:ext>
    </p:extLst>
  </p:cSld>
  <p:clrMapOvr>
    <a:masterClrMapping/>
  </p:clrMapOvr>
  <p:transition>
    <p:wipe dir="r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013.15 - Alleluia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6361073"/>
      </p:ext>
    </p:extLst>
  </p:cSld>
  <p:clrMapOvr>
    <a:masterClrMapping/>
  </p:clrMapOvr>
  <p:transition>
    <p:wipe dir="r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013.15 - Alleluia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1738418"/>
      </p:ext>
    </p:extLst>
  </p:cSld>
  <p:clrMapOvr>
    <a:masterClrMapping/>
  </p:clrMapOvr>
  <p:transition>
    <p:wipe dir="r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013.15 - Alleluia - 2.3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9455568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28600" y="228600"/>
            <a:ext cx="8686800" cy="857250"/>
          </a:xfrm>
        </p:spPr>
        <p:txBody>
          <a:bodyPr/>
          <a:lstStyle/>
          <a:p>
            <a:r>
              <a:rPr lang="en-US" b="1" dirty="0">
                <a:latin typeface="Georgia" pitchFamily="18" charset="0"/>
              </a:rPr>
              <a:t>The call to sing a new song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533400" y="1200150"/>
            <a:ext cx="8077200" cy="3429000"/>
          </a:xfrm>
        </p:spPr>
        <p:txBody>
          <a:bodyPr/>
          <a:lstStyle/>
          <a:p>
            <a:pPr algn="l">
              <a:buClr>
                <a:srgbClr val="FFFF00"/>
              </a:buClr>
              <a:buSzPct val="140000"/>
              <a:buFont typeface="Wingdings" pitchFamily="2" charset="2"/>
              <a:buChar char="§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Psa. 98:1— </a:t>
            </a:r>
            <a:r>
              <a:rPr lang="en-US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Oh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sing to the LORD a new song</a:t>
            </a:r>
            <a:r>
              <a:rPr lang="en-US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,</a:t>
            </a:r>
            <a:r>
              <a:rPr lang="en-US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for He has done marvelous things!</a:t>
            </a:r>
          </a:p>
          <a:p>
            <a:pPr algn="l">
              <a:buClr>
                <a:srgbClr val="FFFF00"/>
              </a:buClr>
              <a:buSzPct val="140000"/>
              <a:buFont typeface="Wingdings" pitchFamily="2" charset="2"/>
              <a:buChar char="§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Psa. 149:1—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Praise the Lord!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Sing to the Lord a new song</a:t>
            </a:r>
            <a:r>
              <a:rPr lang="en-US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And His praise in the congregation of the godly ones</a:t>
            </a:r>
          </a:p>
          <a:p>
            <a:pPr algn="l">
              <a:buClr>
                <a:srgbClr val="FFFF00"/>
              </a:buClr>
              <a:buSzPct val="140000"/>
              <a:buFont typeface="Wingdings" pitchFamily="2" charset="2"/>
              <a:buChar char="§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Isa. 42:10—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Sing to the Lord a new song</a:t>
            </a:r>
            <a:r>
              <a:rPr lang="en-US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Sing His praise from the end of the earth!  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013.15 - Alleluia - 2.4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2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2314949"/>
      </p:ext>
    </p:extLst>
  </p:cSld>
  <p:clrMapOvr>
    <a:masterClrMapping/>
  </p:clrMapOvr>
  <p:transition>
    <p:wipe dir="r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013.15 - Alleluia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317621"/>
      </p:ext>
    </p:extLst>
  </p:cSld>
  <p:clrMapOvr>
    <a:masterClrMapping/>
  </p:clrMapOvr>
  <p:transition>
    <p:wipe dir="r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013.15 - Alleluia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4131627"/>
      </p:ext>
    </p:extLst>
  </p:cSld>
  <p:clrMapOvr>
    <a:masterClrMapping/>
  </p:clrMapOvr>
  <p:transition>
    <p:wipe dir="r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013.15 - Alleluia - 3.3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0856578"/>
      </p:ext>
    </p:extLst>
  </p:cSld>
  <p:clrMapOvr>
    <a:masterClrMapping/>
  </p:clrMapOvr>
  <p:transition>
    <p:wipe dir="r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013.15 - Alleluia - 3.4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3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420354"/>
      </p:ext>
    </p:extLst>
  </p:cSld>
  <p:clrMapOvr>
    <a:masterClrMapping/>
  </p:clrMapOvr>
  <p:transition>
    <p:wipe dir="r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013.15 - Alleluia - 4.1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5834910"/>
      </p:ext>
    </p:extLst>
  </p:cSld>
  <p:clrMapOvr>
    <a:masterClrMapping/>
  </p:clrMapOvr>
  <p:transition>
    <p:wipe dir="r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013.15 - Alleluia - 4.2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7941645"/>
      </p:ext>
    </p:extLst>
  </p:cSld>
  <p:clrMapOvr>
    <a:masterClrMapping/>
  </p:clrMapOvr>
  <p:transition>
    <p:wipe dir="r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013.15 - Alleluia - 4.3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7750703"/>
      </p:ext>
    </p:extLst>
  </p:cSld>
  <p:clrMapOvr>
    <a:masterClrMapping/>
  </p:clrMapOvr>
  <p:transition>
    <p:wipe dir="r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013.15 - Alleluia - 4.4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4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0591795"/>
      </p:ext>
    </p:extLst>
  </p:cSld>
  <p:clrMapOvr>
    <a:masterClrMapping/>
  </p:clrMapOvr>
  <p:transition>
    <p:wipe dir="r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013.15 - Alleluia - 5.1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9012327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28600" y="228600"/>
            <a:ext cx="8686800" cy="857250"/>
          </a:xfrm>
        </p:spPr>
        <p:txBody>
          <a:bodyPr/>
          <a:lstStyle/>
          <a:p>
            <a:r>
              <a:rPr lang="en-US" b="1" dirty="0">
                <a:latin typeface="Georgia" pitchFamily="18" charset="0"/>
              </a:rPr>
              <a:t>The call to sing a new song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609600" y="1200150"/>
            <a:ext cx="7924800" cy="3429000"/>
          </a:xfrm>
        </p:spPr>
        <p:txBody>
          <a:bodyPr/>
          <a:lstStyle/>
          <a:p>
            <a:pPr algn="l">
              <a:buClr>
                <a:srgbClr val="FFFF00"/>
              </a:buClr>
              <a:buSzPct val="140000"/>
              <a:buFont typeface="Wingdings" pitchFamily="2" charset="2"/>
              <a:buChar char="§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Rev. 5:9— </a:t>
            </a:r>
            <a:r>
              <a:rPr lang="en-US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And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they sang a new song</a:t>
            </a:r>
            <a:r>
              <a:rPr lang="en-US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saying, “Worthy are You to take the book and to break its seals; for You were slain, and purchased for God with Your blood men from every tribe and tongue and people and nation.”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013.15 - Alleluia - 5.2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174253"/>
      </p:ext>
    </p:extLst>
  </p:cSld>
  <p:clrMapOvr>
    <a:masterClrMapping/>
  </p:clrMapOvr>
  <p:transition>
    <p:wipe dir="r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013.15 - Alleluia - 5.3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8037478"/>
      </p:ext>
    </p:extLst>
  </p:cSld>
  <p:clrMapOvr>
    <a:masterClrMapping/>
  </p:clrMapOvr>
  <p:transition>
    <p:wipe dir="r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013.15 - Alleluia - 5.4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91738"/>
      </p:ext>
    </p:extLst>
  </p:cSld>
  <p:clrMapOvr>
    <a:masterClrMapping/>
  </p:clrMapOvr>
  <p:transition>
    <p:wipe dir="r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420 - O Thou Fount Of Every Blessing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1188525"/>
      </p:ext>
    </p:extLst>
  </p:cSld>
  <p:clrMapOvr>
    <a:masterClrMapping/>
  </p:clrMapOvr>
  <p:transition>
    <p:wipe dir="r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420 - O Thou Fount Of Every Blessing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1427384"/>
      </p:ext>
    </p:extLst>
  </p:cSld>
  <p:clrMapOvr>
    <a:masterClrMapping/>
  </p:clrMapOvr>
  <p:transition>
    <p:wipe dir="r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420 - O Thou Fount Of Every Blessing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2270717"/>
      </p:ext>
    </p:extLst>
  </p:cSld>
  <p:clrMapOvr>
    <a:masterClrMapping/>
  </p:clrMapOvr>
  <p:transition>
    <p:wipe dir="r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420 - O Thou Fount Of Every Blessing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2834764"/>
      </p:ext>
    </p:extLst>
  </p:cSld>
  <p:clrMapOvr>
    <a:masterClrMapping/>
  </p:clrMapOvr>
  <p:transition>
    <p:wipe dir="r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420 - O Thou Fount Of Every Blessing - 1.4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1634750"/>
      </p:ext>
    </p:extLst>
  </p:cSld>
  <p:clrMapOvr>
    <a:masterClrMapping/>
  </p:clrMapOvr>
  <p:transition>
    <p:wipe dir="r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420 - O Thou Fount Of Every Blessing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3842710"/>
      </p:ext>
    </p:extLst>
  </p:cSld>
  <p:clrMapOvr>
    <a:masterClrMapping/>
  </p:clrMapOvr>
  <p:transition>
    <p:wipe dir="r"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420 - O Thou Fount Of Every Blessing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451857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28600" y="228600"/>
            <a:ext cx="8686800" cy="857250"/>
          </a:xfrm>
        </p:spPr>
        <p:txBody>
          <a:bodyPr/>
          <a:lstStyle/>
          <a:p>
            <a:r>
              <a:rPr lang="en-US" b="1" dirty="0">
                <a:latin typeface="Georgia" pitchFamily="18" charset="0"/>
              </a:rPr>
              <a:t>New music and words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533400" y="1200150"/>
            <a:ext cx="8077200" cy="3429000"/>
          </a:xfrm>
        </p:spPr>
        <p:txBody>
          <a:bodyPr/>
          <a:lstStyle/>
          <a:p>
            <a:pPr algn="l">
              <a:buClr>
                <a:srgbClr val="FFFF00"/>
              </a:buClr>
              <a:buSzPct val="140000"/>
              <a:buFont typeface="Wingdings" pitchFamily="2" charset="2"/>
              <a:buChar char="§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Fact:  all songs were new at one time</a:t>
            </a:r>
          </a:p>
          <a:p>
            <a:pPr algn="l">
              <a:buClr>
                <a:srgbClr val="FFFF00"/>
              </a:buClr>
              <a:buSzPct val="140000"/>
              <a:buFont typeface="Wingdings" pitchFamily="2" charset="2"/>
              <a:buChar char="§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Learning</a:t>
            </a:r>
            <a:r>
              <a:rPr lang="en-US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new songs requires more effort and attention</a:t>
            </a:r>
          </a:p>
          <a:p>
            <a:pPr algn="l">
              <a:buClr>
                <a:srgbClr val="FFFF00"/>
              </a:buClr>
              <a:buSzPct val="140000"/>
              <a:buFont typeface="Wingdings" pitchFamily="2" charset="2"/>
              <a:buChar char="§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New songs give us more ways to express our faith and edify others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420 - O Thou Fount Of Every Blessing - 3.3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6694587"/>
      </p:ext>
    </p:extLst>
  </p:cSld>
  <p:clrMapOvr>
    <a:masterClrMapping/>
  </p:clrMapOvr>
  <p:transition>
    <p:wipe dir="r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420 - O Thou Fount Of Every Blessing - 3.4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6046451"/>
      </p:ext>
    </p:extLst>
  </p:cSld>
  <p:clrMapOvr>
    <a:masterClrMapping/>
  </p:clrMapOvr>
  <p:transition>
    <p:wipe dir="r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085 - Sowing The Seed Of The Kingdom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5320755"/>
      </p:ext>
    </p:extLst>
  </p:cSld>
  <p:clrMapOvr>
    <a:masterClrMapping/>
  </p:clrMapOvr>
  <p:transition>
    <p:wipe dir="r"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085 - Sowing The Seed Of The Kingdom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4991914"/>
      </p:ext>
    </p:extLst>
  </p:cSld>
  <p:clrMapOvr>
    <a:masterClrMapping/>
  </p:clrMapOvr>
  <p:transition>
    <p:wipe dir="r"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085 - Sowing The Seed Of The Kingdom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6587378"/>
      </p:ext>
    </p:extLst>
  </p:cSld>
  <p:clrMapOvr>
    <a:masterClrMapping/>
  </p:clrMapOvr>
  <p:transition>
    <p:wipe dir="r"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085 - Sowing The Seed Of The Kingdom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6912329"/>
      </p:ext>
    </p:extLst>
  </p:cSld>
  <p:clrMapOvr>
    <a:masterClrMapping/>
  </p:clrMapOvr>
  <p:transition>
    <p:wipe dir="r"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085 - Sowing The Seed Of The Kingdom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280260"/>
      </p:ext>
    </p:extLst>
  </p:cSld>
  <p:clrMapOvr>
    <a:masterClrMapping/>
  </p:clrMapOvr>
  <p:transition>
    <p:wipe dir="r"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085 - Sowing The Seed Of The Kingdom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8681947"/>
      </p:ext>
    </p:extLst>
  </p:cSld>
  <p:clrMapOvr>
    <a:masterClrMapping/>
  </p:clrMapOvr>
  <p:transition>
    <p:wipe dir="r"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085 - Sowing The Seed Of The Kingdom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3919476"/>
      </p:ext>
    </p:extLst>
  </p:cSld>
  <p:clrMapOvr>
    <a:masterClrMapping/>
  </p:clrMapOvr>
  <p:transition>
    <p:wipe dir="r"/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085 - Sowing The Seed Of The Kingdom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6268477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28600" y="228600"/>
            <a:ext cx="8686800" cy="857250"/>
          </a:xfrm>
        </p:spPr>
        <p:txBody>
          <a:bodyPr/>
          <a:lstStyle/>
          <a:p>
            <a:r>
              <a:rPr lang="en-US" b="1" dirty="0">
                <a:latin typeface="Georgia" pitchFamily="18" charset="0"/>
              </a:rPr>
              <a:t>Singing a new message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533400" y="1200150"/>
            <a:ext cx="8077200" cy="3429000"/>
          </a:xfrm>
        </p:spPr>
        <p:txBody>
          <a:bodyPr/>
          <a:lstStyle/>
          <a:p>
            <a:pPr algn="l">
              <a:buClr>
                <a:srgbClr val="FFFF00"/>
              </a:buClr>
              <a:buSzPct val="140000"/>
              <a:buFont typeface="Wingdings" pitchFamily="2" charset="2"/>
              <a:buChar char="§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Rev. 5:9 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-- </a:t>
            </a:r>
            <a:r>
              <a:rPr lang="en-US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for You were slain, and purchased for God with Your blood men from every tribe and tongue and people and nation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085 - Sowing The Seed Of The Kingdom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1076295"/>
      </p:ext>
    </p:extLst>
  </p:cSld>
  <p:clrMapOvr>
    <a:masterClrMapping/>
  </p:clrMapOvr>
  <p:transition>
    <p:wipe dir="r"/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085 - Sowing The Seed Of The Kingdom - 2.3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1229164"/>
      </p:ext>
    </p:extLst>
  </p:cSld>
  <p:clrMapOvr>
    <a:masterClrMapping/>
  </p:clrMapOvr>
  <p:transition>
    <p:wipe dir="r"/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085 - Sowing The Seed Of The Kingdom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4612148"/>
      </p:ext>
    </p:extLst>
  </p:cSld>
  <p:clrMapOvr>
    <a:masterClrMapping/>
  </p:clrMapOvr>
  <p:transition>
    <p:wipe dir="r"/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085 - Sowing The Seed Of The Kingdom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8298297"/>
      </p:ext>
    </p:extLst>
  </p:cSld>
  <p:clrMapOvr>
    <a:masterClrMapping/>
  </p:clrMapOvr>
  <p:transition>
    <p:wipe dir="r"/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085 - Sowing The Seed Of The Kingdom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2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0616667"/>
      </p:ext>
    </p:extLst>
  </p:cSld>
  <p:clrMapOvr>
    <a:masterClrMapping/>
  </p:clrMapOvr>
  <p:transition>
    <p:wipe dir="r"/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085 - Sowing The Seed Of The Kingdom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49133397"/>
      </p:ext>
    </p:extLst>
  </p:cSld>
  <p:clrMapOvr>
    <a:masterClrMapping/>
  </p:clrMapOvr>
  <p:transition>
    <p:wipe dir="r"/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085 - Sowing The Seed Of The Kingdom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6127634"/>
      </p:ext>
    </p:extLst>
  </p:cSld>
  <p:clrMapOvr>
    <a:masterClrMapping/>
  </p:clrMapOvr>
  <p:transition>
    <p:wipe dir="r"/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085 - Sowing The Seed Of The Kingdom - 3.3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3328633"/>
      </p:ext>
    </p:extLst>
  </p:cSld>
  <p:clrMapOvr>
    <a:masterClrMapping/>
  </p:clrMapOvr>
  <p:transition>
    <p:wipe dir="r"/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085 - Sowing The Seed Of The Kingdom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3530418"/>
      </p:ext>
    </p:extLst>
  </p:cSld>
  <p:clrMapOvr>
    <a:masterClrMapping/>
  </p:clrMapOvr>
  <p:transition>
    <p:wipe dir="r"/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085 - Sowing The Seed Of The Kingdom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0952243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514 - Singing Redemption's Song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83793"/>
      </p:ext>
    </p:extLst>
  </p:cSld>
  <p:clrMapOvr>
    <a:masterClrMapping/>
  </p:clrMapOvr>
  <p:transition>
    <p:wipe dir="r"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085 - Sowing The Seed Of The Kingdom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4903421"/>
      </p:ext>
    </p:extLst>
  </p:cSld>
  <p:clrMapOvr>
    <a:masterClrMapping/>
  </p:clrMapOvr>
  <p:transition>
    <p:wipe dir="r"/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493 - Heaven Came Down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9113400"/>
      </p:ext>
    </p:extLst>
  </p:cSld>
  <p:clrMapOvr>
    <a:masterClrMapping/>
  </p:clrMapOvr>
  <p:transition>
    <p:wipe dir="r"/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493 - Heaven Came Down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5078351"/>
      </p:ext>
    </p:extLst>
  </p:cSld>
  <p:clrMapOvr>
    <a:masterClrMapping/>
  </p:clrMapOvr>
  <p:transition>
    <p:wipe dir="r"/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493 - Heaven Came Down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5212166"/>
      </p:ext>
    </p:extLst>
  </p:cSld>
  <p:clrMapOvr>
    <a:masterClrMapping/>
  </p:clrMapOvr>
  <p:transition>
    <p:wipe dir="r"/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493 - Heaven Came Down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4238147"/>
      </p:ext>
    </p:extLst>
  </p:cSld>
  <p:clrMapOvr>
    <a:masterClrMapping/>
  </p:clrMapOvr>
  <p:transition>
    <p:wipe dir="r"/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493 - Heaven Came Down - 1.4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3106362"/>
      </p:ext>
    </p:extLst>
  </p:cSld>
  <p:clrMapOvr>
    <a:masterClrMapping/>
  </p:clrMapOvr>
  <p:transition>
    <p:wipe dir="r"/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493 - Heaven Came Down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8522982"/>
      </p:ext>
    </p:extLst>
  </p:cSld>
  <p:clrMapOvr>
    <a:masterClrMapping/>
  </p:clrMapOvr>
  <p:transition>
    <p:wipe dir="r"/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493 - Heaven Came Down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1083216"/>
      </p:ext>
    </p:extLst>
  </p:cSld>
  <p:clrMapOvr>
    <a:masterClrMapping/>
  </p:clrMapOvr>
  <p:transition>
    <p:wipe dir="r"/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493 - Heaven Came Down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3336235"/>
      </p:ext>
    </p:extLst>
  </p:cSld>
  <p:clrMapOvr>
    <a:masterClrMapping/>
  </p:clrMapOvr>
  <p:transition>
    <p:wipe dir="r"/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493 - Heaven Came Down - C.4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8981757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 bwMode="auto">
          <a:xfrm>
            <a:off x="152400" y="1200150"/>
            <a:ext cx="8763000" cy="2114550"/>
          </a:xfrm>
          <a:prstGeom prst="ellipse">
            <a:avLst/>
          </a:prstGeom>
          <a:solidFill>
            <a:schemeClr val="bg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bg1">
                <a:lumMod val="60000"/>
                <a:lumOff val="40000"/>
                <a:alpha val="40000"/>
              </a:schemeClr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pic>
        <p:nvPicPr>
          <p:cNvPr id="3074" name="Picture 2" descr="C:\Users\Dane\AppData\Local\Microsoft\Windows\Temporary Internet Files\Content.IE5\1KWQMTXX\MC900441798[1]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57300"/>
            <a:ext cx="6654166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2200" y="302895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endParaRPr lang="en-US" dirty="0">
              <a:solidFill>
                <a:srgbClr val="FFFFCC"/>
              </a:solidFill>
              <a:latin typeface="Garamond" pitchFamily="18" charset="0"/>
              <a:cs typeface="Arial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00225"/>
            <a:ext cx="8529637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3845064"/>
            <a:ext cx="8382000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eaLnBrk="1" hangingPunct="1"/>
            <a:r>
              <a:rPr lang="en-US" sz="4000" b="1" kern="0" dirty="0">
                <a:ln w="3175">
                  <a:solidFill>
                    <a:srgbClr val="000080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Sing to the Lord a New Song</a:t>
            </a:r>
            <a:endParaRPr lang="en-US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25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514 - Singing Redemption's Song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HymnText"/>
          <p:cNvSpPr txBox="1"/>
          <p:nvPr/>
        </p:nvSpPr>
        <p:spPr>
          <a:xfrm>
            <a:off x="152400" y="462915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Go to Verse 3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6400800" y="4857750"/>
            <a:ext cx="91440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245818"/>
      </p:ext>
    </p:extLst>
  </p:cSld>
  <p:clrMapOvr>
    <a:masterClrMapping/>
  </p:clrMapOvr>
  <p:transition>
    <p:wipe dir="r"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493 - Heaven Came Down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0412943"/>
      </p:ext>
    </p:extLst>
  </p:cSld>
  <p:clrMapOvr>
    <a:masterClrMapping/>
  </p:clrMapOvr>
  <p:transition>
    <p:wipe dir="r"/>
  </p:transition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493 - Heaven Came Down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9870578"/>
      </p:ext>
    </p:extLst>
  </p:cSld>
  <p:clrMapOvr>
    <a:masterClrMapping/>
  </p:clrMapOvr>
  <p:transition>
    <p:wipe dir="r"/>
  </p:transition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493 - Heaven Came Down - 2.3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0208389"/>
      </p:ext>
    </p:extLst>
  </p:cSld>
  <p:clrMapOvr>
    <a:masterClrMapping/>
  </p:clrMapOvr>
  <p:transition>
    <p:wipe dir="r"/>
  </p:transition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493 - Heaven Came Down - 2.4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8241906"/>
      </p:ext>
    </p:extLst>
  </p:cSld>
  <p:clrMapOvr>
    <a:masterClrMapping/>
  </p:clrMapOvr>
  <p:transition>
    <p:wipe dir="r"/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493 - Heaven Came Down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7589884"/>
      </p:ext>
    </p:extLst>
  </p:cSld>
  <p:clrMapOvr>
    <a:masterClrMapping/>
  </p:clrMapOvr>
  <p:transition>
    <p:wipe dir="r"/>
  </p:transition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493 - Heaven Came Down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5382252"/>
      </p:ext>
    </p:extLst>
  </p:cSld>
  <p:clrMapOvr>
    <a:masterClrMapping/>
  </p:clrMapOvr>
  <p:transition>
    <p:wipe dir="r"/>
  </p:transition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493 - Heaven Came Down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8282389"/>
      </p:ext>
    </p:extLst>
  </p:cSld>
  <p:clrMapOvr>
    <a:masterClrMapping/>
  </p:clrMapOvr>
  <p:transition>
    <p:wipe dir="r"/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493 - Heaven Came Down - C.4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4248363"/>
      </p:ext>
    </p:extLst>
  </p:cSld>
  <p:clrMapOvr>
    <a:masterClrMapping/>
  </p:clrMapOvr>
  <p:transition>
    <p:wipe dir="r"/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1025 - I Close My Eyes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9699611"/>
      </p:ext>
    </p:extLst>
  </p:cSld>
  <p:clrMapOvr>
    <a:masterClrMapping/>
  </p:clrMapOvr>
  <p:transition>
    <p:wipe dir="r"/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1025 - I Close My Eyes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6040729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514 - Singing Redemption's Song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0375"/>
      </p:ext>
    </p:extLst>
  </p:cSld>
  <p:clrMapOvr>
    <a:masterClrMapping/>
  </p:clrMapOvr>
  <p:transition>
    <p:wipe dir="r"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1025 - I Close My Eyes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1097517"/>
      </p:ext>
    </p:extLst>
  </p:cSld>
  <p:clrMapOvr>
    <a:masterClrMapping/>
  </p:clrMapOvr>
  <p:transition>
    <p:wipe dir="r"/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1025 - I Close My Eyes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7094630"/>
      </p:ext>
    </p:extLst>
  </p:cSld>
  <p:clrMapOvr>
    <a:masterClrMapping/>
  </p:clrMapOvr>
  <p:transition>
    <p:wipe dir="r"/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1025 - I Close My Eyes - 1.4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3093206"/>
      </p:ext>
    </p:extLst>
  </p:cSld>
  <p:clrMapOvr>
    <a:masterClrMapping/>
  </p:clrMapOvr>
  <p:transition>
    <p:wipe dir="r"/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1025 - I Close My Eyes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0775061"/>
      </p:ext>
    </p:extLst>
  </p:cSld>
  <p:clrMapOvr>
    <a:masterClrMapping/>
  </p:clrMapOvr>
  <p:transition>
    <p:wipe dir="r"/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1025 - I Close My Eyes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506732"/>
      </p:ext>
    </p:extLst>
  </p:cSld>
  <p:clrMapOvr>
    <a:masterClrMapping/>
  </p:clrMapOvr>
  <p:transition>
    <p:wipe dir="r"/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1025 - I Close My Eyes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0462054"/>
      </p:ext>
    </p:extLst>
  </p:cSld>
  <p:clrMapOvr>
    <a:masterClrMapping/>
  </p:clrMapOvr>
  <p:transition>
    <p:wipe dir="r"/>
  </p:transition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1025 - I Close My Eyes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022944"/>
      </p:ext>
    </p:extLst>
  </p:cSld>
  <p:clrMapOvr>
    <a:masterClrMapping/>
  </p:clrMapOvr>
  <p:transition>
    <p:wipe dir="r"/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1025 - I Close My Eyes - 2.3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5337352"/>
      </p:ext>
    </p:extLst>
  </p:cSld>
  <p:clrMapOvr>
    <a:masterClrMapping/>
  </p:clrMapOvr>
  <p:transition>
    <p:wipe dir="r"/>
  </p:transition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1025 - I Close My Eyes - 2.4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037800"/>
      </p:ext>
    </p:extLst>
  </p:cSld>
  <p:clrMapOvr>
    <a:masterClrMapping/>
  </p:clrMapOvr>
  <p:transition>
    <p:wipe dir="r"/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1025 - I Close My Eyes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3865974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514 - Singing Redemption's Song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307016"/>
      </p:ext>
    </p:extLst>
  </p:cSld>
  <p:clrMapOvr>
    <a:masterClrMapping/>
  </p:clrMapOvr>
  <p:transition>
    <p:wipe dir="r"/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1025 - I Close My Eyes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7141765"/>
      </p:ext>
    </p:extLst>
  </p:cSld>
  <p:clrMapOvr>
    <a:masterClrMapping/>
  </p:clrMapOvr>
  <p:transition>
    <p:wipe dir="r"/>
  </p:transition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647 - The Way That He Loves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656537"/>
      </p:ext>
    </p:extLst>
  </p:cSld>
  <p:clrMapOvr>
    <a:masterClrMapping/>
  </p:clrMapOvr>
  <p:transition>
    <p:wipe dir="r"/>
  </p:transition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647 - The Way That He Loves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9935397"/>
      </p:ext>
    </p:extLst>
  </p:cSld>
  <p:clrMapOvr>
    <a:masterClrMapping/>
  </p:clrMapOvr>
  <p:transition>
    <p:wipe dir="r"/>
  </p:transition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647 - The Way That He Loves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5434057"/>
      </p:ext>
    </p:extLst>
  </p:cSld>
  <p:clrMapOvr>
    <a:masterClrMapping/>
  </p:clrMapOvr>
  <p:transition>
    <p:wipe dir="r"/>
  </p:transition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647 - The Way That He Loves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8479353"/>
      </p:ext>
    </p:extLst>
  </p:cSld>
  <p:clrMapOvr>
    <a:masterClrMapping/>
  </p:clrMapOvr>
  <p:transition>
    <p:wipe dir="r"/>
  </p:transition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647 - The Way That He Loves - 1.4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9105028"/>
      </p:ext>
    </p:extLst>
  </p:cSld>
  <p:clrMapOvr>
    <a:masterClrMapping/>
  </p:clrMapOvr>
  <p:transition>
    <p:wipe dir="r"/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647 - The Way That He Loves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5055408"/>
      </p:ext>
    </p:extLst>
  </p:cSld>
  <p:clrMapOvr>
    <a:masterClrMapping/>
  </p:clrMapOvr>
  <p:transition>
    <p:wipe dir="r"/>
  </p:transition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647 - The Way That He Loves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7994437"/>
      </p:ext>
    </p:extLst>
  </p:cSld>
  <p:clrMapOvr>
    <a:masterClrMapping/>
  </p:clrMapOvr>
  <p:transition>
    <p:wipe dir="r"/>
  </p:transition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647 - The Way That He Loves - 2.3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142982"/>
      </p:ext>
    </p:extLst>
  </p:cSld>
  <p:clrMapOvr>
    <a:masterClrMapping/>
  </p:clrMapOvr>
  <p:transition>
    <p:wipe dir="r"/>
  </p:transition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647 - The Way That He Loves - 2.4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1508390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514 - Singing Redemption's Song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82424"/>
      </p:ext>
    </p:extLst>
  </p:cSld>
  <p:clrMapOvr>
    <a:masterClrMapping/>
  </p:clrMapOvr>
  <p:transition>
    <p:wipe dir="r"/>
  </p:transition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473 - When He Comes In Glory By And By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2037142"/>
      </p:ext>
    </p:extLst>
  </p:cSld>
  <p:clrMapOvr>
    <a:masterClrMapping/>
  </p:clrMapOvr>
  <p:transition>
    <p:wipe dir="r"/>
  </p:transition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473 - When He Comes In Glory By And By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4154678"/>
      </p:ext>
    </p:extLst>
  </p:cSld>
  <p:clrMapOvr>
    <a:masterClrMapping/>
  </p:clrMapOvr>
  <p:transition>
    <p:wipe dir="r"/>
  </p:transition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473 - When He Comes In Glory By And By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3455929"/>
      </p:ext>
    </p:extLst>
  </p:cSld>
  <p:clrMapOvr>
    <a:masterClrMapping/>
  </p:clrMapOvr>
  <p:transition>
    <p:wipe dir="r"/>
  </p:transition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473 - When He Comes In Glory By And By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6860001"/>
      </p:ext>
    </p:extLst>
  </p:cSld>
  <p:clrMapOvr>
    <a:masterClrMapping/>
  </p:clrMapOvr>
  <p:transition>
    <p:wipe dir="r"/>
  </p:transition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473 - When He Comes In Glory By And By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1737174"/>
      </p:ext>
    </p:extLst>
  </p:cSld>
  <p:clrMapOvr>
    <a:masterClrMapping/>
  </p:clrMapOvr>
  <p:transition>
    <p:wipe dir="r"/>
  </p:transition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473 - When He Comes In Glory By And By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7494998"/>
      </p:ext>
    </p:extLst>
  </p:cSld>
  <p:clrMapOvr>
    <a:masterClrMapping/>
  </p:clrMapOvr>
  <p:transition>
    <p:wipe dir="r"/>
  </p:transition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473 - When He Comes In Glory By And By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880260"/>
      </p:ext>
    </p:extLst>
  </p:cSld>
  <p:clrMapOvr>
    <a:masterClrMapping/>
  </p:clrMapOvr>
  <p:transition>
    <p:wipe dir="r"/>
  </p:transition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473 - When He Comes In Glory By And By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5895341"/>
      </p:ext>
    </p:extLst>
  </p:cSld>
  <p:clrMapOvr>
    <a:masterClrMapping/>
  </p:clrMapOvr>
  <p:transition>
    <p:wipe dir="r"/>
  </p:transition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473 - When He Comes In Glory By And By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8867441"/>
      </p:ext>
    </p:extLst>
  </p:cSld>
  <p:clrMapOvr>
    <a:masterClrMapping/>
  </p:clrMapOvr>
  <p:transition>
    <p:wipe dir="r"/>
  </p:transition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77461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514 - Singing Redemption's Song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62845"/>
      </p:ext>
    </p:extLst>
  </p:cSld>
  <p:clrMapOvr>
    <a:masterClrMapping/>
  </p:clrMapOvr>
  <p:transition>
    <p:wipe dir="r"/>
  </p:transition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232 - When All Of God's Singers Get Home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71809"/>
      </p:ext>
    </p:extLst>
  </p:cSld>
  <p:clrMapOvr>
    <a:masterClrMapping/>
  </p:clrMapOvr>
  <p:transition>
    <p:wipe dir="r"/>
  </p:transition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232 - When All Of God's Singers Get Home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60997"/>
      </p:ext>
    </p:extLst>
  </p:cSld>
  <p:clrMapOvr>
    <a:masterClrMapping/>
  </p:clrMapOvr>
  <p:transition>
    <p:wipe dir="r"/>
  </p:transition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232 - When All Of God's Singers Get Home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25403"/>
      </p:ext>
    </p:extLst>
  </p:cSld>
  <p:clrMapOvr>
    <a:masterClrMapping/>
  </p:clrMapOvr>
  <p:transition>
    <p:wipe dir="r"/>
  </p:transition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232 - When All Of God's Singers Get Home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12157"/>
      </p:ext>
    </p:extLst>
  </p:cSld>
  <p:clrMapOvr>
    <a:masterClrMapping/>
  </p:clrMapOvr>
  <p:transition>
    <p:wipe dir="r"/>
  </p:transition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232 - When All Of God's Singers Get Home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7153"/>
      </p:ext>
    </p:extLst>
  </p:cSld>
  <p:clrMapOvr>
    <a:masterClrMapping/>
  </p:clrMapOvr>
  <p:transition>
    <p:wipe dir="r"/>
  </p:transition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232 - When All Of God's Singers Get Home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1</a:t>
            </a:r>
          </a:p>
        </p:txBody>
      </p:sp>
    </p:spTree>
    <p:extLst>
      <p:ext uri="{BB962C8B-B14F-4D97-AF65-F5344CB8AC3E}">
        <p14:creationId xmlns:p14="http://schemas.microsoft.com/office/powerpoint/2010/main" val="4009883874"/>
      </p:ext>
    </p:extLst>
  </p:cSld>
  <p:clrMapOvr>
    <a:masterClrMapping/>
  </p:clrMapOvr>
  <p:transition>
    <p:wipe dir="r"/>
  </p:transition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232 - When All Of God's Singers Get Home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74081"/>
      </p:ext>
    </p:extLst>
  </p:cSld>
  <p:clrMapOvr>
    <a:masterClrMapping/>
  </p:clrMapOvr>
  <p:transition>
    <p:wipe dir="r"/>
  </p:transition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232 - When All Of God's Singers Get Home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79334"/>
      </p:ext>
    </p:extLst>
  </p:cSld>
  <p:clrMapOvr>
    <a:masterClrMapping/>
  </p:clrMapOvr>
  <p:transition>
    <p:wipe dir="r"/>
  </p:transition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232 - When All Of God's Singers Get Home - 3.3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04116"/>
      </p:ext>
    </p:extLst>
  </p:cSld>
  <p:clrMapOvr>
    <a:masterClrMapping/>
  </p:clrMapOvr>
  <p:transition>
    <p:wipe dir="r"/>
  </p:transition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232 - When All Of God's Singers Get Home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85601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514 - Singing Redemption's Song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88333"/>
      </p:ext>
    </p:extLst>
  </p:cSld>
  <p:clrMapOvr>
    <a:masterClrMapping/>
  </p:clrMapOvr>
  <p:transition>
    <p:wipe dir="r"/>
  </p:transition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232 - When All Of God's Singers Get Home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Song</a:t>
            </a:r>
          </a:p>
        </p:txBody>
      </p:sp>
    </p:spTree>
    <p:extLst>
      <p:ext uri="{BB962C8B-B14F-4D97-AF65-F5344CB8AC3E}">
        <p14:creationId xmlns:p14="http://schemas.microsoft.com/office/powerpoint/2010/main" val="1974308542"/>
      </p:ext>
    </p:extLst>
  </p:cSld>
  <p:clrMapOvr>
    <a:masterClrMapping/>
  </p:clrMapOvr>
  <p:transition>
    <p:wipe dir="r"/>
  </p:transition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575548"/>
      </p:ext>
    </p:extLst>
  </p:cSld>
  <p:clrMapOvr>
    <a:masterClrMapping/>
  </p:clrMapOvr>
  <p:transition>
    <p:fade/>
  </p:transition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230 - This World Is Not My Home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0157850"/>
      </p:ext>
    </p:extLst>
  </p:cSld>
  <p:clrMapOvr>
    <a:masterClrMapping/>
  </p:clrMapOvr>
  <p:transition>
    <p:wipe dir="r"/>
  </p:transition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230 - This World Is Not My Home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6515568"/>
      </p:ext>
    </p:extLst>
  </p:cSld>
  <p:clrMapOvr>
    <a:masterClrMapping/>
  </p:clrMapOvr>
  <p:transition>
    <p:wipe dir="r"/>
  </p:transition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230 - This World Is Not My Home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0115311"/>
      </p:ext>
    </p:extLst>
  </p:cSld>
  <p:clrMapOvr>
    <a:masterClrMapping/>
  </p:clrMapOvr>
  <p:transition>
    <p:wipe dir="r"/>
  </p:transition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230 - This World Is Not My Home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9883890"/>
      </p:ext>
    </p:extLst>
  </p:cSld>
  <p:clrMapOvr>
    <a:masterClrMapping/>
  </p:clrMapOvr>
  <p:transition>
    <p:wipe dir="r"/>
  </p:transition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230 - This World Is Not My Home - 1.4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350444"/>
      </p:ext>
    </p:extLst>
  </p:cSld>
  <p:clrMapOvr>
    <a:masterClrMapping/>
  </p:clrMapOvr>
  <p:transition>
    <p:wipe dir="r"/>
  </p:transition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230 - This World Is Not My Home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6903195"/>
      </p:ext>
    </p:extLst>
  </p:cSld>
  <p:clrMapOvr>
    <a:masterClrMapping/>
  </p:clrMapOvr>
  <p:transition>
    <p:wipe dir="r"/>
  </p:transition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230 - This World Is Not My Home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8287497"/>
      </p:ext>
    </p:extLst>
  </p:cSld>
  <p:clrMapOvr>
    <a:masterClrMapping/>
  </p:clrMapOvr>
  <p:transition>
    <p:wipe dir="r"/>
  </p:transition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230 - This World Is Not My Home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7704115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514 - Singing Redemption's Song - C.4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Song</a:t>
            </a:r>
          </a:p>
        </p:txBody>
      </p:sp>
    </p:spTree>
    <p:extLst>
      <p:ext uri="{BB962C8B-B14F-4D97-AF65-F5344CB8AC3E}">
        <p14:creationId xmlns:p14="http://schemas.microsoft.com/office/powerpoint/2010/main" val="1480233726"/>
      </p:ext>
    </p:extLst>
  </p:cSld>
  <p:clrMapOvr>
    <a:masterClrMapping/>
  </p:clrMapOvr>
  <p:transition>
    <p:wipe dir="r"/>
  </p:transition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230 - This World Is Not My Home - C.4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6794036"/>
      </p:ext>
    </p:extLst>
  </p:cSld>
  <p:clrMapOvr>
    <a:masterClrMapping/>
  </p:clrMapOvr>
  <p:transition>
    <p:wipe dir="r"/>
  </p:transition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230 - This World Is Not My Home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2577859"/>
      </p:ext>
    </p:extLst>
  </p:cSld>
  <p:clrMapOvr>
    <a:masterClrMapping/>
  </p:clrMapOvr>
  <p:transition>
    <p:wipe dir="r"/>
  </p:transition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230 - This World Is Not My Home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8166906"/>
      </p:ext>
    </p:extLst>
  </p:cSld>
  <p:clrMapOvr>
    <a:masterClrMapping/>
  </p:clrMapOvr>
  <p:transition>
    <p:wipe dir="r"/>
  </p:transition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230 - This World Is Not My Home - 3.3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2018789"/>
      </p:ext>
    </p:extLst>
  </p:cSld>
  <p:clrMapOvr>
    <a:masterClrMapping/>
  </p:clrMapOvr>
  <p:transition>
    <p:wipe dir="r"/>
  </p:transition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230 - This World Is Not My Home - 3.4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6799607"/>
      </p:ext>
    </p:extLst>
  </p:cSld>
  <p:clrMapOvr>
    <a:masterClrMapping/>
  </p:clrMapOvr>
  <p:transition>
    <p:wipe dir="r"/>
  </p:transition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230 - This World Is Not My Home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5281785"/>
      </p:ext>
    </p:extLst>
  </p:cSld>
  <p:clrMapOvr>
    <a:masterClrMapping/>
  </p:clrMapOvr>
  <p:transition>
    <p:wipe dir="r"/>
  </p:transition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230 - This World Is Not My Home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8848266"/>
      </p:ext>
    </p:extLst>
  </p:cSld>
  <p:clrMapOvr>
    <a:masterClrMapping/>
  </p:clrMapOvr>
  <p:transition>
    <p:wipe dir="r"/>
  </p:transition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230 - This World Is Not My Home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977940"/>
      </p:ext>
    </p:extLst>
  </p:cSld>
  <p:clrMapOvr>
    <a:masterClrMapping/>
  </p:clrMapOvr>
  <p:transition>
    <p:wipe dir="r"/>
  </p:transition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230 - This World Is Not My Home - C.4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544428"/>
      </p:ext>
    </p:extLst>
  </p:cSld>
  <p:clrMapOvr>
    <a:masterClrMapping/>
  </p:clrMapOvr>
  <p:transition>
    <p:wipe dir="r"/>
  </p:transition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468173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28600" y="228600"/>
            <a:ext cx="8686800" cy="857250"/>
          </a:xfrm>
        </p:spPr>
        <p:txBody>
          <a:bodyPr/>
          <a:lstStyle/>
          <a:p>
            <a:r>
              <a:rPr lang="en-US" b="1" dirty="0">
                <a:latin typeface="Georgia" pitchFamily="18" charset="0"/>
              </a:rPr>
              <a:t>Singing a new message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609600" y="1123950"/>
            <a:ext cx="7924800" cy="3429000"/>
          </a:xfrm>
        </p:spPr>
        <p:txBody>
          <a:bodyPr/>
          <a:lstStyle/>
          <a:p>
            <a:pPr algn="l">
              <a:buClr>
                <a:srgbClr val="FFFF00"/>
              </a:buClr>
              <a:buSzPct val="140000"/>
              <a:buFont typeface="Wingdings" pitchFamily="2" charset="2"/>
              <a:buChar char="§"/>
            </a:pPr>
            <a:r>
              <a:rPr lang="en-US" sz="31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 Tim. 3:16 --</a:t>
            </a:r>
            <a:r>
              <a:rPr lang="en-US" sz="31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1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By common confession</a:t>
            </a:r>
            <a:r>
              <a:rPr lang="en-US" sz="31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great is the mystery of godliness:	        He who was revealed in the flesh, 	      Was vindicated in the Spirit, 	             Seen by angels, 		           Proclaimed among the nations, 		 Believed on in the world, 		           Taken up in glory.</a:t>
            </a:r>
            <a:r>
              <a:rPr lang="en-US" sz="31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endParaRPr lang="en-US" sz="3100" b="1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28600" y="228600"/>
            <a:ext cx="8686800" cy="857250"/>
          </a:xfrm>
        </p:spPr>
        <p:txBody>
          <a:bodyPr/>
          <a:lstStyle/>
          <a:p>
            <a:r>
              <a:rPr lang="en-US" b="1" dirty="0">
                <a:latin typeface="Georgia" pitchFamily="18" charset="0"/>
              </a:rPr>
              <a:t>Singing a new message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533400" y="1200150"/>
            <a:ext cx="8077200" cy="3429000"/>
          </a:xfrm>
        </p:spPr>
        <p:txBody>
          <a:bodyPr/>
          <a:lstStyle/>
          <a:p>
            <a:pPr algn="l">
              <a:buClr>
                <a:srgbClr val="FFFF00"/>
              </a:buClr>
              <a:buSzPct val="140000"/>
              <a:buFont typeface="Wingdings" pitchFamily="2" charset="2"/>
              <a:buChar char="§"/>
            </a:pPr>
            <a:r>
              <a:rPr lang="en-US" sz="3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II Tim. 2:11-13 --</a:t>
            </a:r>
            <a:r>
              <a:rPr lang="en-US" sz="3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0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It is a </a:t>
            </a:r>
            <a:r>
              <a:rPr lang="en-US" sz="30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trustworthy statement</a:t>
            </a:r>
            <a:r>
              <a:rPr lang="en-US" sz="30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 				                  For if we died with Him, we will also live with Him; 			          		                   12 If we endure, we will also reign with Him; If we deny Him, He also will deny us                13 If we are faithless, He remains faithful, for He cannot deny Himself</a:t>
            </a:r>
            <a:endParaRPr lang="en-US" sz="3000" b="1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28600" y="228600"/>
            <a:ext cx="8686800" cy="857250"/>
          </a:xfrm>
        </p:spPr>
        <p:txBody>
          <a:bodyPr/>
          <a:lstStyle/>
          <a:p>
            <a:r>
              <a:rPr lang="en-US" b="1" dirty="0">
                <a:latin typeface="Georgia" pitchFamily="18" charset="0"/>
              </a:rPr>
              <a:t>Singing a new message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533400" y="1200150"/>
            <a:ext cx="8077200" cy="3429000"/>
          </a:xfrm>
        </p:spPr>
        <p:txBody>
          <a:bodyPr/>
          <a:lstStyle/>
          <a:p>
            <a:pPr algn="l">
              <a:buClr>
                <a:srgbClr val="FFFF00"/>
              </a:buClr>
              <a:buSzPct val="140000"/>
              <a:buFont typeface="Wingdings" pitchFamily="2" charset="2"/>
              <a:buChar char="§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Eph. 5:14 --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For this reason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it says</a:t>
            </a:r>
            <a:r>
              <a:rPr lang="en-US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	“Awake, sleeper, 				And arise from the dead, 			And Christ will shine on you.”</a:t>
            </a:r>
            <a:endParaRPr lang="en-US" b="1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035 - O Worship The King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8973197"/>
      </p:ext>
    </p:extLst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149 - I Will Sing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0259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149 - I Will Sing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01669"/>
      </p:ext>
    </p:extLst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149 - I Will Sing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74954"/>
      </p:ext>
    </p:extLst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149 - I Will Sing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541493"/>
      </p:ext>
    </p:extLst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149 - I Will Sing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68995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149 - I Will Sing - C.4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Song</a:t>
            </a:r>
          </a:p>
        </p:txBody>
      </p:sp>
    </p:spTree>
    <p:extLst>
      <p:ext uri="{BB962C8B-B14F-4D97-AF65-F5344CB8AC3E}">
        <p14:creationId xmlns:p14="http://schemas.microsoft.com/office/powerpoint/2010/main" val="3801276341"/>
      </p:ext>
    </p:extLst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28600" y="228600"/>
            <a:ext cx="8686800" cy="857250"/>
          </a:xfrm>
        </p:spPr>
        <p:txBody>
          <a:bodyPr/>
          <a:lstStyle/>
          <a:p>
            <a:r>
              <a:rPr lang="en-US" b="1" dirty="0">
                <a:latin typeface="Georgia" pitchFamily="18" charset="0"/>
              </a:rPr>
              <a:t>A new perspective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533400" y="1200150"/>
            <a:ext cx="8077200" cy="3429000"/>
          </a:xfrm>
        </p:spPr>
        <p:txBody>
          <a:bodyPr/>
          <a:lstStyle/>
          <a:p>
            <a:pPr algn="l">
              <a:buClr>
                <a:srgbClr val="FFFF00"/>
              </a:buClr>
              <a:buSzPct val="140000"/>
              <a:buFont typeface="Wingdings" pitchFamily="2" charset="2"/>
              <a:buChar char="§"/>
            </a:pPr>
            <a:r>
              <a:rPr lang="en-US" sz="31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Psa. 40:1-3 --</a:t>
            </a:r>
            <a:r>
              <a:rPr lang="en-US" sz="31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1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 waited patiently for the Lord; And He inclined to me and heard my cry. 2 He brought me up out of the pit of destruction, out of the miry clay, And He set my feet upon a rock making my footsteps firm. 3 </a:t>
            </a:r>
            <a:r>
              <a:rPr lang="en-US" sz="31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He put a new song in my mouth</a:t>
            </a:r>
            <a:r>
              <a:rPr lang="en-US" sz="3100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a song of praise to our God; Many will see and fear and will trust in the Lord</a:t>
            </a:r>
            <a:endParaRPr lang="en-US" sz="3100" b="1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464 - Precious Memories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90134"/>
      </p:ext>
    </p:ext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464 - Precious Memories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35392"/>
      </p:ext>
    </p:extLst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464 - Precious Memories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2172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035 - O Worship The King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44576"/>
      </p:ext>
    </p:extLst>
  </p:cSld>
  <p:clrMapOvr>
    <a:masterClrMapping/>
  </p:clrMapOvr>
  <p:transition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464 - Precious Memories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Song</a:t>
            </a:r>
          </a:p>
        </p:txBody>
      </p:sp>
    </p:spTree>
    <p:extLst>
      <p:ext uri="{BB962C8B-B14F-4D97-AF65-F5344CB8AC3E}">
        <p14:creationId xmlns:p14="http://schemas.microsoft.com/office/powerpoint/2010/main" val="4096912205"/>
      </p:ext>
    </p:extLst>
  </p:cSld>
  <p:clrMapOvr>
    <a:masterClrMapping/>
  </p:clrMapOvr>
  <p:transition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28600" y="228600"/>
            <a:ext cx="8686800" cy="857250"/>
          </a:xfrm>
        </p:spPr>
        <p:txBody>
          <a:bodyPr/>
          <a:lstStyle/>
          <a:p>
            <a:r>
              <a:rPr lang="en-US" b="1" dirty="0">
                <a:latin typeface="Georgia" pitchFamily="18" charset="0"/>
              </a:rPr>
              <a:t>New ways to express faith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762000" y="1200150"/>
            <a:ext cx="7620000" cy="3486150"/>
          </a:xfrm>
        </p:spPr>
        <p:txBody>
          <a:bodyPr>
            <a:normAutofit/>
          </a:bodyPr>
          <a:lstStyle/>
          <a:p>
            <a:pPr algn="l">
              <a:buClr>
                <a:srgbClr val="FFFF00"/>
              </a:buClr>
              <a:buSzPct val="140000"/>
              <a:buFont typeface="Wingdings" pitchFamily="2" charset="2"/>
              <a:buChar char="§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Thoughtful exposure to new songs with appropriate training will build a congregation’s capacity for praise</a:t>
            </a:r>
            <a:endParaRPr lang="en-US" b="1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28600" y="228600"/>
            <a:ext cx="8686800" cy="857250"/>
          </a:xfrm>
        </p:spPr>
        <p:txBody>
          <a:bodyPr/>
          <a:lstStyle/>
          <a:p>
            <a:r>
              <a:rPr lang="en-US" b="1" dirty="0">
                <a:latin typeface="Georgia" pitchFamily="18" charset="0"/>
              </a:rPr>
              <a:t>Concept of newness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762000" y="1200150"/>
            <a:ext cx="7620000" cy="3429000"/>
          </a:xfrm>
        </p:spPr>
        <p:txBody>
          <a:bodyPr/>
          <a:lstStyle/>
          <a:p>
            <a:pPr algn="l">
              <a:buClr>
                <a:srgbClr val="FFFF00"/>
              </a:buClr>
              <a:buSzPct val="140000"/>
              <a:buFont typeface="Wingdings" pitchFamily="2" charset="2"/>
              <a:buChar char="§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Singing new, meaningful songs gives the sense that we are not worshiping out of habit but truly offering a new song unto the Lord</a:t>
            </a:r>
            <a:endParaRPr lang="en-US" b="1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28600" y="228600"/>
            <a:ext cx="8686800" cy="857250"/>
          </a:xfrm>
        </p:spPr>
        <p:txBody>
          <a:bodyPr/>
          <a:lstStyle/>
          <a:p>
            <a:r>
              <a:rPr lang="en-US" b="1" dirty="0">
                <a:latin typeface="Georgia" pitchFamily="18" charset="0"/>
              </a:rPr>
              <a:t>Sing a new song to the Lord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762000" y="1200150"/>
            <a:ext cx="7620000" cy="3429000"/>
          </a:xfrm>
        </p:spPr>
        <p:txBody>
          <a:bodyPr/>
          <a:lstStyle/>
          <a:p>
            <a:pPr algn="l">
              <a:buClr>
                <a:srgbClr val="FFFF00"/>
              </a:buClr>
              <a:buSzPct val="140000"/>
              <a:buFont typeface="Wingdings" pitchFamily="2" charset="2"/>
              <a:buChar char="§"/>
            </a:pP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When we sing in spirit and truth we are truly singing a new song to the Lord</a:t>
            </a:r>
          </a:p>
          <a:p>
            <a:pPr algn="l">
              <a:buClr>
                <a:srgbClr val="FFFF00"/>
              </a:buClr>
              <a:buSzPct val="140000"/>
              <a:buFont typeface="Wingdings" pitchFamily="2" charset="2"/>
              <a:buChar char="§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Heb. 13:15 –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Through Him then,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let us continually offer up a sacrifice of praise to God</a:t>
            </a:r>
            <a:r>
              <a:rPr lang="en-US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that is, the fruit of lips that give thanks to His name</a:t>
            </a:r>
            <a:endParaRPr lang="en-US" b="1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28600" y="228600"/>
            <a:ext cx="8686800" cy="857250"/>
          </a:xfrm>
        </p:spPr>
        <p:txBody>
          <a:bodyPr/>
          <a:lstStyle/>
          <a:p>
            <a:r>
              <a:rPr lang="en-US" b="1" dirty="0">
                <a:latin typeface="Georgia" pitchFamily="18" charset="0"/>
              </a:rPr>
              <a:t>Sing a new song to the Lord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762000" y="1200150"/>
            <a:ext cx="7620000" cy="3429000"/>
          </a:xfrm>
        </p:spPr>
        <p:txBody>
          <a:bodyPr/>
          <a:lstStyle/>
          <a:p>
            <a:pPr algn="l">
              <a:buClr>
                <a:srgbClr val="FFFF00"/>
              </a:buClr>
              <a:buSzPct val="140000"/>
              <a:buFont typeface="Wingdings" pitchFamily="2" charset="2"/>
              <a:buChar char="§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Psa. 145:1-2 --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 will extol You, my God, O King, and I will bless Your name forever and ever. 2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Every day I will bless You</a:t>
            </a:r>
            <a:r>
              <a:rPr lang="en-US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and I will praise Your name forever and ever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28600" y="228600"/>
            <a:ext cx="8686800" cy="857250"/>
          </a:xfrm>
        </p:spPr>
        <p:txBody>
          <a:bodyPr/>
          <a:lstStyle/>
          <a:p>
            <a:r>
              <a:rPr lang="en-US" b="1" dirty="0">
                <a:latin typeface="Georgia" pitchFamily="18" charset="0"/>
              </a:rPr>
              <a:t>Sing a new song to the Lord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762000" y="1200150"/>
            <a:ext cx="7620000" cy="3429000"/>
          </a:xfrm>
        </p:spPr>
        <p:txBody>
          <a:bodyPr/>
          <a:lstStyle/>
          <a:p>
            <a:pPr algn="l">
              <a:buClr>
                <a:srgbClr val="FFFF00"/>
              </a:buClr>
              <a:buSzPct val="140000"/>
              <a:buFont typeface="Wingdings" pitchFamily="2" charset="2"/>
              <a:buChar char="§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Psa. 40:3 --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He put a new song in my mouth</a:t>
            </a:r>
            <a:r>
              <a:rPr lang="en-US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a song of praise to our God; Many will see and fear and will trust in the Lord</a:t>
            </a:r>
            <a:endParaRPr lang="en-US" b="1" i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36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228600" y="228600"/>
            <a:ext cx="8686800" cy="857250"/>
          </a:xfrm>
        </p:spPr>
        <p:txBody>
          <a:bodyPr/>
          <a:lstStyle/>
          <a:p>
            <a:r>
              <a:rPr lang="en-US" b="1" dirty="0">
                <a:latin typeface="Georgia" pitchFamily="18" charset="0"/>
              </a:rPr>
              <a:t>Sing a new song to the Lord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762000" y="1200150"/>
            <a:ext cx="7620000" cy="3429000"/>
          </a:xfrm>
        </p:spPr>
        <p:txBody>
          <a:bodyPr/>
          <a:lstStyle/>
          <a:p>
            <a:pPr algn="l">
              <a:buClr>
                <a:srgbClr val="FFFF00"/>
              </a:buClr>
              <a:buSzPct val="140000"/>
              <a:buFont typeface="Wingdings" pitchFamily="2" charset="2"/>
              <a:buChar char="§"/>
            </a:pP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Psa. 118:14 --</a:t>
            </a:r>
            <a:r>
              <a:rPr lang="en-US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US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Lord is my strength and song</a:t>
            </a:r>
            <a:r>
              <a:rPr lang="en-US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and He has become my salvation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664 - He Gave Me A Song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41034"/>
      </p:ext>
    </p:extLst>
  </p:cSld>
  <p:clrMapOvr>
    <a:masterClrMapping/>
  </p:clrMapOvr>
  <p:transition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664 - He Gave Me A Song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729033"/>
      </p:ext>
    </p:extLst>
  </p:cSld>
  <p:clrMapOvr>
    <a:masterClrMapping/>
  </p:clrMapOvr>
  <p:transition>
    <p:wipe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664 - He Gave Me A Song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0792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035 - O Worship The King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10261"/>
      </p:ext>
    </p:extLst>
  </p:cSld>
  <p:clrMapOvr>
    <a:masterClrMapping/>
  </p:clrMapOvr>
  <p:transition>
    <p:wipe dir="r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664 - He Gave Me A Song - 1.4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55549"/>
      </p:ext>
    </p:extLst>
  </p:cSld>
  <p:clrMapOvr>
    <a:masterClrMapping/>
  </p:clrMapOvr>
  <p:transition>
    <p:wipe dir="r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664 - He Gave Me A Song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11187"/>
      </p:ext>
    </p:extLst>
  </p:cSld>
  <p:clrMapOvr>
    <a:masterClrMapping/>
  </p:clrMapOvr>
  <p:transition>
    <p:wipe dir="r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664 - He Gave Me A Song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45373"/>
      </p:ext>
    </p:extLst>
  </p:cSld>
  <p:clrMapOvr>
    <a:masterClrMapping/>
  </p:clrMapOvr>
  <p:transition>
    <p:wipe dir="r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664 - He Gave Me A Song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16646"/>
      </p:ext>
    </p:extLst>
  </p:cSld>
  <p:clrMapOvr>
    <a:masterClrMapping/>
  </p:clrMapOvr>
  <p:transition>
    <p:wipe dir="r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664 - He Gave Me A Song - C.4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1</a:t>
            </a:r>
          </a:p>
        </p:txBody>
      </p:sp>
    </p:spTree>
    <p:extLst>
      <p:ext uri="{BB962C8B-B14F-4D97-AF65-F5344CB8AC3E}">
        <p14:creationId xmlns:p14="http://schemas.microsoft.com/office/powerpoint/2010/main" val="2131671198"/>
      </p:ext>
    </p:extLst>
  </p:cSld>
  <p:clrMapOvr>
    <a:masterClrMapping/>
  </p:clrMapOvr>
  <p:transition>
    <p:wipe dir="r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664 - He Gave Me A Song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23182"/>
      </p:ext>
    </p:extLst>
  </p:cSld>
  <p:clrMapOvr>
    <a:masterClrMapping/>
  </p:clrMapOvr>
  <p:transition>
    <p:wipe dir="r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664 - He Gave Me A Song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77963"/>
      </p:ext>
    </p:extLst>
  </p:cSld>
  <p:clrMapOvr>
    <a:masterClrMapping/>
  </p:clrMapOvr>
  <p:transition>
    <p:wipe dir="r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664 - He Gave Me A Song - 3.3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818471"/>
      </p:ext>
    </p:extLst>
  </p:cSld>
  <p:clrMapOvr>
    <a:masterClrMapping/>
  </p:clrMapOvr>
  <p:transition>
    <p:wipe dir="r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664 - He Gave Me A Song - 3.4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7065"/>
      </p:ext>
    </p:extLst>
  </p:cSld>
  <p:clrMapOvr>
    <a:masterClrMapping/>
  </p:clrMapOvr>
  <p:transition>
    <p:wipe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664 - He Gave Me A Song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86340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035 - O Worship The King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1</a:t>
            </a:r>
          </a:p>
        </p:txBody>
      </p:sp>
    </p:spTree>
    <p:extLst>
      <p:ext uri="{BB962C8B-B14F-4D97-AF65-F5344CB8AC3E}">
        <p14:creationId xmlns:p14="http://schemas.microsoft.com/office/powerpoint/2010/main" val="91000143"/>
      </p:ext>
    </p:extLst>
  </p:cSld>
  <p:clrMapOvr>
    <a:masterClrMapping/>
  </p:clrMapOvr>
  <p:transition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664 - He Gave Me A Song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47136"/>
      </p:ext>
    </p:extLst>
  </p:cSld>
  <p:clrMapOvr>
    <a:masterClrMapping/>
  </p:clrMapOvr>
  <p:transition>
    <p:wipe dir="r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664 - He Gave Me A Song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32909"/>
      </p:ext>
    </p:extLst>
  </p:cSld>
  <p:clrMapOvr>
    <a:masterClrMapping/>
  </p:clrMapOvr>
  <p:transition>
    <p:wipe dir="r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664 - He Gave Me A Song - C.4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Song</a:t>
            </a:r>
          </a:p>
        </p:txBody>
      </p:sp>
    </p:spTree>
    <p:extLst>
      <p:ext uri="{BB962C8B-B14F-4D97-AF65-F5344CB8AC3E}">
        <p14:creationId xmlns:p14="http://schemas.microsoft.com/office/powerpoint/2010/main" val="4020203614"/>
      </p:ext>
    </p:extLst>
  </p:cSld>
  <p:clrMapOvr>
    <a:masterClrMapping/>
  </p:clrMapOvr>
  <p:transition>
    <p:wipe dir="r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857250"/>
          </a:xfrm>
          <a:solidFill>
            <a:schemeClr val="accent1"/>
          </a:solidFill>
          <a:effectLst>
            <a:outerShdw dist="25400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Song Worship Leader’s Guide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52550"/>
            <a:ext cx="8763000" cy="3714750"/>
          </a:xfrm>
          <a:solidFill>
            <a:schemeClr val="bg1"/>
          </a:solidFill>
          <a:effectLst>
            <a:outerShdw dist="28398" dir="1593903" algn="ctr" rotWithShape="0">
              <a:schemeClr val="bg2"/>
            </a:outerShdw>
          </a:effectLst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FFC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3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Announce number, </a:t>
            </a:r>
            <a:r>
              <a:rPr lang="en-US" sz="3000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title</a:t>
            </a:r>
            <a:r>
              <a:rPr lang="en-US" sz="3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number, other info</a:t>
            </a:r>
          </a:p>
          <a:p>
            <a:pPr eaLnBrk="1" hangingPunct="1">
              <a:spcBef>
                <a:spcPts val="0"/>
              </a:spcBef>
              <a:buClr>
                <a:srgbClr val="FFC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3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Give pitch  (start with DO)</a:t>
            </a:r>
          </a:p>
          <a:p>
            <a:pPr eaLnBrk="1" hangingPunct="1">
              <a:spcBef>
                <a:spcPts val="0"/>
              </a:spcBef>
              <a:buClr>
                <a:srgbClr val="FFC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3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Ready position/</a:t>
            </a:r>
            <a:r>
              <a:rPr lang="en-US" sz="3000" b="1" u="sng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eye contact</a:t>
            </a:r>
          </a:p>
          <a:p>
            <a:pPr eaLnBrk="1" hangingPunct="1">
              <a:spcBef>
                <a:spcPts val="0"/>
              </a:spcBef>
              <a:buClr>
                <a:srgbClr val="FFC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3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Think starting tempo/first phrase</a:t>
            </a:r>
          </a:p>
          <a:p>
            <a:pPr eaLnBrk="1" hangingPunct="1">
              <a:spcBef>
                <a:spcPts val="0"/>
              </a:spcBef>
              <a:buClr>
                <a:srgbClr val="FFC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3000" b="1" u="sng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Wait !</a:t>
            </a:r>
            <a:endParaRPr lang="en-US" sz="3000" b="1" dirty="0">
              <a:ln>
                <a:solidFill>
                  <a:sysClr val="windowText" lastClr="0000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  <a:p>
            <a:pPr eaLnBrk="1" hangingPunct="1">
              <a:spcBef>
                <a:spcPts val="0"/>
              </a:spcBef>
              <a:buClr>
                <a:srgbClr val="FFC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3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Preparatory breath &amp; beat to begin on first word</a:t>
            </a:r>
          </a:p>
          <a:p>
            <a:pPr eaLnBrk="1" hangingPunct="1">
              <a:spcBef>
                <a:spcPts val="0"/>
              </a:spcBef>
              <a:buClr>
                <a:srgbClr val="FFC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3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Continue conducting/eye contact/expression</a:t>
            </a:r>
          </a:p>
          <a:p>
            <a:pPr eaLnBrk="1" hangingPunct="1">
              <a:spcBef>
                <a:spcPts val="0"/>
              </a:spcBef>
              <a:buClr>
                <a:srgbClr val="FFC000"/>
              </a:buClr>
              <a:buSzPct val="100000"/>
              <a:buFont typeface="Wingdings" panose="05000000000000000000" pitchFamily="2" charset="2"/>
              <a:buChar char="v"/>
              <a:defRPr/>
            </a:pPr>
            <a:r>
              <a:rPr lang="en-US" sz="3000" b="1" dirty="0">
                <a:ln>
                  <a:solidFill>
                    <a:sysClr val="windowText" lastClr="0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Hold final note and give cut-off</a:t>
            </a:r>
          </a:p>
          <a:p>
            <a:pPr eaLnBrk="1" hangingPunct="1"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612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5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5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55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55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55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498 - Where He Leads I'll Follow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5446162"/>
      </p:ext>
    </p:extLst>
  </p:cSld>
  <p:clrMapOvr>
    <a:masterClrMapping/>
  </p:clrMapOvr>
  <p:transition>
    <p:wipe dir="r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498 - Where He Leads I'll Follow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8743436"/>
      </p:ext>
    </p:extLst>
  </p:cSld>
  <p:clrMapOvr>
    <a:masterClrMapping/>
  </p:clrMapOvr>
  <p:transition>
    <p:wipe dir="r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498 - Where He Leads I'll Follow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5625148"/>
      </p:ext>
    </p:extLst>
  </p:cSld>
  <p:clrMapOvr>
    <a:masterClrMapping/>
  </p:clrMapOvr>
  <p:transition>
    <p:wipe dir="r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498 - Where He Leads I'll Follow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6940430"/>
      </p:ext>
    </p:extLst>
  </p:cSld>
  <p:clrMapOvr>
    <a:masterClrMapping/>
  </p:clrMapOvr>
  <p:transition>
    <p:wipe dir="r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498 - Where He Leads I'll Follow - 1.4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7603531"/>
      </p:ext>
    </p:extLst>
  </p:cSld>
  <p:clrMapOvr>
    <a:masterClrMapping/>
  </p:clrMapOvr>
  <p:transition>
    <p:wipe dir="r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498 - Where He Leads I'll Follow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597638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035 - O Worship The King - 2.1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04019"/>
      </p:ext>
    </p:extLst>
  </p:cSld>
  <p:clrMapOvr>
    <a:masterClrMapping/>
  </p:clrMapOvr>
  <p:transition>
    <p:wipe dir="r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498 - Where He Leads I'll Follow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7420439"/>
      </p:ext>
    </p:extLst>
  </p:cSld>
  <p:clrMapOvr>
    <a:masterClrMapping/>
  </p:clrMapOvr>
  <p:transition>
    <p:wipe dir="r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498 - Where He Leads I'll Follow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6215241"/>
      </p:ext>
    </p:extLst>
  </p:cSld>
  <p:clrMapOvr>
    <a:masterClrMapping/>
  </p:clrMapOvr>
  <p:transition>
    <p:wipe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498 - Where He Leads I'll Follow - C.4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676669"/>
      </p:ext>
    </p:extLst>
  </p:cSld>
  <p:clrMapOvr>
    <a:masterClrMapping/>
  </p:clrMapOvr>
  <p:transition>
    <p:wipe dir="r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498 - Where He Leads I'll Follow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0407239"/>
      </p:ext>
    </p:extLst>
  </p:cSld>
  <p:clrMapOvr>
    <a:masterClrMapping/>
  </p:clrMapOvr>
  <p:transition>
    <p:wipe dir="r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498 - Where He Leads I'll Follow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0784374"/>
      </p:ext>
    </p:extLst>
  </p:cSld>
  <p:clrMapOvr>
    <a:masterClrMapping/>
  </p:clrMapOvr>
  <p:transition>
    <p:wipe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498 - Where He Leads I'll Follow - 3.3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8771183"/>
      </p:ext>
    </p:extLst>
  </p:cSld>
  <p:clrMapOvr>
    <a:masterClrMapping/>
  </p:clrMapOvr>
  <p:transition>
    <p:wipe dir="r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498 - Where He Leads I'll Follow - 3.4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8836379"/>
      </p:ext>
    </p:extLst>
  </p:cSld>
  <p:clrMapOvr>
    <a:masterClrMapping/>
  </p:clrMapOvr>
  <p:transition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498 - Where He Leads I'll Follow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0255033"/>
      </p:ext>
    </p:extLst>
  </p:cSld>
  <p:clrMapOvr>
    <a:masterClrMapping/>
  </p:clrMapOvr>
  <p:transition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498 - Where He Leads I'll Follow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4314168"/>
      </p:ext>
    </p:extLst>
  </p:cSld>
  <p:clrMapOvr>
    <a:masterClrMapping/>
  </p:clrMapOvr>
  <p:transition>
    <p:wipe dir="r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498 - Where He Leads I'll Follow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8969464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035 - O Worship The King - 2.2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47427"/>
      </p:ext>
    </p:extLst>
  </p:cSld>
  <p:clrMapOvr>
    <a:masterClrMapping/>
  </p:clrMapOvr>
  <p:transition>
    <p:wipe dir="r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498 - Where He Leads I'll Follow - C.4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0549982"/>
      </p:ext>
    </p:extLst>
  </p:cSld>
  <p:clrMapOvr>
    <a:masterClrMapping/>
  </p:clrMapOvr>
  <p:transition>
    <p:wipe dir="r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679 - Jesus, Hold My Hand - Title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063772"/>
      </p:ext>
    </p:extLst>
  </p:cSld>
  <p:clrMapOvr>
    <a:masterClrMapping/>
  </p:clrMapOvr>
  <p:transition>
    <p:wipe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679 - Jesus, Hold My Hand - 1.1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791533"/>
      </p:ext>
    </p:extLst>
  </p:cSld>
  <p:clrMapOvr>
    <a:masterClrMapping/>
  </p:clrMapOvr>
  <p:transition>
    <p:wipe dir="r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679 - Jesus, Hold My Hand - 1.2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5533654"/>
      </p:ext>
    </p:extLst>
  </p:cSld>
  <p:clrMapOvr>
    <a:masterClrMapping/>
  </p:clrMapOvr>
  <p:transition>
    <p:wipe dir="r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679 - Jesus, Hold My Hand - 1.3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814638"/>
      </p:ext>
    </p:extLst>
  </p:cSld>
  <p:clrMapOvr>
    <a:masterClrMapping/>
  </p:clrMapOvr>
  <p:transition>
    <p:wipe dir="r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679 - Jesus, Hold My Hand - 1.4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7041829"/>
      </p:ext>
    </p:extLst>
  </p:cSld>
  <p:clrMapOvr>
    <a:masterClrMapping/>
  </p:clrMapOvr>
  <p:transition>
    <p:wipe dir="r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679 - Jesus, Hold My Hand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1651894"/>
      </p:ext>
    </p:extLst>
  </p:cSld>
  <p:clrMapOvr>
    <a:masterClrMapping/>
  </p:clrMapOvr>
  <p:transition>
    <p:wipe dir="r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679 - Jesus, Hold My Hand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8045274"/>
      </p:ext>
    </p:extLst>
  </p:cSld>
  <p:clrMapOvr>
    <a:masterClrMapping/>
  </p:clrMapOvr>
  <p:transition>
    <p:wipe dir="r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679 - Jesus, Hold My Hand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9061829"/>
      </p:ext>
    </p:extLst>
  </p:cSld>
  <p:clrMapOvr>
    <a:masterClrMapping/>
  </p:clrMapOvr>
  <p:transition>
    <p:wipe dir="r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679 - Jesus, Hold My Hand - C.4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3793742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035 - O Worship The King - 2.3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2</a:t>
            </a:r>
          </a:p>
        </p:txBody>
      </p:sp>
    </p:spTree>
    <p:extLst>
      <p:ext uri="{BB962C8B-B14F-4D97-AF65-F5344CB8AC3E}">
        <p14:creationId xmlns:p14="http://schemas.microsoft.com/office/powerpoint/2010/main" val="1423036731"/>
      </p:ext>
    </p:extLst>
  </p:cSld>
  <p:clrMapOvr>
    <a:masterClrMapping/>
  </p:clrMapOvr>
  <p:transition>
    <p:wipe dir="r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679 - Jesus, Hold My Hand - C.5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Verse 1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4846836"/>
      </p:ext>
    </p:extLst>
  </p:cSld>
  <p:clrMapOvr>
    <a:masterClrMapping/>
  </p:clrMapOvr>
  <p:transition>
    <p:wipe dir="r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679 - Jesus, Hold My Hand - 3.1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1989388"/>
      </p:ext>
    </p:extLst>
  </p:cSld>
  <p:clrMapOvr>
    <a:masterClrMapping/>
  </p:clrMapOvr>
  <p:transition>
    <p:wipe dir="r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679 - Jesus, Hold My Hand - 3.2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295609"/>
      </p:ext>
    </p:extLst>
  </p:cSld>
  <p:clrMapOvr>
    <a:masterClrMapping/>
  </p:clrMapOvr>
  <p:transition>
    <p:wipe dir="r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679 - Jesus, Hold My Hand - 3.3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8975153"/>
      </p:ext>
    </p:extLst>
  </p:cSld>
  <p:clrMapOvr>
    <a:masterClrMapping/>
  </p:clrMapOvr>
  <p:transition>
    <p:wipe dir="r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679 - Jesus, Hold My Hand - 3.4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718765"/>
      </p:ext>
    </p:extLst>
  </p:cSld>
  <p:clrMapOvr>
    <a:masterClrMapping/>
  </p:clrMapOvr>
  <p:transition>
    <p:wipe dir="r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679 - Jesus, Hold My Hand - C.1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2594649"/>
      </p:ext>
    </p:extLst>
  </p:cSld>
  <p:clrMapOvr>
    <a:masterClrMapping/>
  </p:clrMapOvr>
  <p:transition>
    <p:wipe dir="r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679 - Jesus, Hold My Hand - C.2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1126786"/>
      </p:ext>
    </p:extLst>
  </p:cSld>
  <p:clrMapOvr>
    <a:masterClrMapping/>
  </p:clrMapOvr>
  <p:transition>
    <p:wipe dir="r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679 - Jesus, Hold My Hand - C.3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4768946"/>
      </p:ext>
    </p:extLst>
  </p:cSld>
  <p:clrMapOvr>
    <a:masterClrMapping/>
  </p:clrMapOvr>
  <p:transition>
    <p:wipe dir="r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679 - Jesus, Hold My Hand - C.4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749947"/>
      </p:ext>
    </p:extLst>
  </p:cSld>
  <p:clrMapOvr>
    <a:masterClrMapping/>
  </p:clrMapOvr>
  <p:transition>
    <p:wipe dir="r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679 - Jesus, Hold My Hand - C.5</a:t>
            </a:r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End of Song</a:t>
            </a:r>
          </a:p>
        </p:txBody>
      </p:sp>
      <p:sp>
        <p:nvSpPr>
          <p:cNvPr id="6" name="HymnText">
            <a:extLst>
              <a:ext uri="{FF2B5EF4-FFF2-40B4-BE49-F238E27FC236}">
                <a16:creationId xmlns:a16="http://schemas.microsoft.com/office/drawing/2014/main" id="{FE90398D-9A62-47D5-8237-C83B68681777}"/>
              </a:ext>
            </a:extLst>
          </p:cNvPr>
          <p:cNvSpPr txBox="1"/>
          <p:nvPr/>
        </p:nvSpPr>
        <p:spPr>
          <a:xfrm>
            <a:off x="0" y="188595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8381129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66"/>
      </a:dk1>
      <a:lt1>
        <a:srgbClr val="CCCCFF"/>
      </a:lt1>
      <a:dk2>
        <a:srgbClr val="0000FF"/>
      </a:dk2>
      <a:lt2>
        <a:srgbClr val="FFFF00"/>
      </a:lt2>
      <a:accent1>
        <a:srgbClr val="FF3300"/>
      </a:accent1>
      <a:accent2>
        <a:srgbClr val="FF9933"/>
      </a:accent2>
      <a:accent3>
        <a:srgbClr val="AAAAFF"/>
      </a:accent3>
      <a:accent4>
        <a:srgbClr val="AEAEDA"/>
      </a:accent4>
      <a:accent5>
        <a:srgbClr val="FFADAA"/>
      </a:accent5>
      <a:accent6>
        <a:srgbClr val="E78A2D"/>
      </a:accent6>
      <a:hlink>
        <a:srgbClr val="D60093"/>
      </a:hlink>
      <a:folHlink>
        <a:srgbClr val="6699FF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ffice Theme 1">
        <a:dk1>
          <a:srgbClr val="000066"/>
        </a:dk1>
        <a:lt1>
          <a:srgbClr val="CCCCFF"/>
        </a:lt1>
        <a:dk2>
          <a:srgbClr val="0000FF"/>
        </a:dk2>
        <a:lt2>
          <a:srgbClr val="FFFF00"/>
        </a:lt2>
        <a:accent1>
          <a:srgbClr val="FF3300"/>
        </a:accent1>
        <a:accent2>
          <a:srgbClr val="FF9933"/>
        </a:accent2>
        <a:accent3>
          <a:srgbClr val="AAAAFF"/>
        </a:accent3>
        <a:accent4>
          <a:srgbClr val="AEAEDA"/>
        </a:accent4>
        <a:accent5>
          <a:srgbClr val="FFADAA"/>
        </a:accent5>
        <a:accent6>
          <a:srgbClr val="E78A2D"/>
        </a:accent6>
        <a:hlink>
          <a:srgbClr val="D60093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99"/>
        </a:dk2>
        <a:lt2>
          <a:srgbClr val="CCECFF"/>
        </a:lt2>
        <a:accent1>
          <a:srgbClr val="00CCCC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AAE2E2"/>
        </a:accent5>
        <a:accent6>
          <a:srgbClr val="B9B9E7"/>
        </a:accent6>
        <a:hlink>
          <a:srgbClr val="66CC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663300"/>
        </a:dk2>
        <a:lt2>
          <a:srgbClr val="FFCC66"/>
        </a:lt2>
        <a:accent1>
          <a:srgbClr val="999933"/>
        </a:accent1>
        <a:accent2>
          <a:srgbClr val="CCCC00"/>
        </a:accent2>
        <a:accent3>
          <a:srgbClr val="FFFFE2"/>
        </a:accent3>
        <a:accent4>
          <a:srgbClr val="000000"/>
        </a:accent4>
        <a:accent5>
          <a:srgbClr val="CACAAD"/>
        </a:accent5>
        <a:accent6>
          <a:srgbClr val="B9B900"/>
        </a:accent6>
        <a:hlink>
          <a:srgbClr val="FF9966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990066"/>
        </a:dk1>
        <a:lt1>
          <a:srgbClr val="FFFFFF"/>
        </a:lt1>
        <a:dk2>
          <a:srgbClr val="CC3399"/>
        </a:dk2>
        <a:lt2>
          <a:srgbClr val="FFFF00"/>
        </a:lt2>
        <a:accent1>
          <a:srgbClr val="6699FF"/>
        </a:accent1>
        <a:accent2>
          <a:srgbClr val="00CCCC"/>
        </a:accent2>
        <a:accent3>
          <a:srgbClr val="E2ADCA"/>
        </a:accent3>
        <a:accent4>
          <a:srgbClr val="DADADA"/>
        </a:accent4>
        <a:accent5>
          <a:srgbClr val="B8CAFF"/>
        </a:accent5>
        <a:accent6>
          <a:srgbClr val="00B9B9"/>
        </a:accent6>
        <a:hlink>
          <a:srgbClr val="9966FF"/>
        </a:hlink>
        <a:folHlink>
          <a:srgbClr val="FF33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3300"/>
        </a:dk1>
        <a:lt1>
          <a:srgbClr val="FFFFFF"/>
        </a:lt1>
        <a:dk2>
          <a:srgbClr val="009900"/>
        </a:dk2>
        <a:lt2>
          <a:srgbClr val="FFFF00"/>
        </a:lt2>
        <a:accent1>
          <a:srgbClr val="CCCC00"/>
        </a:accent1>
        <a:accent2>
          <a:srgbClr val="999933"/>
        </a:accent2>
        <a:accent3>
          <a:srgbClr val="AACAAA"/>
        </a:accent3>
        <a:accent4>
          <a:srgbClr val="DADADA"/>
        </a:accent4>
        <a:accent5>
          <a:srgbClr val="E2E2AA"/>
        </a:accent5>
        <a:accent6>
          <a:srgbClr val="8A8A2D"/>
        </a:accent6>
        <a:hlink>
          <a:srgbClr val="9999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Ribbons">
  <a:themeElements>
    <a:clrScheme name="Ribbons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Ribbon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ibbons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6_Office Theme">
  <a:themeElements>
    <a:clrScheme name="Office Theme 1">
      <a:dk1>
        <a:srgbClr val="000066"/>
      </a:dk1>
      <a:lt1>
        <a:srgbClr val="CCCCFF"/>
      </a:lt1>
      <a:dk2>
        <a:srgbClr val="0000FF"/>
      </a:dk2>
      <a:lt2>
        <a:srgbClr val="FFFF00"/>
      </a:lt2>
      <a:accent1>
        <a:srgbClr val="FF3300"/>
      </a:accent1>
      <a:accent2>
        <a:srgbClr val="FF9933"/>
      </a:accent2>
      <a:accent3>
        <a:srgbClr val="AAAAFF"/>
      </a:accent3>
      <a:accent4>
        <a:srgbClr val="AEAEDA"/>
      </a:accent4>
      <a:accent5>
        <a:srgbClr val="FFADAA"/>
      </a:accent5>
      <a:accent6>
        <a:srgbClr val="E78A2D"/>
      </a:accent6>
      <a:hlink>
        <a:srgbClr val="D60093"/>
      </a:hlink>
      <a:folHlink>
        <a:srgbClr val="6699FF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ffice Theme 1">
        <a:dk1>
          <a:srgbClr val="000066"/>
        </a:dk1>
        <a:lt1>
          <a:srgbClr val="CCCCFF"/>
        </a:lt1>
        <a:dk2>
          <a:srgbClr val="0000FF"/>
        </a:dk2>
        <a:lt2>
          <a:srgbClr val="FFFF00"/>
        </a:lt2>
        <a:accent1>
          <a:srgbClr val="FF3300"/>
        </a:accent1>
        <a:accent2>
          <a:srgbClr val="FF9933"/>
        </a:accent2>
        <a:accent3>
          <a:srgbClr val="AAAAFF"/>
        </a:accent3>
        <a:accent4>
          <a:srgbClr val="AEAEDA"/>
        </a:accent4>
        <a:accent5>
          <a:srgbClr val="FFADAA"/>
        </a:accent5>
        <a:accent6>
          <a:srgbClr val="E78A2D"/>
        </a:accent6>
        <a:hlink>
          <a:srgbClr val="D60093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99"/>
        </a:dk2>
        <a:lt2>
          <a:srgbClr val="CCECFF"/>
        </a:lt2>
        <a:accent1>
          <a:srgbClr val="00CCCC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AAE2E2"/>
        </a:accent5>
        <a:accent6>
          <a:srgbClr val="B9B9E7"/>
        </a:accent6>
        <a:hlink>
          <a:srgbClr val="66CC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663300"/>
        </a:dk2>
        <a:lt2>
          <a:srgbClr val="FFCC66"/>
        </a:lt2>
        <a:accent1>
          <a:srgbClr val="999933"/>
        </a:accent1>
        <a:accent2>
          <a:srgbClr val="CCCC00"/>
        </a:accent2>
        <a:accent3>
          <a:srgbClr val="FFFFE2"/>
        </a:accent3>
        <a:accent4>
          <a:srgbClr val="000000"/>
        </a:accent4>
        <a:accent5>
          <a:srgbClr val="CACAAD"/>
        </a:accent5>
        <a:accent6>
          <a:srgbClr val="B9B900"/>
        </a:accent6>
        <a:hlink>
          <a:srgbClr val="FF9966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990066"/>
        </a:dk1>
        <a:lt1>
          <a:srgbClr val="FFFFFF"/>
        </a:lt1>
        <a:dk2>
          <a:srgbClr val="CC3399"/>
        </a:dk2>
        <a:lt2>
          <a:srgbClr val="FFFF00"/>
        </a:lt2>
        <a:accent1>
          <a:srgbClr val="6699FF"/>
        </a:accent1>
        <a:accent2>
          <a:srgbClr val="00CCCC"/>
        </a:accent2>
        <a:accent3>
          <a:srgbClr val="E2ADCA"/>
        </a:accent3>
        <a:accent4>
          <a:srgbClr val="DADADA"/>
        </a:accent4>
        <a:accent5>
          <a:srgbClr val="B8CAFF"/>
        </a:accent5>
        <a:accent6>
          <a:srgbClr val="00B9B9"/>
        </a:accent6>
        <a:hlink>
          <a:srgbClr val="9966FF"/>
        </a:hlink>
        <a:folHlink>
          <a:srgbClr val="FF33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3300"/>
        </a:dk1>
        <a:lt1>
          <a:srgbClr val="FFFFFF"/>
        </a:lt1>
        <a:dk2>
          <a:srgbClr val="009900"/>
        </a:dk2>
        <a:lt2>
          <a:srgbClr val="FFFF00"/>
        </a:lt2>
        <a:accent1>
          <a:srgbClr val="CCCC00"/>
        </a:accent1>
        <a:accent2>
          <a:srgbClr val="999933"/>
        </a:accent2>
        <a:accent3>
          <a:srgbClr val="AACAAA"/>
        </a:accent3>
        <a:accent4>
          <a:srgbClr val="DADADA"/>
        </a:accent4>
        <a:accent5>
          <a:srgbClr val="E2E2AA"/>
        </a:accent5>
        <a:accent6>
          <a:srgbClr val="8A8A2D"/>
        </a:accent6>
        <a:hlink>
          <a:srgbClr val="9999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2_Office Theme">
  <a:themeElements>
    <a:clrScheme name="Office Theme 1">
      <a:dk1>
        <a:srgbClr val="000066"/>
      </a:dk1>
      <a:lt1>
        <a:srgbClr val="CCCCFF"/>
      </a:lt1>
      <a:dk2>
        <a:srgbClr val="0000FF"/>
      </a:dk2>
      <a:lt2>
        <a:srgbClr val="FFFF00"/>
      </a:lt2>
      <a:accent1>
        <a:srgbClr val="FF3300"/>
      </a:accent1>
      <a:accent2>
        <a:srgbClr val="FF9933"/>
      </a:accent2>
      <a:accent3>
        <a:srgbClr val="AAAAFF"/>
      </a:accent3>
      <a:accent4>
        <a:srgbClr val="AEAEDA"/>
      </a:accent4>
      <a:accent5>
        <a:srgbClr val="FFADAA"/>
      </a:accent5>
      <a:accent6>
        <a:srgbClr val="E78A2D"/>
      </a:accent6>
      <a:hlink>
        <a:srgbClr val="D60093"/>
      </a:hlink>
      <a:folHlink>
        <a:srgbClr val="6699FF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Office Theme 1">
        <a:dk1>
          <a:srgbClr val="000066"/>
        </a:dk1>
        <a:lt1>
          <a:srgbClr val="CCCCFF"/>
        </a:lt1>
        <a:dk2>
          <a:srgbClr val="0000FF"/>
        </a:dk2>
        <a:lt2>
          <a:srgbClr val="FFFF00"/>
        </a:lt2>
        <a:accent1>
          <a:srgbClr val="FF3300"/>
        </a:accent1>
        <a:accent2>
          <a:srgbClr val="FF9933"/>
        </a:accent2>
        <a:accent3>
          <a:srgbClr val="AAAAFF"/>
        </a:accent3>
        <a:accent4>
          <a:srgbClr val="AEAEDA"/>
        </a:accent4>
        <a:accent5>
          <a:srgbClr val="FFADAA"/>
        </a:accent5>
        <a:accent6>
          <a:srgbClr val="E78A2D"/>
        </a:accent6>
        <a:hlink>
          <a:srgbClr val="D60093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99"/>
        </a:dk2>
        <a:lt2>
          <a:srgbClr val="CCECFF"/>
        </a:lt2>
        <a:accent1>
          <a:srgbClr val="00CCCC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AAE2E2"/>
        </a:accent5>
        <a:accent6>
          <a:srgbClr val="B9B9E7"/>
        </a:accent6>
        <a:hlink>
          <a:srgbClr val="66CC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663300"/>
        </a:dk2>
        <a:lt2>
          <a:srgbClr val="FFCC66"/>
        </a:lt2>
        <a:accent1>
          <a:srgbClr val="999933"/>
        </a:accent1>
        <a:accent2>
          <a:srgbClr val="CCCC00"/>
        </a:accent2>
        <a:accent3>
          <a:srgbClr val="FFFFE2"/>
        </a:accent3>
        <a:accent4>
          <a:srgbClr val="000000"/>
        </a:accent4>
        <a:accent5>
          <a:srgbClr val="CACAAD"/>
        </a:accent5>
        <a:accent6>
          <a:srgbClr val="B9B900"/>
        </a:accent6>
        <a:hlink>
          <a:srgbClr val="FF9966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990066"/>
        </a:dk1>
        <a:lt1>
          <a:srgbClr val="FFFFFF"/>
        </a:lt1>
        <a:dk2>
          <a:srgbClr val="CC3399"/>
        </a:dk2>
        <a:lt2>
          <a:srgbClr val="FFFF00"/>
        </a:lt2>
        <a:accent1>
          <a:srgbClr val="6699FF"/>
        </a:accent1>
        <a:accent2>
          <a:srgbClr val="00CCCC"/>
        </a:accent2>
        <a:accent3>
          <a:srgbClr val="E2ADCA"/>
        </a:accent3>
        <a:accent4>
          <a:srgbClr val="DADADA"/>
        </a:accent4>
        <a:accent5>
          <a:srgbClr val="B8CAFF"/>
        </a:accent5>
        <a:accent6>
          <a:srgbClr val="00B9B9"/>
        </a:accent6>
        <a:hlink>
          <a:srgbClr val="9966FF"/>
        </a:hlink>
        <a:folHlink>
          <a:srgbClr val="FF33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3300"/>
        </a:dk1>
        <a:lt1>
          <a:srgbClr val="FFFFFF"/>
        </a:lt1>
        <a:dk2>
          <a:srgbClr val="009900"/>
        </a:dk2>
        <a:lt2>
          <a:srgbClr val="FFFF00"/>
        </a:lt2>
        <a:accent1>
          <a:srgbClr val="CCCC00"/>
        </a:accent1>
        <a:accent2>
          <a:srgbClr val="999933"/>
        </a:accent2>
        <a:accent3>
          <a:srgbClr val="AACAAA"/>
        </a:accent3>
        <a:accent4>
          <a:srgbClr val="DADADA"/>
        </a:accent4>
        <a:accent5>
          <a:srgbClr val="E2E2AA"/>
        </a:accent5>
        <a:accent6>
          <a:srgbClr val="8A8A2D"/>
        </a:accent6>
        <a:hlink>
          <a:srgbClr val="9999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eam design template">
  <a:themeElements>
    <a:clrScheme name="Office Theme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3410</Words>
  <Application>Microsoft Office PowerPoint</Application>
  <PresentationFormat>On-screen Show (16:9)</PresentationFormat>
  <Paragraphs>534</Paragraphs>
  <Slides>269</Slides>
  <Notes>194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269</vt:i4>
      </vt:variant>
    </vt:vector>
  </HeadingPairs>
  <TitlesOfParts>
    <vt:vector size="289" baseType="lpstr">
      <vt:lpstr>Wingdings</vt:lpstr>
      <vt:lpstr>Arial</vt:lpstr>
      <vt:lpstr>Garamond</vt:lpstr>
      <vt:lpstr>Times New Roman</vt:lpstr>
      <vt:lpstr>Calibri</vt:lpstr>
      <vt:lpstr>Monotype Sorts</vt:lpstr>
      <vt:lpstr>Georgia</vt:lpstr>
      <vt:lpstr>Office Theme</vt:lpstr>
      <vt:lpstr>16_Office Theme</vt:lpstr>
      <vt:lpstr>12_Office Theme</vt:lpstr>
      <vt:lpstr>Beam design template</vt:lpstr>
      <vt:lpstr>13_Office Theme</vt:lpstr>
      <vt:lpstr>14_Office Theme</vt:lpstr>
      <vt:lpstr>15_Office Theme</vt:lpstr>
      <vt:lpstr>11_Office Theme</vt:lpstr>
      <vt:lpstr>10_Office Theme</vt:lpstr>
      <vt:lpstr>1_Office Theme</vt:lpstr>
      <vt:lpstr>9_Office Theme</vt:lpstr>
      <vt:lpstr>4_Ribbons</vt:lpstr>
      <vt:lpstr>2_Office Theme</vt:lpstr>
      <vt:lpstr>PowerPoint Presentation</vt:lpstr>
      <vt:lpstr>PowerPoint Presentation</vt:lpstr>
      <vt:lpstr>035 - O Worship The King - Title</vt:lpstr>
      <vt:lpstr>035 - O Worship The King - 1.1</vt:lpstr>
      <vt:lpstr>035 - O Worship The King - 1.2</vt:lpstr>
      <vt:lpstr>035 - O Worship The King - 1.3</vt:lpstr>
      <vt:lpstr>035 - O Worship The King - 2.1</vt:lpstr>
      <vt:lpstr>035 - O Worship The King - 2.2</vt:lpstr>
      <vt:lpstr>035 - O Worship The King - 2.3</vt:lpstr>
      <vt:lpstr>035 - O Worship The King - 3.1</vt:lpstr>
      <vt:lpstr>035 - O Worship The King - 3.2</vt:lpstr>
      <vt:lpstr>035 - O Worship The King - 3.3</vt:lpstr>
      <vt:lpstr>PowerPoint Presentation</vt:lpstr>
      <vt:lpstr>Sing to the Lord a New Song</vt:lpstr>
      <vt:lpstr>The call to sing a new song</vt:lpstr>
      <vt:lpstr>The call to sing a new song</vt:lpstr>
      <vt:lpstr>New music and words</vt:lpstr>
      <vt:lpstr>Singing a new message</vt:lpstr>
      <vt:lpstr>514 - Singing Redemption's Song - 1.1</vt:lpstr>
      <vt:lpstr>514 - Singing Redemption's Song - 1.2</vt:lpstr>
      <vt:lpstr>514 - Singing Redemption's Song - 3.1</vt:lpstr>
      <vt:lpstr>514 - Singing Redemption's Song - 3.2</vt:lpstr>
      <vt:lpstr>514 - Singing Redemption's Song - C.1</vt:lpstr>
      <vt:lpstr>514 - Singing Redemption's Song - C.2</vt:lpstr>
      <vt:lpstr>514 - Singing Redemption's Song - C.3</vt:lpstr>
      <vt:lpstr>514 - Singing Redemption's Song - C.4</vt:lpstr>
      <vt:lpstr>Singing a new message</vt:lpstr>
      <vt:lpstr>Singing a new message</vt:lpstr>
      <vt:lpstr>Singing a new message</vt:lpstr>
      <vt:lpstr>149 - I Will Sing - 1.1</vt:lpstr>
      <vt:lpstr>149 - I Will Sing - 1.2</vt:lpstr>
      <vt:lpstr>149 - I Will Sing - C.1</vt:lpstr>
      <vt:lpstr>149 - I Will Sing - C.2</vt:lpstr>
      <vt:lpstr>149 - I Will Sing - C.3</vt:lpstr>
      <vt:lpstr>149 - I Will Sing - C.4</vt:lpstr>
      <vt:lpstr>A new perspective</vt:lpstr>
      <vt:lpstr>464 - Precious Memories - 2.1</vt:lpstr>
      <vt:lpstr>464 - Precious Memories - 2.2</vt:lpstr>
      <vt:lpstr>464 - Precious Memories - C.1</vt:lpstr>
      <vt:lpstr>464 - Precious Memories - C.2</vt:lpstr>
      <vt:lpstr>New ways to express faith</vt:lpstr>
      <vt:lpstr>Concept of newness</vt:lpstr>
      <vt:lpstr>Sing a new song to the Lord</vt:lpstr>
      <vt:lpstr>Sing a new song to the Lord</vt:lpstr>
      <vt:lpstr>Sing a new song to the Lord</vt:lpstr>
      <vt:lpstr>Sing a new song to the Lord</vt:lpstr>
      <vt:lpstr>664 - He Gave Me A Song - 1.1</vt:lpstr>
      <vt:lpstr>664 - He Gave Me A Song - 1.2</vt:lpstr>
      <vt:lpstr>664 - He Gave Me A Song - 1.3</vt:lpstr>
      <vt:lpstr>664 - He Gave Me A Song - 1.4</vt:lpstr>
      <vt:lpstr>664 - He Gave Me A Song - C.1</vt:lpstr>
      <vt:lpstr>664 - He Gave Me A Song - C.2</vt:lpstr>
      <vt:lpstr>664 - He Gave Me A Song - C.3</vt:lpstr>
      <vt:lpstr>664 - He Gave Me A Song - C.4</vt:lpstr>
      <vt:lpstr>664 - He Gave Me A Song - 3.1</vt:lpstr>
      <vt:lpstr>664 - He Gave Me A Song - 3.2</vt:lpstr>
      <vt:lpstr>664 - He Gave Me A Song - 3.3</vt:lpstr>
      <vt:lpstr>664 - He Gave Me A Song - 3.4</vt:lpstr>
      <vt:lpstr>664 - He Gave Me A Song - C.1</vt:lpstr>
      <vt:lpstr>664 - He Gave Me A Song - C.2</vt:lpstr>
      <vt:lpstr>664 - He Gave Me A Song - C.3</vt:lpstr>
      <vt:lpstr>664 - He Gave Me A Song - C.4</vt:lpstr>
      <vt:lpstr>Song Worship Leader’s Guide</vt:lpstr>
      <vt:lpstr>498 - Where He Leads I'll Follow - Title</vt:lpstr>
      <vt:lpstr>498 - Where He Leads I'll Follow - 1.1</vt:lpstr>
      <vt:lpstr>498 - Where He Leads I'll Follow - 1.2</vt:lpstr>
      <vt:lpstr>498 - Where He Leads I'll Follow - 1.3</vt:lpstr>
      <vt:lpstr>498 - Where He Leads I'll Follow - 1.4</vt:lpstr>
      <vt:lpstr>498 - Where He Leads I'll Follow - C.1</vt:lpstr>
      <vt:lpstr>498 - Where He Leads I'll Follow - C.2</vt:lpstr>
      <vt:lpstr>498 - Where He Leads I'll Follow - C.3</vt:lpstr>
      <vt:lpstr>498 - Where He Leads I'll Follow - C.4</vt:lpstr>
      <vt:lpstr>498 - Where He Leads I'll Follow - 3.1</vt:lpstr>
      <vt:lpstr>498 - Where He Leads I'll Follow - 3.2</vt:lpstr>
      <vt:lpstr>498 - Where He Leads I'll Follow - 3.3</vt:lpstr>
      <vt:lpstr>498 - Where He Leads I'll Follow - 3.4</vt:lpstr>
      <vt:lpstr>498 - Where He Leads I'll Follow - C.1</vt:lpstr>
      <vt:lpstr>498 - Where He Leads I'll Follow - C.2</vt:lpstr>
      <vt:lpstr>498 - Where He Leads I'll Follow - C.3</vt:lpstr>
      <vt:lpstr>498 - Where He Leads I'll Follow - C.4</vt:lpstr>
      <vt:lpstr>679 - Jesus, Hold My Hand - Title</vt:lpstr>
      <vt:lpstr>679 - Jesus, Hold My Hand - 1.1</vt:lpstr>
      <vt:lpstr>679 - Jesus, Hold My Hand - 1.2</vt:lpstr>
      <vt:lpstr>679 - Jesus, Hold My Hand - 1.3</vt:lpstr>
      <vt:lpstr>679 - Jesus, Hold My Hand - 1.4</vt:lpstr>
      <vt:lpstr>679 - Jesus, Hold My Hand - C.1</vt:lpstr>
      <vt:lpstr>679 - Jesus, Hold My Hand - C.2</vt:lpstr>
      <vt:lpstr>679 - Jesus, Hold My Hand - C.3</vt:lpstr>
      <vt:lpstr>679 - Jesus, Hold My Hand - C.4</vt:lpstr>
      <vt:lpstr>679 - Jesus, Hold My Hand - C.5</vt:lpstr>
      <vt:lpstr>679 - Jesus, Hold My Hand - 3.1</vt:lpstr>
      <vt:lpstr>679 - Jesus, Hold My Hand - 3.2</vt:lpstr>
      <vt:lpstr>679 - Jesus, Hold My Hand - 3.3</vt:lpstr>
      <vt:lpstr>679 - Jesus, Hold My Hand - 3.4</vt:lpstr>
      <vt:lpstr>679 - Jesus, Hold My Hand - C.1</vt:lpstr>
      <vt:lpstr>679 - Jesus, Hold My Hand - C.2</vt:lpstr>
      <vt:lpstr>679 - Jesus, Hold My Hand - C.3</vt:lpstr>
      <vt:lpstr>679 - Jesus, Hold My Hand - C.4</vt:lpstr>
      <vt:lpstr>679 - Jesus, Hold My Hand - C.5</vt:lpstr>
      <vt:lpstr>608 - The Love Of God - Title</vt:lpstr>
      <vt:lpstr>608 - The Love Of God - 1.1</vt:lpstr>
      <vt:lpstr>608 - The Love Of God - 1.2</vt:lpstr>
      <vt:lpstr>608 - The Love Of God - 1.3</vt:lpstr>
      <vt:lpstr>608 - The Love Of God - 1.4</vt:lpstr>
      <vt:lpstr>608 - The Love Of God - C.1</vt:lpstr>
      <vt:lpstr>608 - The Love Of God - C.2</vt:lpstr>
      <vt:lpstr>608 - The Love Of God - 3.1</vt:lpstr>
      <vt:lpstr>608 - The Love Of God - 3.2</vt:lpstr>
      <vt:lpstr>608 - The Love Of God - 3.3</vt:lpstr>
      <vt:lpstr>608 - The Love Of God - 3.4</vt:lpstr>
      <vt:lpstr>608 - The Love Of God - C.1</vt:lpstr>
      <vt:lpstr>608 - The Love Of God - C.2</vt:lpstr>
      <vt:lpstr>1100 - Lamb Of God - Title</vt:lpstr>
      <vt:lpstr>1100 - Lamb Of God - 1.1</vt:lpstr>
      <vt:lpstr>1100 - Lamb Of God - 1.2</vt:lpstr>
      <vt:lpstr>1100 - Lamb Of God - C.1</vt:lpstr>
      <vt:lpstr>1100 - Lamb Of God - C.2</vt:lpstr>
      <vt:lpstr>1100 - Lamb Of God - 2.1</vt:lpstr>
      <vt:lpstr>1100 - Lamb Of God - 2.2</vt:lpstr>
      <vt:lpstr>1100 - Lamb Of God - C.1</vt:lpstr>
      <vt:lpstr>1100 - Lamb Of God - C.2</vt:lpstr>
      <vt:lpstr>1100 - Lamb Of God - 3.1</vt:lpstr>
      <vt:lpstr>1100 - Lamb Of God - 3.2</vt:lpstr>
      <vt:lpstr>1100 - Lamb Of God - C.1</vt:lpstr>
      <vt:lpstr>1100 - Lamb Of God - C.2</vt:lpstr>
      <vt:lpstr>1141 - We Will Glorify The King Of Kings - Title</vt:lpstr>
      <vt:lpstr>1141 - We Will Glorify The King Of Kings - 1.1</vt:lpstr>
      <vt:lpstr>1141 - We Will Glorify The King Of Kings - 1.2</vt:lpstr>
      <vt:lpstr>1141 - We Will Glorify The King Of Kings - 2.1</vt:lpstr>
      <vt:lpstr>1141 - We Will Glorify The King Of Kings - 2.2</vt:lpstr>
      <vt:lpstr>1141 - We Will Glorify The King Of Kings - 3.1</vt:lpstr>
      <vt:lpstr>1141 - We Will Glorify The King Of Kings - 3.2</vt:lpstr>
      <vt:lpstr>1141 - We Will Glorify The King Of Kings - 4.1</vt:lpstr>
      <vt:lpstr>1141 - We Will Glorify The King Of Kings - 4.2</vt:lpstr>
      <vt:lpstr>072 - Be With Me, Lord - Title</vt:lpstr>
      <vt:lpstr>072 - Be With Me, Lord - 1.1</vt:lpstr>
      <vt:lpstr>072 - Be With Me, Lord - 1.2</vt:lpstr>
      <vt:lpstr>072 - Be With Me, Lord - 2.1</vt:lpstr>
      <vt:lpstr>072 - Be With Me, Lord - 2.2</vt:lpstr>
      <vt:lpstr>072 - Be With Me, Lord - 3.1</vt:lpstr>
      <vt:lpstr>072 - Be With Me, Lord - 3.2</vt:lpstr>
      <vt:lpstr>072 - Be With Me, Lord - 4.1</vt:lpstr>
      <vt:lpstr>072 - Be With Me, Lord - 4.2</vt:lpstr>
      <vt:lpstr>013.15 - Alleluia - Title</vt:lpstr>
      <vt:lpstr>013.15 - Alleluia - 1.1</vt:lpstr>
      <vt:lpstr>013.15 - Alleluia - 1.2</vt:lpstr>
      <vt:lpstr>013.15 - Alleluia - 2.1</vt:lpstr>
      <vt:lpstr>013.15 - Alleluia - 2.2</vt:lpstr>
      <vt:lpstr>013.15 - Alleluia - 2.3</vt:lpstr>
      <vt:lpstr>013.15 - Alleluia - 2.4</vt:lpstr>
      <vt:lpstr>013.15 - Alleluia - 3.1</vt:lpstr>
      <vt:lpstr>013.15 - Alleluia - 3.2</vt:lpstr>
      <vt:lpstr>013.15 - Alleluia - 3.3</vt:lpstr>
      <vt:lpstr>013.15 - Alleluia - 3.4</vt:lpstr>
      <vt:lpstr>013.15 - Alleluia - 4.1</vt:lpstr>
      <vt:lpstr>013.15 - Alleluia - 4.2</vt:lpstr>
      <vt:lpstr>013.15 - Alleluia - 4.3</vt:lpstr>
      <vt:lpstr>013.15 - Alleluia - 4.4</vt:lpstr>
      <vt:lpstr>013.15 - Alleluia - 5.1</vt:lpstr>
      <vt:lpstr>013.15 - Alleluia - 5.2</vt:lpstr>
      <vt:lpstr>013.15 - Alleluia - 5.3</vt:lpstr>
      <vt:lpstr>013.15 - Alleluia - 5.4</vt:lpstr>
      <vt:lpstr>420 - O Thou Fount Of Every Blessing - Title</vt:lpstr>
      <vt:lpstr>420 - O Thou Fount Of Every Blessing - 1.1</vt:lpstr>
      <vt:lpstr>420 - O Thou Fount Of Every Blessing - 1.2</vt:lpstr>
      <vt:lpstr>420 - O Thou Fount Of Every Blessing - 1.3</vt:lpstr>
      <vt:lpstr>420 - O Thou Fount Of Every Blessing - 1.4</vt:lpstr>
      <vt:lpstr>420 - O Thou Fount Of Every Blessing - 3.1</vt:lpstr>
      <vt:lpstr>420 - O Thou Fount Of Every Blessing - 3.2</vt:lpstr>
      <vt:lpstr>420 - O Thou Fount Of Every Blessing - 3.3</vt:lpstr>
      <vt:lpstr>420 - O Thou Fount Of Every Blessing - 3.4</vt:lpstr>
      <vt:lpstr>085 - Sowing The Seed Of The Kingdom - Title</vt:lpstr>
      <vt:lpstr>085 - Sowing The Seed Of The Kingdom - 1.1</vt:lpstr>
      <vt:lpstr>085 - Sowing The Seed Of The Kingdom - 1.2</vt:lpstr>
      <vt:lpstr>085 - Sowing The Seed Of The Kingdom - 1.3</vt:lpstr>
      <vt:lpstr>085 - Sowing The Seed Of The Kingdom - C.1</vt:lpstr>
      <vt:lpstr>085 - Sowing The Seed Of The Kingdom - C.2</vt:lpstr>
      <vt:lpstr>085 - Sowing The Seed Of The Kingdom - C.3</vt:lpstr>
      <vt:lpstr>085 - Sowing The Seed Of The Kingdom - 2.1</vt:lpstr>
      <vt:lpstr>085 - Sowing The Seed Of The Kingdom - 2.2</vt:lpstr>
      <vt:lpstr>085 - Sowing The Seed Of The Kingdom - 2.3</vt:lpstr>
      <vt:lpstr>085 - Sowing The Seed Of The Kingdom - C.1</vt:lpstr>
      <vt:lpstr>085 - Sowing The Seed Of The Kingdom - C.2</vt:lpstr>
      <vt:lpstr>085 - Sowing The Seed Of The Kingdom - C.3</vt:lpstr>
      <vt:lpstr>085 - Sowing The Seed Of The Kingdom - 3.1</vt:lpstr>
      <vt:lpstr>085 - Sowing The Seed Of The Kingdom - 3.2</vt:lpstr>
      <vt:lpstr>085 - Sowing The Seed Of The Kingdom - 3.3</vt:lpstr>
      <vt:lpstr>085 - Sowing The Seed Of The Kingdom - C.1</vt:lpstr>
      <vt:lpstr>085 - Sowing The Seed Of The Kingdom - C.2</vt:lpstr>
      <vt:lpstr>085 - Sowing The Seed Of The Kingdom - C.3</vt:lpstr>
      <vt:lpstr>493 - Heaven Came Down - Title</vt:lpstr>
      <vt:lpstr>493 - Heaven Came Down - 1.1</vt:lpstr>
      <vt:lpstr>493 - Heaven Came Down - 1.2</vt:lpstr>
      <vt:lpstr>493 - Heaven Came Down - 1.3</vt:lpstr>
      <vt:lpstr>493 - Heaven Came Down - 1.4</vt:lpstr>
      <vt:lpstr>493 - Heaven Came Down - C.1</vt:lpstr>
      <vt:lpstr>493 - Heaven Came Down - C.2</vt:lpstr>
      <vt:lpstr>493 - Heaven Came Down - C.3</vt:lpstr>
      <vt:lpstr>493 - Heaven Came Down - C.4</vt:lpstr>
      <vt:lpstr>493 - Heaven Came Down - 2.1</vt:lpstr>
      <vt:lpstr>493 - Heaven Came Down - 2.2</vt:lpstr>
      <vt:lpstr>493 - Heaven Came Down - 2.3</vt:lpstr>
      <vt:lpstr>493 - Heaven Came Down - 2.4</vt:lpstr>
      <vt:lpstr>493 - Heaven Came Down - C.1</vt:lpstr>
      <vt:lpstr>493 - Heaven Came Down - C.2</vt:lpstr>
      <vt:lpstr>493 - Heaven Came Down - C.3</vt:lpstr>
      <vt:lpstr>493 - Heaven Came Down - C.4</vt:lpstr>
      <vt:lpstr>1025 - I Close My Eyes - Title</vt:lpstr>
      <vt:lpstr>1025 - I Close My Eyes - 1.1</vt:lpstr>
      <vt:lpstr>1025 - I Close My Eyes - 1.2</vt:lpstr>
      <vt:lpstr>1025 - I Close My Eyes - 1.3</vt:lpstr>
      <vt:lpstr>1025 - I Close My Eyes - 1.4</vt:lpstr>
      <vt:lpstr>1025 - I Close My Eyes - C.1</vt:lpstr>
      <vt:lpstr>1025 - I Close My Eyes - C.2</vt:lpstr>
      <vt:lpstr>1025 - I Close My Eyes - 2.1</vt:lpstr>
      <vt:lpstr>1025 - I Close My Eyes - 2.2</vt:lpstr>
      <vt:lpstr>1025 - I Close My Eyes - 2.3</vt:lpstr>
      <vt:lpstr>1025 - I Close My Eyes - 2.4</vt:lpstr>
      <vt:lpstr>1025 - I Close My Eyes - C.1</vt:lpstr>
      <vt:lpstr>1025 - I Close My Eyes - C.2</vt:lpstr>
      <vt:lpstr>647 - The Way That He Loves - Title</vt:lpstr>
      <vt:lpstr>647 - The Way That He Loves - 1.1</vt:lpstr>
      <vt:lpstr>647 - The Way That He Loves - 1.2</vt:lpstr>
      <vt:lpstr>647 - The Way That He Loves - 1.3</vt:lpstr>
      <vt:lpstr>647 - The Way That He Loves - 1.4</vt:lpstr>
      <vt:lpstr>647 - The Way That He Loves - 2.1</vt:lpstr>
      <vt:lpstr>647 - The Way That He Loves - 2.2</vt:lpstr>
      <vt:lpstr>647 - The Way That He Loves - 2.3</vt:lpstr>
      <vt:lpstr>647 - The Way That He Loves - 2.4</vt:lpstr>
      <vt:lpstr>473 - When He Comes In Glory By And By - Title</vt:lpstr>
      <vt:lpstr>473 - When He Comes In Glory By And By - 1.1</vt:lpstr>
      <vt:lpstr>473 - When He Comes In Glory By And By - 1.2</vt:lpstr>
      <vt:lpstr>473 - When He Comes In Glory By And By - C.1</vt:lpstr>
      <vt:lpstr>473 - When He Comes In Glory By And By - C.2</vt:lpstr>
      <vt:lpstr>473 - When He Comes In Glory By And By - 3.1</vt:lpstr>
      <vt:lpstr>473 - When He Comes In Glory By And By - 3.2</vt:lpstr>
      <vt:lpstr>473 - When He Comes In Glory By And By - C.1</vt:lpstr>
      <vt:lpstr>473 - When He Comes In Glory By And By - C.2</vt:lpstr>
      <vt:lpstr>PowerPoint Presentation</vt:lpstr>
      <vt:lpstr>232 - When All Of God's Singers Get Home - Title</vt:lpstr>
      <vt:lpstr>232 - When All Of God's Singers Get Home - 1.1</vt:lpstr>
      <vt:lpstr>232 - When All Of God's Singers Get Home - 1.2</vt:lpstr>
      <vt:lpstr>232 - When All Of God's Singers Get Home - 1.3</vt:lpstr>
      <vt:lpstr>232 - When All Of God's Singers Get Home - C.1</vt:lpstr>
      <vt:lpstr>232 - When All Of God's Singers Get Home - C.2</vt:lpstr>
      <vt:lpstr>232 - When All Of God's Singers Get Home - 3.1</vt:lpstr>
      <vt:lpstr>232 - When All Of God's Singers Get Home - 3.2</vt:lpstr>
      <vt:lpstr>232 - When All Of God's Singers Get Home - 3.3</vt:lpstr>
      <vt:lpstr>232 - When All Of God's Singers Get Home - C.1</vt:lpstr>
      <vt:lpstr>232 - When All Of God's Singers Get Home - C.2</vt:lpstr>
      <vt:lpstr>PowerPoint Presentation</vt:lpstr>
      <vt:lpstr>230 - This World Is Not My Home - Title</vt:lpstr>
      <vt:lpstr>230 - This World Is Not My Home - 1.1</vt:lpstr>
      <vt:lpstr>230 - This World Is Not My Home - 1.2</vt:lpstr>
      <vt:lpstr>230 - This World Is Not My Home - 1.3</vt:lpstr>
      <vt:lpstr>230 - This World Is Not My Home - 1.4</vt:lpstr>
      <vt:lpstr>230 - This World Is Not My Home - C.1</vt:lpstr>
      <vt:lpstr>230 - This World Is Not My Home - C.2</vt:lpstr>
      <vt:lpstr>230 - This World Is Not My Home - C.3</vt:lpstr>
      <vt:lpstr>230 - This World Is Not My Home - C.4</vt:lpstr>
      <vt:lpstr>230 - This World Is Not My Home - 3.1</vt:lpstr>
      <vt:lpstr>230 - This World Is Not My Home - 3.2</vt:lpstr>
      <vt:lpstr>230 - This World Is Not My Home - 3.3</vt:lpstr>
      <vt:lpstr>230 - This World Is Not My Home - 3.4</vt:lpstr>
      <vt:lpstr>230 - This World Is Not My Home - C.1</vt:lpstr>
      <vt:lpstr>230 - This World Is Not My Home - C.2</vt:lpstr>
      <vt:lpstr>230 - This World Is Not My Home - C.3</vt:lpstr>
      <vt:lpstr>230 - This World Is Not My Home - C.4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Sing to the Lord a New Song</dc:title>
  <dc:creator>Dane</dc:creator>
  <cp:lastModifiedBy>Joshua Creel</cp:lastModifiedBy>
  <cp:revision>81</cp:revision>
  <cp:lastPrinted>1601-01-01T00:00:00Z</cp:lastPrinted>
  <dcterms:created xsi:type="dcterms:W3CDTF">1601-01-01T00:00:00Z</dcterms:created>
  <dcterms:modified xsi:type="dcterms:W3CDTF">2022-03-06T21:33:53Z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TC010689821033</vt:lpwstr>
  </property>
</Properties>
</file>