
<file path=[Content_Types].xml><?xml version="1.0" encoding="utf-8"?>
<Types xmlns="http://schemas.openxmlformats.org/package/2006/content-types">
  <Default Extension="png" ContentType="image/png"/>
  <Default Extension="bin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849" r:id="rId2"/>
    <p:sldMasterId id="2147483951" r:id="rId3"/>
    <p:sldMasterId id="2147484001" r:id="rId4"/>
    <p:sldMasterId id="2147484013" r:id="rId5"/>
    <p:sldMasterId id="2147484015" r:id="rId6"/>
    <p:sldMasterId id="2147484027" r:id="rId7"/>
    <p:sldMasterId id="2147484039" r:id="rId8"/>
    <p:sldMasterId id="2147484041" r:id="rId9"/>
    <p:sldMasterId id="2147484053" r:id="rId10"/>
    <p:sldMasterId id="2147484055" r:id="rId11"/>
  </p:sldMasterIdLst>
  <p:notesMasterIdLst>
    <p:notesMasterId r:id="rId213"/>
  </p:notesMasterIdLst>
  <p:sldIdLst>
    <p:sldId id="623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5" r:id="rId24"/>
    <p:sldId id="636" r:id="rId25"/>
    <p:sldId id="637" r:id="rId26"/>
    <p:sldId id="638" r:id="rId27"/>
    <p:sldId id="639" r:id="rId28"/>
    <p:sldId id="640" r:id="rId29"/>
    <p:sldId id="641" r:id="rId30"/>
    <p:sldId id="642" r:id="rId31"/>
    <p:sldId id="643" r:id="rId32"/>
    <p:sldId id="644" r:id="rId33"/>
    <p:sldId id="645" r:id="rId34"/>
    <p:sldId id="646" r:id="rId35"/>
    <p:sldId id="647" r:id="rId36"/>
    <p:sldId id="648" r:id="rId37"/>
    <p:sldId id="649" r:id="rId38"/>
    <p:sldId id="650" r:id="rId39"/>
    <p:sldId id="651" r:id="rId40"/>
    <p:sldId id="652" r:id="rId41"/>
    <p:sldId id="597" r:id="rId42"/>
    <p:sldId id="653" r:id="rId43"/>
    <p:sldId id="655" r:id="rId44"/>
    <p:sldId id="677" r:id="rId45"/>
    <p:sldId id="678" r:id="rId46"/>
    <p:sldId id="679" r:id="rId47"/>
    <p:sldId id="680" r:id="rId48"/>
    <p:sldId id="681" r:id="rId49"/>
    <p:sldId id="682" r:id="rId50"/>
    <p:sldId id="683" r:id="rId51"/>
    <p:sldId id="684" r:id="rId52"/>
    <p:sldId id="685" r:id="rId53"/>
    <p:sldId id="686" r:id="rId54"/>
    <p:sldId id="687" r:id="rId55"/>
    <p:sldId id="688" r:id="rId56"/>
    <p:sldId id="689" r:id="rId57"/>
    <p:sldId id="690" r:id="rId58"/>
    <p:sldId id="691" r:id="rId59"/>
    <p:sldId id="692" r:id="rId60"/>
    <p:sldId id="693" r:id="rId61"/>
    <p:sldId id="694" r:id="rId62"/>
    <p:sldId id="695" r:id="rId63"/>
    <p:sldId id="696" r:id="rId64"/>
    <p:sldId id="697" r:id="rId65"/>
    <p:sldId id="698" r:id="rId66"/>
    <p:sldId id="699" r:id="rId67"/>
    <p:sldId id="700" r:id="rId68"/>
    <p:sldId id="701" r:id="rId69"/>
    <p:sldId id="702" r:id="rId70"/>
    <p:sldId id="820" r:id="rId71"/>
    <p:sldId id="821" r:id="rId72"/>
    <p:sldId id="822" r:id="rId73"/>
    <p:sldId id="823" r:id="rId74"/>
    <p:sldId id="824" r:id="rId75"/>
    <p:sldId id="704" r:id="rId76"/>
    <p:sldId id="705" r:id="rId77"/>
    <p:sldId id="706" r:id="rId78"/>
    <p:sldId id="707" r:id="rId79"/>
    <p:sldId id="708" r:id="rId80"/>
    <p:sldId id="709" r:id="rId81"/>
    <p:sldId id="710" r:id="rId82"/>
    <p:sldId id="711" r:id="rId83"/>
    <p:sldId id="712" r:id="rId84"/>
    <p:sldId id="713" r:id="rId85"/>
    <p:sldId id="714" r:id="rId86"/>
    <p:sldId id="715" r:id="rId87"/>
    <p:sldId id="716" r:id="rId88"/>
    <p:sldId id="717" r:id="rId89"/>
    <p:sldId id="718" r:id="rId90"/>
    <p:sldId id="719" r:id="rId91"/>
    <p:sldId id="720" r:id="rId92"/>
    <p:sldId id="721" r:id="rId93"/>
    <p:sldId id="722" r:id="rId94"/>
    <p:sldId id="723" r:id="rId95"/>
    <p:sldId id="724" r:id="rId96"/>
    <p:sldId id="725" r:id="rId97"/>
    <p:sldId id="726" r:id="rId98"/>
    <p:sldId id="727" r:id="rId99"/>
    <p:sldId id="728" r:id="rId100"/>
    <p:sldId id="729" r:id="rId101"/>
    <p:sldId id="730" r:id="rId102"/>
    <p:sldId id="731" r:id="rId103"/>
    <p:sldId id="732" r:id="rId104"/>
    <p:sldId id="733" r:id="rId105"/>
    <p:sldId id="734" r:id="rId106"/>
    <p:sldId id="735" r:id="rId107"/>
    <p:sldId id="736" r:id="rId108"/>
    <p:sldId id="737" r:id="rId109"/>
    <p:sldId id="738" r:id="rId110"/>
    <p:sldId id="739" r:id="rId111"/>
    <p:sldId id="740" r:id="rId112"/>
    <p:sldId id="741" r:id="rId113"/>
    <p:sldId id="742" r:id="rId114"/>
    <p:sldId id="743" r:id="rId115"/>
    <p:sldId id="744" r:id="rId116"/>
    <p:sldId id="745" r:id="rId117"/>
    <p:sldId id="746" r:id="rId118"/>
    <p:sldId id="747" r:id="rId119"/>
    <p:sldId id="748" r:id="rId120"/>
    <p:sldId id="749" r:id="rId121"/>
    <p:sldId id="750" r:id="rId122"/>
    <p:sldId id="751" r:id="rId123"/>
    <p:sldId id="752" r:id="rId124"/>
    <p:sldId id="753" r:id="rId125"/>
    <p:sldId id="754" r:id="rId126"/>
    <p:sldId id="755" r:id="rId127"/>
    <p:sldId id="756" r:id="rId128"/>
    <p:sldId id="757" r:id="rId129"/>
    <p:sldId id="758" r:id="rId130"/>
    <p:sldId id="759" r:id="rId131"/>
    <p:sldId id="760" r:id="rId132"/>
    <p:sldId id="761" r:id="rId133"/>
    <p:sldId id="762" r:id="rId134"/>
    <p:sldId id="763" r:id="rId135"/>
    <p:sldId id="764" r:id="rId136"/>
    <p:sldId id="765" r:id="rId137"/>
    <p:sldId id="766" r:id="rId138"/>
    <p:sldId id="767" r:id="rId139"/>
    <p:sldId id="768" r:id="rId140"/>
    <p:sldId id="769" r:id="rId141"/>
    <p:sldId id="770" r:id="rId142"/>
    <p:sldId id="771" r:id="rId143"/>
    <p:sldId id="772" r:id="rId144"/>
    <p:sldId id="773" r:id="rId145"/>
    <p:sldId id="774" r:id="rId146"/>
    <p:sldId id="775" r:id="rId147"/>
    <p:sldId id="776" r:id="rId148"/>
    <p:sldId id="777" r:id="rId149"/>
    <p:sldId id="778" r:id="rId150"/>
    <p:sldId id="779" r:id="rId151"/>
    <p:sldId id="780" r:id="rId152"/>
    <p:sldId id="781" r:id="rId153"/>
    <p:sldId id="782" r:id="rId154"/>
    <p:sldId id="783" r:id="rId155"/>
    <p:sldId id="784" r:id="rId156"/>
    <p:sldId id="785" r:id="rId157"/>
    <p:sldId id="786" r:id="rId158"/>
    <p:sldId id="787" r:id="rId159"/>
    <p:sldId id="788" r:id="rId160"/>
    <p:sldId id="789" r:id="rId161"/>
    <p:sldId id="790" r:id="rId162"/>
    <p:sldId id="791" r:id="rId163"/>
    <p:sldId id="792" r:id="rId164"/>
    <p:sldId id="793" r:id="rId165"/>
    <p:sldId id="794" r:id="rId166"/>
    <p:sldId id="795" r:id="rId167"/>
    <p:sldId id="796" r:id="rId168"/>
    <p:sldId id="797" r:id="rId169"/>
    <p:sldId id="798" r:id="rId170"/>
    <p:sldId id="799" r:id="rId171"/>
    <p:sldId id="800" r:id="rId172"/>
    <p:sldId id="801" r:id="rId173"/>
    <p:sldId id="802" r:id="rId174"/>
    <p:sldId id="803" r:id="rId175"/>
    <p:sldId id="804" r:id="rId176"/>
    <p:sldId id="805" r:id="rId177"/>
    <p:sldId id="806" r:id="rId178"/>
    <p:sldId id="807" r:id="rId179"/>
    <p:sldId id="808" r:id="rId180"/>
    <p:sldId id="809" r:id="rId181"/>
    <p:sldId id="810" r:id="rId182"/>
    <p:sldId id="811" r:id="rId183"/>
    <p:sldId id="812" r:id="rId184"/>
    <p:sldId id="813" r:id="rId185"/>
    <p:sldId id="814" r:id="rId186"/>
    <p:sldId id="815" r:id="rId187"/>
    <p:sldId id="816" r:id="rId188"/>
    <p:sldId id="817" r:id="rId189"/>
    <p:sldId id="818" r:id="rId190"/>
    <p:sldId id="819" r:id="rId191"/>
    <p:sldId id="656" r:id="rId192"/>
    <p:sldId id="657" r:id="rId193"/>
    <p:sldId id="658" r:id="rId194"/>
    <p:sldId id="659" r:id="rId195"/>
    <p:sldId id="660" r:id="rId196"/>
    <p:sldId id="661" r:id="rId197"/>
    <p:sldId id="662" r:id="rId198"/>
    <p:sldId id="663" r:id="rId199"/>
    <p:sldId id="664" r:id="rId200"/>
    <p:sldId id="665" r:id="rId201"/>
    <p:sldId id="666" r:id="rId202"/>
    <p:sldId id="667" r:id="rId203"/>
    <p:sldId id="668" r:id="rId204"/>
    <p:sldId id="669" r:id="rId205"/>
    <p:sldId id="670" r:id="rId206"/>
    <p:sldId id="671" r:id="rId207"/>
    <p:sldId id="672" r:id="rId208"/>
    <p:sldId id="673" r:id="rId209"/>
    <p:sldId id="674" r:id="rId210"/>
    <p:sldId id="675" r:id="rId211"/>
    <p:sldId id="676" r:id="rId212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214"/>
      <p:bold r:id="rId215"/>
      <p:italic r:id="rId216"/>
    </p:embeddedFont>
    <p:embeddedFont>
      <p:font typeface="Calibri" panose="020F0502020204030204" pitchFamily="34" charset="0"/>
      <p:regular r:id="rId217"/>
      <p:bold r:id="rId218"/>
      <p:italic r:id="rId219"/>
      <p:boldItalic r:id="rId22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3DDE9"/>
    <a:srgbClr val="FF33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511" autoAdjust="0"/>
  </p:normalViewPr>
  <p:slideViewPr>
    <p:cSldViewPr>
      <p:cViewPr varScale="1">
        <p:scale>
          <a:sx n="103" d="100"/>
          <a:sy n="103" d="100"/>
        </p:scale>
        <p:origin x="-28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59" Type="http://schemas.openxmlformats.org/officeDocument/2006/relationships/slide" Target="slides/slide148.xml"/><Relationship Id="rId170" Type="http://schemas.openxmlformats.org/officeDocument/2006/relationships/slide" Target="slides/slide159.xml"/><Relationship Id="rId191" Type="http://schemas.openxmlformats.org/officeDocument/2006/relationships/slide" Target="slides/slide180.xml"/><Relationship Id="rId205" Type="http://schemas.openxmlformats.org/officeDocument/2006/relationships/slide" Target="slides/slide194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53" Type="http://schemas.openxmlformats.org/officeDocument/2006/relationships/slide" Target="slides/slide42.xml"/><Relationship Id="rId74" Type="http://schemas.openxmlformats.org/officeDocument/2006/relationships/slide" Target="slides/slide63.xml"/><Relationship Id="rId128" Type="http://schemas.openxmlformats.org/officeDocument/2006/relationships/slide" Target="slides/slide117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4.xml"/><Relationship Id="rId160" Type="http://schemas.openxmlformats.org/officeDocument/2006/relationships/slide" Target="slides/slide149.xml"/><Relationship Id="rId181" Type="http://schemas.openxmlformats.org/officeDocument/2006/relationships/slide" Target="slides/slide170.xml"/><Relationship Id="rId216" Type="http://schemas.openxmlformats.org/officeDocument/2006/relationships/font" Target="fonts/font3.fntdata"/><Relationship Id="rId211" Type="http://schemas.openxmlformats.org/officeDocument/2006/relationships/slide" Target="slides/slide200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slide" Target="slides/slide144.xml"/><Relationship Id="rId171" Type="http://schemas.openxmlformats.org/officeDocument/2006/relationships/slide" Target="slides/slide160.xml"/><Relationship Id="rId176" Type="http://schemas.openxmlformats.org/officeDocument/2006/relationships/slide" Target="slides/slide165.xml"/><Relationship Id="rId192" Type="http://schemas.openxmlformats.org/officeDocument/2006/relationships/slide" Target="slides/slide181.xml"/><Relationship Id="rId197" Type="http://schemas.openxmlformats.org/officeDocument/2006/relationships/slide" Target="slides/slide186.xml"/><Relationship Id="rId206" Type="http://schemas.openxmlformats.org/officeDocument/2006/relationships/slide" Target="slides/slide195.xml"/><Relationship Id="rId201" Type="http://schemas.openxmlformats.org/officeDocument/2006/relationships/slide" Target="slides/slide190.xml"/><Relationship Id="rId222" Type="http://schemas.openxmlformats.org/officeDocument/2006/relationships/viewProps" Target="viewProps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61" Type="http://schemas.openxmlformats.org/officeDocument/2006/relationships/slide" Target="slides/slide150.xml"/><Relationship Id="rId166" Type="http://schemas.openxmlformats.org/officeDocument/2006/relationships/slide" Target="slides/slide155.xml"/><Relationship Id="rId182" Type="http://schemas.openxmlformats.org/officeDocument/2006/relationships/slide" Target="slides/slide171.xml"/><Relationship Id="rId187" Type="http://schemas.openxmlformats.org/officeDocument/2006/relationships/slide" Target="slides/slide176.xml"/><Relationship Id="rId217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1.xml"/><Relationship Id="rId254" Type="http://schemas.microsoft.com/office/2015/10/relationships/revisionInfo" Target="revisionInfo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177" Type="http://schemas.openxmlformats.org/officeDocument/2006/relationships/slide" Target="slides/slide166.xml"/><Relationship Id="rId198" Type="http://schemas.openxmlformats.org/officeDocument/2006/relationships/slide" Target="slides/slide187.xml"/><Relationship Id="rId172" Type="http://schemas.openxmlformats.org/officeDocument/2006/relationships/slide" Target="slides/slide161.xml"/><Relationship Id="rId193" Type="http://schemas.openxmlformats.org/officeDocument/2006/relationships/slide" Target="slides/slide182.xml"/><Relationship Id="rId202" Type="http://schemas.openxmlformats.org/officeDocument/2006/relationships/slide" Target="slides/slide191.xml"/><Relationship Id="rId207" Type="http://schemas.openxmlformats.org/officeDocument/2006/relationships/slide" Target="slides/slide196.xml"/><Relationship Id="rId223" Type="http://schemas.openxmlformats.org/officeDocument/2006/relationships/theme" Target="theme/theme1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167" Type="http://schemas.openxmlformats.org/officeDocument/2006/relationships/slide" Target="slides/slide156.xml"/><Relationship Id="rId188" Type="http://schemas.openxmlformats.org/officeDocument/2006/relationships/slide" Target="slides/slide1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slide" Target="slides/slide151.xml"/><Relationship Id="rId183" Type="http://schemas.openxmlformats.org/officeDocument/2006/relationships/slide" Target="slides/slide172.xml"/><Relationship Id="rId213" Type="http://schemas.openxmlformats.org/officeDocument/2006/relationships/notesMaster" Target="notesMasters/notesMaster1.xml"/><Relationship Id="rId21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178" Type="http://schemas.openxmlformats.org/officeDocument/2006/relationships/slide" Target="slides/slide167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73" Type="http://schemas.openxmlformats.org/officeDocument/2006/relationships/slide" Target="slides/slide162.xml"/><Relationship Id="rId194" Type="http://schemas.openxmlformats.org/officeDocument/2006/relationships/slide" Target="slides/slide183.xml"/><Relationship Id="rId199" Type="http://schemas.openxmlformats.org/officeDocument/2006/relationships/slide" Target="slides/slide188.xml"/><Relationship Id="rId203" Type="http://schemas.openxmlformats.org/officeDocument/2006/relationships/slide" Target="slides/slide192.xml"/><Relationship Id="rId208" Type="http://schemas.openxmlformats.org/officeDocument/2006/relationships/slide" Target="slides/slide197.xml"/><Relationship Id="rId19" Type="http://schemas.openxmlformats.org/officeDocument/2006/relationships/slide" Target="slides/slide8.xml"/><Relationship Id="rId224" Type="http://schemas.openxmlformats.org/officeDocument/2006/relationships/tableStyles" Target="tableStyles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168" Type="http://schemas.openxmlformats.org/officeDocument/2006/relationships/slide" Target="slides/slide1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slide" Target="slides/slide152.xml"/><Relationship Id="rId184" Type="http://schemas.openxmlformats.org/officeDocument/2006/relationships/slide" Target="slides/slide173.xml"/><Relationship Id="rId189" Type="http://schemas.openxmlformats.org/officeDocument/2006/relationships/slide" Target="slides/slide178.xml"/><Relationship Id="rId21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4" Type="http://schemas.openxmlformats.org/officeDocument/2006/relationships/font" Target="fonts/font1.fntdata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Relationship Id="rId174" Type="http://schemas.openxmlformats.org/officeDocument/2006/relationships/slide" Target="slides/slide163.xml"/><Relationship Id="rId179" Type="http://schemas.openxmlformats.org/officeDocument/2006/relationships/slide" Target="slides/slide168.xml"/><Relationship Id="rId195" Type="http://schemas.openxmlformats.org/officeDocument/2006/relationships/slide" Target="slides/slide184.xml"/><Relationship Id="rId209" Type="http://schemas.openxmlformats.org/officeDocument/2006/relationships/slide" Target="slides/slide198.xml"/><Relationship Id="rId190" Type="http://schemas.openxmlformats.org/officeDocument/2006/relationships/slide" Target="slides/slide179.xml"/><Relationship Id="rId204" Type="http://schemas.openxmlformats.org/officeDocument/2006/relationships/slide" Target="slides/slide193.xml"/><Relationship Id="rId220" Type="http://schemas.openxmlformats.org/officeDocument/2006/relationships/font" Target="fonts/font7.fntdata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64" Type="http://schemas.openxmlformats.org/officeDocument/2006/relationships/slide" Target="slides/slide153.xml"/><Relationship Id="rId169" Type="http://schemas.openxmlformats.org/officeDocument/2006/relationships/slide" Target="slides/slide158.xml"/><Relationship Id="rId185" Type="http://schemas.openxmlformats.org/officeDocument/2006/relationships/slide" Target="slides/slide1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9.xml"/><Relationship Id="rId210" Type="http://schemas.openxmlformats.org/officeDocument/2006/relationships/slide" Target="slides/slide199.xml"/><Relationship Id="rId215" Type="http://schemas.openxmlformats.org/officeDocument/2006/relationships/font" Target="fonts/font2.fntdata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slide" Target="slides/slide143.xml"/><Relationship Id="rId175" Type="http://schemas.openxmlformats.org/officeDocument/2006/relationships/slide" Target="slides/slide164.xml"/><Relationship Id="rId196" Type="http://schemas.openxmlformats.org/officeDocument/2006/relationships/slide" Target="slides/slide185.xml"/><Relationship Id="rId200" Type="http://schemas.openxmlformats.org/officeDocument/2006/relationships/slide" Target="slides/slide189.xml"/><Relationship Id="rId16" Type="http://schemas.openxmlformats.org/officeDocument/2006/relationships/slide" Target="slides/slide5.xml"/><Relationship Id="rId221" Type="http://schemas.openxmlformats.org/officeDocument/2006/relationships/presProps" Target="presProps.xml"/><Relationship Id="rId37" Type="http://schemas.openxmlformats.org/officeDocument/2006/relationships/slide" Target="slides/slide26.xml"/><Relationship Id="rId58" Type="http://schemas.openxmlformats.org/officeDocument/2006/relationships/slide" Target="slides/slide47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44" Type="http://schemas.openxmlformats.org/officeDocument/2006/relationships/slide" Target="slides/slide133.xml"/><Relationship Id="rId90" Type="http://schemas.openxmlformats.org/officeDocument/2006/relationships/slide" Target="slides/slide79.xml"/><Relationship Id="rId165" Type="http://schemas.openxmlformats.org/officeDocument/2006/relationships/slide" Target="slides/slide154.xml"/><Relationship Id="rId186" Type="http://schemas.openxmlformats.org/officeDocument/2006/relationships/slide" Target="slides/slide1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0357902-E0E9-43EF-A0A2-B35824468057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EC15F544-E980-4EA9-9505-6DDED430D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10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7E146AD-5B7C-4271-85B8-0A2F56914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8807A-D5F6-4E2D-9DEF-38C9E4EC9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04EF-976A-43D5-B811-9E3C7B2B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</p:grpSp>
      <p:sp>
        <p:nvSpPr>
          <p:cNvPr id="4199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99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781C605-DA09-4072-A508-32FC5C9B47B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2C734-59D2-4BAD-9786-B1BEEB66675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4DA-A24D-4D8E-8439-A4B085F1552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BB0C6-B0EA-467C-A051-ECCBD2498CD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6D220-2D48-4646-ADFB-5FD6F982D46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9809-F159-4835-B61A-876AC8B1171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E3032-5E24-4F8B-932E-4B16E4F2E24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4D36-6A99-453D-9E9C-EA9F05324F0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A26-E154-4D2C-8221-3B3F50E2D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6872F-D9EF-4222-A5E5-DB5B43EACC60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5E0AC-25D9-42C0-9071-42514024175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3540E-ACEB-41F2-9543-C581040F4A6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7E146AD-5B7C-4271-85B8-0A2F569141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8034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A26-E154-4D2C-8221-3B3F50E2DCF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233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B2ED-97D7-40F8-8A40-E8190C15B2E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1496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C836-27A9-4D17-9AC3-D75A98207F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10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0B4-6B7B-4CD9-A8E0-C804A37A8C5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6001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4528-E653-41AD-B15A-A995E76192C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7338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41F9-2882-49F4-8756-5A199B92D6A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040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B2ED-97D7-40F8-8A40-E8190C15B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54B76-479C-4F17-8881-287643A2642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8846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13C-3211-4F48-8283-9F7024A8D47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920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8807A-D5F6-4E2D-9DEF-38C9E4EC92C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8751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04EF-976A-43D5-B811-9E3C7B2B1C0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2164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3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72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07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4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4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C836-27A9-4D17-9AC3-D75A98207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0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73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6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73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33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7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7E146AD-5B7C-4271-85B8-0A2F569141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8387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A26-E154-4D2C-8221-3B3F50E2DCF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034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B2ED-97D7-40F8-8A40-E8190C15B2E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2568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C836-27A9-4D17-9AC3-D75A98207F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30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0B4-6B7B-4CD9-A8E0-C804A37A8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0B4-6B7B-4CD9-A8E0-C804A37A8C5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1126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4528-E653-41AD-B15A-A995E76192C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4975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41F9-2882-49F4-8756-5A199B92D6A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8271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54B76-479C-4F17-8881-287643A2642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0941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13C-3211-4F48-8283-9F7024A8D47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2805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8807A-D5F6-4E2D-9DEF-38C9E4EC92C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3531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04EF-976A-43D5-B811-9E3C7B2B1C0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651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64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43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4528-E653-41AD-B15A-A995E7619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48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27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24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6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10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03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80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66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1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7E146AD-5B7C-4271-85B8-0A2F569141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675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41F9-2882-49F4-8756-5A199B92D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A26-E154-4D2C-8221-3B3F50E2DCF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3290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B2ED-97D7-40F8-8A40-E8190C15B2E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1588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C836-27A9-4D17-9AC3-D75A98207F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7044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0B4-6B7B-4CD9-A8E0-C804A37A8C5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6863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4528-E653-41AD-B15A-A995E76192C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5567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41F9-2882-49F4-8756-5A199B92D6A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7811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54B76-479C-4F17-8881-287643A2642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7769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13C-3211-4F48-8283-9F7024A8D47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5635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8807A-D5F6-4E2D-9DEF-38C9E4EC92C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0858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04EF-976A-43D5-B811-9E3C7B2B1C0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910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54B76-479C-4F17-8881-287643A26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4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13C-3211-4F48-8283-9F7024A8D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EC72908C-D306-4880-84A8-8C730E1EF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8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5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40963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6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7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8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  <p:sp>
          <p:nvSpPr>
            <p:cNvPr id="40970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solidFill>
                  <a:srgbClr val="FFFFCC"/>
                </a:solidFill>
                <a:latin typeface="Garamond" pitchFamily="18" charset="0"/>
              </a:endParaRPr>
            </a:p>
          </p:txBody>
        </p:sp>
      </p:grpSp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C91E8B6-9409-420B-918E-F74954B1E60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30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EC72908C-D306-4880-84A8-8C730E1EFF0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133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1781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9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82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EC72908C-D306-4880-84A8-8C730E1EFF0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133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454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7664F5-AA05-4022-B3D2-82DF934405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335AB6-24AC-41DE-87EA-6B565D1EE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7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6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EC72908C-D306-4880-84A8-8C730E1EFF0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133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1920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bin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bin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bin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bin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bin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bin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bin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bin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bin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bin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bin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bin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bin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bin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bin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bin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bin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bin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bin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bin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bin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bin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bin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bin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bin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bin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bin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8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bin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bin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bin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8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bin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8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bin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8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bin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8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bin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8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bin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8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bin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bin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8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bin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8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bin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8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bin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8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bin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bin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8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bin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8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bin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8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bin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8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bin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bin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8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bin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8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bin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8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bin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8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bin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8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bin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8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bin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8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bin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8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bin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8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bin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bin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8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bin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8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bin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8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bin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8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bin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8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bin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bin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8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bin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8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bin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bin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bin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bin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8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bin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8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bin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8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bin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8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bin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8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bin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8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bin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8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bin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8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bin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bin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80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bin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bin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bin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bin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bin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bin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bin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bin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bin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bin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bin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bin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bin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bin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bin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bin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6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bin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6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bin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bin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6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bin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in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bin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bin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bin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bin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914400"/>
            <a:ext cx="8686800" cy="2114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 cap="flat" cmpd="sng" algn="ctr">
            <a:noFill/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i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i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i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i="1">
                <a:ln w="3175">
                  <a:solidFill>
                    <a:srgbClr val="EEECE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4000" b="1" dirty="0">
              <a:ln w="3175">
                <a:solidFill>
                  <a:srgbClr val="EEECE1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Dane\AppData\Local\Microsoft\Windows\Temporary Internet Files\Content.IE5\1KWQMTXX\MC900441798[1]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8700"/>
            <a:ext cx="802576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6350"/>
            <a:ext cx="85296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subTitle" idx="1"/>
          </p:nvPr>
        </p:nvSpPr>
        <p:spPr>
          <a:xfrm>
            <a:off x="759618" y="2324100"/>
            <a:ext cx="7620000" cy="13144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000" b="1" i="1" dirty="0" smtClean="0">
                <a:ln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sz="4000" b="1" dirty="0" smtClean="0">
                <a:ln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4000" b="1" i="1" dirty="0" smtClean="0">
                <a:ln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US" sz="4000" b="1" dirty="0" smtClean="0">
                <a:ln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song worship</a:t>
            </a:r>
            <a:endParaRPr lang="en-US" sz="6600" b="1" dirty="0">
              <a:ln cmpd="sng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82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762798"/>
      </p:ext>
    </p:extLst>
  </p:cSld>
  <p:clrMapOvr>
    <a:masterClrMapping/>
  </p:clrMapOvr>
  <p:transition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589904"/>
      </p:ext>
    </p:extLst>
  </p:cSld>
  <p:clrMapOvr>
    <a:masterClrMapping/>
  </p:clrMapOvr>
  <p:transition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00012"/>
      </p:ext>
    </p:extLst>
  </p:cSld>
  <p:clrMapOvr>
    <a:masterClrMapping/>
  </p:clrMapOvr>
  <p:transition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71251"/>
      </p:ext>
    </p:extLst>
  </p:cSld>
  <p:clrMapOvr>
    <a:masterClrMapping/>
  </p:clrMapOvr>
  <p:transition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43830"/>
      </p:ext>
    </p:extLst>
  </p:cSld>
  <p:clrMapOvr>
    <a:masterClrMapping/>
  </p:clrMapOvr>
  <p:transition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267 - Jesus Loves Me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9247"/>
      </p:ext>
    </p:extLst>
  </p:cSld>
  <p:clrMapOvr>
    <a:masterClrMapping/>
  </p:clrMapOvr>
  <p:transition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267 - Jesus Loves Me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82119"/>
      </p:ext>
    </p:extLst>
  </p:cSld>
  <p:clrMapOvr>
    <a:masterClrMapping/>
  </p:clrMapOvr>
  <p:transition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267 - Jesus Loves Me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9954"/>
      </p:ext>
    </p:extLst>
  </p:cSld>
  <p:clrMapOvr>
    <a:masterClrMapping/>
  </p:clrMapOvr>
  <p:transition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267 - Jesus Loves 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24923"/>
      </p:ext>
    </p:extLst>
  </p:cSld>
  <p:clrMapOvr>
    <a:masterClrMapping/>
  </p:clrMapOvr>
  <p:transition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267 - Jesus Loves 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46080"/>
      </p:ext>
    </p:extLst>
  </p:cSld>
  <p:clrMapOvr>
    <a:masterClrMapping/>
  </p:clrMapOvr>
  <p:transition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88565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217286"/>
      </p:ext>
    </p:extLst>
  </p:cSld>
  <p:clrMapOvr>
    <a:masterClrMapping/>
  </p:clrMapOvr>
  <p:transition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667306"/>
      </p:ext>
    </p:extLst>
  </p:cSld>
  <p:clrMapOvr>
    <a:masterClrMapping/>
  </p:clrMapOvr>
  <p:transition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49826"/>
      </p:ext>
    </p:extLst>
  </p:cSld>
  <p:clrMapOvr>
    <a:masterClrMapping/>
  </p:clrMapOvr>
  <p:transition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16514"/>
      </p:ext>
    </p:extLst>
  </p:cSld>
  <p:clrMapOvr>
    <a:masterClrMapping/>
  </p:clrMapOvr>
  <p:transition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090860"/>
      </p:ext>
    </p:extLst>
  </p:cSld>
  <p:clrMapOvr>
    <a:masterClrMapping/>
  </p:clrMapOvr>
  <p:transition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3902"/>
      </p:ext>
    </p:extLst>
  </p:cSld>
  <p:clrMapOvr>
    <a:masterClrMapping/>
  </p:clrMapOvr>
  <p:transition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65684"/>
      </p:ext>
    </p:extLst>
  </p:cSld>
  <p:clrMapOvr>
    <a:masterClrMapping/>
  </p:clrMapOvr>
  <p:transition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69628"/>
      </p:ext>
    </p:extLst>
  </p:cSld>
  <p:clrMapOvr>
    <a:masterClrMapping/>
  </p:clrMapOvr>
  <p:transition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41582"/>
      </p:ext>
    </p:extLst>
  </p:cSld>
  <p:clrMapOvr>
    <a:masterClrMapping/>
  </p:clrMapOvr>
  <p:transition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13382"/>
      </p:ext>
    </p:extLst>
  </p:cSld>
  <p:clrMapOvr>
    <a:masterClrMapping/>
  </p:clrMapOvr>
  <p:transition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98578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230511"/>
      </p:ext>
    </p:extLst>
  </p:cSld>
  <p:clrMapOvr>
    <a:masterClrMapping/>
  </p:clrMapOvr>
  <p:transition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5704"/>
      </p:ext>
    </p:extLst>
  </p:cSld>
  <p:clrMapOvr>
    <a:masterClrMapping/>
  </p:clrMapOvr>
  <p:transition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407 - He Leadeth 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513283"/>
      </p:ext>
    </p:extLst>
  </p:cSld>
  <p:clrMapOvr>
    <a:masterClrMapping/>
  </p:clrMapOvr>
  <p:transition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80838"/>
      </p:ext>
    </p:extLst>
  </p:cSld>
  <p:clrMapOvr>
    <a:masterClrMapping/>
  </p:clrMapOvr>
  <p:transition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247767"/>
      </p:ext>
    </p:extLst>
  </p:cSld>
  <p:clrMapOvr>
    <a:masterClrMapping/>
  </p:clrMapOvr>
  <p:transition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35447"/>
      </p:ext>
    </p:extLst>
  </p:cSld>
  <p:clrMapOvr>
    <a:masterClrMapping/>
  </p:clrMapOvr>
  <p:transition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004469"/>
      </p:ext>
    </p:extLst>
  </p:cSld>
  <p:clrMapOvr>
    <a:masterClrMapping/>
  </p:clrMapOvr>
  <p:transition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828003"/>
      </p:ext>
    </p:extLst>
  </p:cSld>
  <p:clrMapOvr>
    <a:masterClrMapping/>
  </p:clrMapOvr>
  <p:transition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73487"/>
      </p:ext>
    </p:extLst>
  </p:cSld>
  <p:clrMapOvr>
    <a:masterClrMapping/>
  </p:clrMapOvr>
  <p:transition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7485"/>
      </p:ext>
    </p:extLst>
  </p:cSld>
  <p:clrMapOvr>
    <a:masterClrMapping/>
  </p:clrMapOvr>
  <p:transition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2293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121007"/>
      </p:ext>
    </p:extLst>
  </p:cSld>
  <p:clrMapOvr>
    <a:masterClrMapping/>
  </p:clrMapOvr>
  <p:transition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75416"/>
      </p:ext>
    </p:extLst>
  </p:cSld>
  <p:clrMapOvr>
    <a:masterClrMapping/>
  </p:clrMapOvr>
  <p:transition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825510"/>
      </p:ext>
    </p:extLst>
  </p:cSld>
  <p:clrMapOvr>
    <a:masterClrMapping/>
  </p:clrMapOvr>
  <p:transition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38681"/>
      </p:ext>
    </p:extLst>
  </p:cSld>
  <p:clrMapOvr>
    <a:masterClrMapping/>
  </p:clrMapOvr>
  <p:transition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5577"/>
      </p:ext>
    </p:extLst>
  </p:cSld>
  <p:clrMapOvr>
    <a:masterClrMapping/>
  </p:clrMapOvr>
  <p:transition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32241"/>
      </p:ext>
    </p:extLst>
  </p:cSld>
  <p:clrMapOvr>
    <a:masterClrMapping/>
  </p:clrMapOvr>
  <p:transition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85694"/>
      </p:ext>
    </p:extLst>
  </p:cSld>
  <p:clrMapOvr>
    <a:masterClrMapping/>
  </p:clrMapOvr>
  <p:transition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2818"/>
      </p:ext>
    </p:extLst>
  </p:cSld>
  <p:clrMapOvr>
    <a:masterClrMapping/>
  </p:clrMapOvr>
  <p:transition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72977"/>
      </p:ext>
    </p:extLst>
  </p:cSld>
  <p:clrMapOvr>
    <a:masterClrMapping/>
  </p:clrMapOvr>
  <p:transition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91072"/>
      </p:ext>
    </p:extLst>
  </p:cSld>
  <p:clrMapOvr>
    <a:masterClrMapping/>
  </p:clrMapOvr>
  <p:transition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5086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426989"/>
      </p:ext>
    </p:extLst>
  </p:cSld>
  <p:clrMapOvr>
    <a:masterClrMapping/>
  </p:clrMapOvr>
  <p:transition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1010 - My Eyes Have Seen Your Glory - C.5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604660"/>
      </p:ext>
    </p:extLst>
  </p:cSld>
  <p:clrMapOvr>
    <a:masterClrMapping/>
  </p:clrMapOvr>
  <p:transition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1143 - More Precious Than Silver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9136"/>
      </p:ext>
    </p:extLst>
  </p:cSld>
  <p:clrMapOvr>
    <a:masterClrMapping/>
  </p:clrMapOvr>
  <p:transition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1143 - More Precious Than Silver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31669"/>
      </p:ext>
    </p:extLst>
  </p:cSld>
  <p:clrMapOvr>
    <a:masterClrMapping/>
  </p:clrMapOvr>
  <p:transition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1143 - More Precious Than Silver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27310"/>
      </p:ext>
    </p:extLst>
  </p:cSld>
  <p:clrMapOvr>
    <a:masterClrMapping/>
  </p:clrMapOvr>
  <p:transition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1143 - More Precious Than Silver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812851"/>
      </p:ext>
    </p:extLst>
  </p:cSld>
  <p:clrMapOvr>
    <a:masterClrMapping/>
  </p:clrMapOvr>
  <p:transition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04358"/>
      </p:ext>
    </p:extLst>
  </p:cSld>
  <p:clrMapOvr>
    <a:masterClrMapping/>
  </p:clrMapOvr>
  <p:transition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90263"/>
      </p:ext>
    </p:extLst>
  </p:cSld>
  <p:clrMapOvr>
    <a:masterClrMapping/>
  </p:clrMapOvr>
  <p:transition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81235"/>
      </p:ext>
    </p:extLst>
  </p:cSld>
  <p:clrMapOvr>
    <a:masterClrMapping/>
  </p:clrMapOvr>
  <p:transition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48455"/>
      </p:ext>
    </p:extLst>
  </p:cSld>
  <p:clrMapOvr>
    <a:masterClrMapping/>
  </p:clrMapOvr>
  <p:transition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20850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245966"/>
      </p:ext>
    </p:extLst>
  </p:cSld>
  <p:clrMapOvr>
    <a:masterClrMapping/>
  </p:clrMapOvr>
  <p:transition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23321"/>
      </p:ext>
    </p:extLst>
  </p:cSld>
  <p:clrMapOvr>
    <a:masterClrMapping/>
  </p:clrMapOvr>
  <p:transition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62214"/>
      </p:ext>
    </p:extLst>
  </p:cSld>
  <p:clrMapOvr>
    <a:masterClrMapping/>
  </p:clrMapOvr>
  <p:transition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66202"/>
      </p:ext>
    </p:extLst>
  </p:cSld>
  <p:clrMapOvr>
    <a:masterClrMapping/>
  </p:clrMapOvr>
  <p:transition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23493"/>
      </p:ext>
    </p:extLst>
  </p:cSld>
  <p:clrMapOvr>
    <a:masterClrMapping/>
  </p:clrMapOvr>
  <p:transition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1363"/>
      </p:ext>
    </p:extLst>
  </p:cSld>
  <p:clrMapOvr>
    <a:masterClrMapping/>
  </p:clrMapOvr>
  <p:transition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194 - When We All Get To Heaven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35045"/>
      </p:ext>
    </p:extLst>
  </p:cSld>
  <p:clrMapOvr>
    <a:masterClrMapping/>
  </p:clrMapOvr>
  <p:transition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1054 - Savior And Friend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05221"/>
      </p:ext>
    </p:extLst>
  </p:cSld>
  <p:clrMapOvr>
    <a:masterClrMapping/>
  </p:clrMapOvr>
  <p:transition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1054 - Savior And Friend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21197"/>
      </p:ext>
    </p:extLst>
  </p:cSld>
  <p:clrMapOvr>
    <a:masterClrMapping/>
  </p:clrMapOvr>
  <p:transition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1054 - Savior And Friend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79936"/>
      </p:ext>
    </p:extLst>
  </p:cSld>
  <p:clrMapOvr>
    <a:masterClrMapping/>
  </p:clrMapOvr>
  <p:transition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1054 - Savior And Friend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82952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362704"/>
      </p:ext>
    </p:extLst>
  </p:cSld>
  <p:clrMapOvr>
    <a:masterClrMapping/>
  </p:clrMapOvr>
  <p:transition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1054 - Savior And Friend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85124"/>
      </p:ext>
    </p:extLst>
  </p:cSld>
  <p:clrMapOvr>
    <a:masterClrMapping/>
  </p:clrMapOvr>
  <p:transition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84990"/>
      </p:ext>
    </p:extLst>
  </p:cSld>
  <p:clrMapOvr>
    <a:masterClrMapping/>
  </p:clrMapOvr>
  <p:transition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84915"/>
      </p:ext>
    </p:extLst>
  </p:cSld>
  <p:clrMapOvr>
    <a:masterClrMapping/>
  </p:clrMapOvr>
  <p:transition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3276"/>
      </p:ext>
    </p:extLst>
  </p:cSld>
  <p:clrMapOvr>
    <a:masterClrMapping/>
  </p:clrMapOvr>
  <p:transition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47258"/>
      </p:ext>
    </p:extLst>
  </p:cSld>
  <p:clrMapOvr>
    <a:masterClrMapping/>
  </p:clrMapOvr>
  <p:transition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43293"/>
      </p:ext>
    </p:extLst>
  </p:cSld>
  <p:clrMapOvr>
    <a:masterClrMapping/>
  </p:clrMapOvr>
  <p:transition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2081"/>
      </p:ext>
    </p:extLst>
  </p:cSld>
  <p:clrMapOvr>
    <a:masterClrMapping/>
  </p:clrMapOvr>
  <p:transition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64314"/>
      </p:ext>
    </p:extLst>
  </p:cSld>
  <p:clrMapOvr>
    <a:masterClrMapping/>
  </p:clrMapOvr>
  <p:transition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31861"/>
      </p:ext>
    </p:extLst>
  </p:cSld>
  <p:clrMapOvr>
    <a:masterClrMapping/>
  </p:clrMapOvr>
  <p:transition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51367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435536"/>
      </p:ext>
    </p:extLst>
  </p:cSld>
  <p:clrMapOvr>
    <a:masterClrMapping/>
  </p:clrMapOvr>
  <p:transition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63660"/>
      </p:ext>
    </p:extLst>
  </p:cSld>
  <p:clrMapOvr>
    <a:masterClrMapping/>
  </p:clrMapOvr>
  <p:transition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174 - Christ Arose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68938"/>
      </p:ext>
    </p:extLst>
  </p:cSld>
  <p:clrMapOvr>
    <a:masterClrMapping/>
  </p:clrMapOvr>
  <p:transition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2665"/>
      </p:ext>
    </p:extLst>
  </p:cSld>
  <p:clrMapOvr>
    <a:masterClrMapping/>
  </p:clrMapOvr>
  <p:transition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39484"/>
      </p:ext>
    </p:extLst>
  </p:cSld>
  <p:clrMapOvr>
    <a:masterClrMapping/>
  </p:clrMapOvr>
  <p:transition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87159"/>
      </p:ext>
    </p:extLst>
  </p:cSld>
  <p:clrMapOvr>
    <a:masterClrMapping/>
  </p:clrMapOvr>
  <p:transition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9111"/>
      </p:ext>
    </p:extLst>
  </p:cSld>
  <p:clrMapOvr>
    <a:masterClrMapping/>
  </p:clrMapOvr>
  <p:transition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48939"/>
      </p:ext>
    </p:extLst>
  </p:cSld>
  <p:clrMapOvr>
    <a:masterClrMapping/>
  </p:clrMapOvr>
  <p:transition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69373"/>
      </p:ext>
    </p:extLst>
  </p:cSld>
  <p:clrMapOvr>
    <a:masterClrMapping/>
  </p:clrMapOvr>
  <p:transition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183344"/>
      </p:ext>
    </p:extLst>
  </p:cSld>
  <p:clrMapOvr>
    <a:masterClrMapping/>
  </p:clrMapOvr>
  <p:transition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45963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0233"/>
      </p:ext>
    </p:extLst>
  </p:cSld>
  <p:clrMapOvr>
    <a:masterClrMapping/>
  </p:clrMapOvr>
  <p:transition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420 - O Thou Fount Of Every Blessing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57775"/>
      </p:ext>
    </p:extLst>
  </p:cSld>
  <p:clrMapOvr>
    <a:masterClrMapping/>
  </p:clrMapOvr>
  <p:transition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626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133350"/>
            <a:ext cx="3276600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Medley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34131"/>
      </p:ext>
    </p:extLst>
  </p:cSld>
  <p:clrMapOvr>
    <a:masterClrMapping/>
  </p:clrMapOvr>
  <p:transition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20189"/>
      </p:ext>
    </p:extLst>
  </p:cSld>
  <p:clrMapOvr>
    <a:masterClrMapping/>
  </p:clrMapOvr>
  <p:transition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217846"/>
      </p:ext>
    </p:extLst>
  </p:cSld>
  <p:clrMapOvr>
    <a:masterClrMapping/>
  </p:clrMapOvr>
  <p:transition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53497"/>
      </p:ext>
    </p:extLst>
  </p:cSld>
  <p:clrMapOvr>
    <a:masterClrMapping/>
  </p:clrMapOvr>
  <p:transition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29609"/>
      </p:ext>
    </p:extLst>
  </p:cSld>
  <p:clrMapOvr>
    <a:masterClrMapping/>
  </p:clrMapOvr>
  <p:transition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48404"/>
      </p:ext>
    </p:extLst>
  </p:cSld>
  <p:clrMapOvr>
    <a:masterClrMapping/>
  </p:clrMapOvr>
  <p:transition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022 - He Is In Our Midst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74339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cs typeface="+mn-cs"/>
              </a:rPr>
              <a:t>Go to Next Song</a:t>
            </a:r>
            <a:endParaRPr lang="en-US" sz="20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172200" y="4943445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37706"/>
      </p:ext>
    </p:extLst>
  </p:cSld>
  <p:clrMapOvr>
    <a:masterClrMapping/>
  </p:clrMapOvr>
  <p:transition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858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5400"/>
      </p:ext>
    </p:extLst>
  </p:cSld>
  <p:clrMapOvr>
    <a:masterClrMapping/>
  </p:clrMapOvr>
  <p:transition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86570"/>
      </p:ext>
    </p:extLst>
  </p:cSld>
  <p:clrMapOvr>
    <a:masterClrMapping/>
  </p:clrMapOvr>
  <p:transition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09524"/>
      </p:ext>
    </p:extLst>
  </p:cSld>
  <p:clrMapOvr>
    <a:masterClrMapping/>
  </p:clrMapOvr>
  <p:transition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94948"/>
      </p:ext>
    </p:extLst>
  </p:cSld>
  <p:clrMapOvr>
    <a:masterClrMapping/>
  </p:clrMapOvr>
  <p:transition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50914"/>
      </p:ext>
    </p:extLst>
  </p:cSld>
  <p:clrMapOvr>
    <a:masterClrMapping/>
  </p:clrMapOvr>
  <p:transition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- 1.6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65018"/>
      </p:ext>
    </p:extLst>
  </p:cSld>
  <p:clrMapOvr>
    <a:masterClrMapping/>
  </p:clrMapOvr>
  <p:transition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91605"/>
      </p:ext>
    </p:extLst>
  </p:cSld>
  <p:clrMapOvr>
    <a:masterClrMapping/>
  </p:clrMapOvr>
  <p:transition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25264"/>
      </p:ext>
    </p:extLst>
  </p:cSld>
  <p:clrMapOvr>
    <a:masterClrMapping/>
  </p:clrMapOvr>
  <p:transition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97929"/>
      </p:ext>
    </p:extLst>
  </p:cSld>
  <p:clrMapOvr>
    <a:masterClrMapping/>
  </p:clrMapOvr>
  <p:transition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73050"/>
      </p:ext>
    </p:extLst>
  </p:cSld>
  <p:clrMapOvr>
    <a:masterClrMapping/>
  </p:clrMapOvr>
  <p:transition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9811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685800" y="1047750"/>
            <a:ext cx="7772400" cy="3086100"/>
          </a:xfrm>
        </p:spPr>
        <p:txBody>
          <a:bodyPr>
            <a:normAutofit fontScale="92500"/>
          </a:bodyPr>
          <a:lstStyle/>
          <a:p>
            <a:pPr marL="0" indent="0" fontAlgn="auto">
              <a:spcAft>
                <a:spcPts val="0"/>
              </a:spcAft>
              <a:buClr>
                <a:schemeClr val="tx2"/>
              </a:buClr>
              <a:buSzPct val="90000"/>
              <a:buNone/>
              <a:defRPr/>
            </a:pP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 John 3:2— </a:t>
            </a:r>
            <a:r>
              <a:rPr lang="en-US" sz="4000" b="1" i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Beloved, we are God’s children now, and what we will be has not yet appeared; but we know that when </a:t>
            </a:r>
            <a:r>
              <a:rPr lang="en-US" sz="4000" b="1" i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He appears </a:t>
            </a:r>
            <a:r>
              <a:rPr lang="en-US" sz="4000" b="1" i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we shall be like </a:t>
            </a:r>
            <a:r>
              <a:rPr lang="en-US" sz="4000" b="1" i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Him</a:t>
            </a:r>
            <a:r>
              <a:rPr lang="en-US" sz="4000" b="1" i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, because we shall see </a:t>
            </a:r>
            <a:r>
              <a:rPr lang="en-US" sz="4000" b="1" i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Him </a:t>
            </a:r>
            <a:r>
              <a:rPr lang="en-US" sz="4000" b="1" i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as </a:t>
            </a:r>
            <a:r>
              <a:rPr lang="en-US" sz="4000" b="1" i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He </a:t>
            </a:r>
            <a:r>
              <a:rPr lang="en-US" sz="4000" b="1" i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is.</a:t>
            </a:r>
          </a:p>
        </p:txBody>
      </p:sp>
    </p:spTree>
    <p:extLst>
      <p:ext uri="{BB962C8B-B14F-4D97-AF65-F5344CB8AC3E}">
        <p14:creationId xmlns:p14="http://schemas.microsoft.com/office/powerpoint/2010/main" val="1799412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4456"/>
      </p:ext>
    </p:extLst>
  </p:cSld>
  <p:clrMapOvr>
    <a:masterClrMapping/>
  </p:clrMapOvr>
  <p:transition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1006 - Magnify, O Magnify! - 3.6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5277"/>
      </p:ext>
    </p:extLst>
  </p:cSld>
  <p:clrMapOvr>
    <a:masterClrMapping/>
  </p:clrMapOvr>
  <p:transition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23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8757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149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459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End of Verse 1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593088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1496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1389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6331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979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7771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2556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1076 - We Shall Assemble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End of Song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09240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755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857250"/>
          </a:xfrm>
          <a:solidFill>
            <a:schemeClr val="accent1"/>
          </a:solidFill>
          <a:effectLst>
            <a:outerShdw dist="254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Our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Goal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00150"/>
            <a:ext cx="8382000" cy="3524250"/>
          </a:xfrm>
          <a:solidFill>
            <a:schemeClr val="bg1"/>
          </a:solidFill>
          <a:effectLst>
            <a:outerShdw dist="28398" dir="1593903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Increase edification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Eliminate distraction and confusion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Sing a complete thought with the spirit and understanding in an orderly manner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How?  Start, stay, and stop together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Necessary to follow </a:t>
            </a:r>
            <a:r>
              <a:rPr lang="en-US" sz="33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n-US" sz="33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worship leader</a:t>
            </a:r>
          </a:p>
          <a:p>
            <a:pPr eaLnBrk="1" hangingPunct="1">
              <a:defRPr/>
            </a:pPr>
            <a:endParaRPr lang="en-US" sz="2800" b="1" dirty="0"/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3599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57250"/>
          </a:xfrm>
          <a:solidFill>
            <a:schemeClr val="accent1"/>
          </a:solidFill>
          <a:effectLst>
            <a:outerShdw dist="254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Worship Leader’s Guide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52550"/>
            <a:ext cx="8763000" cy="3714750"/>
          </a:xfrm>
          <a:solidFill>
            <a:schemeClr val="bg1"/>
          </a:solidFill>
          <a:effectLst>
            <a:outerShdw dist="28398" dir="1593903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Announce number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title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number, other info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Give pitch  (start with DO)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Ready position/</a:t>
            </a:r>
            <a:r>
              <a:rPr lang="en-US" sz="3000" b="1" u="sng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eye contact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Think starting tempo/first phrase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u="sng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Wait !</a:t>
            </a:r>
            <a:endParaRPr lang="en-US" sz="3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Preparatory breath &amp; beat to begin on first word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Continue conducting/eye contact/expression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Hold final note and give cut-off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6378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53172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99600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37641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18626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17199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33158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693103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915180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22545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501563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130679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10146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40297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004 - Blessed Assurance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17261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127 - This Is My Father's World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1777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4506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269824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653092"/>
      </p:ext>
    </p:extLst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29393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54819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71343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16171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496151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69723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2946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58351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03227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127 - This Is My Father's World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0606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495983"/>
      </p:ext>
    </p:extLst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19096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38413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140305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75154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02628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047 - God Is So Good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490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047 - God Is So Good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5866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047 - God Is So Good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85416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23603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30460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182120"/>
      </p:ext>
    </p:extLst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31341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008555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5051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69298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9177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61695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80055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231 - Soldiers Of Christ, Arise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292034"/>
      </p:ext>
    </p:extLst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67308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01633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254772"/>
      </p:ext>
    </p:extLst>
  </p:cSld>
  <p:clrMapOvr>
    <a:masterClrMapping/>
  </p:clrMapOvr>
  <p:transition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87050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88018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46973"/>
      </p:ext>
    </p:extLst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92083"/>
      </p:ext>
    </p:extLst>
  </p:cSld>
  <p:clrMapOvr>
    <a:masterClrMapping/>
  </p:clrMapOvr>
  <p:transition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670346"/>
      </p:ext>
    </p:extLst>
  </p:cSld>
  <p:clrMapOvr>
    <a:masterClrMapping/>
  </p:clrMapOvr>
  <p:transition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81458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750337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970981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32508"/>
      </p:ext>
    </p:extLst>
  </p:cSld>
  <p:clrMapOvr>
    <a:masterClrMapping/>
  </p:clrMapOvr>
  <p:transition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41822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532 - We Shall See The King Some Day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xmlns="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059188"/>
      </p:ext>
    </p:extLst>
  </p:cSld>
  <p:clrMapOvr>
    <a:masterClrMapping/>
  </p:clrMapOvr>
  <p:transition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69324"/>
      </p:ext>
    </p:extLst>
  </p:cSld>
  <p:clrMapOvr>
    <a:masterClrMapping/>
  </p:clrMapOvr>
  <p:transition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117963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27009"/>
      </p:ext>
    </p:extLst>
  </p:cSld>
  <p:clrMapOvr>
    <a:masterClrMapping/>
  </p:clrMapOvr>
  <p:transition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66352"/>
      </p:ext>
    </p:extLst>
  </p:cSld>
  <p:clrMapOvr>
    <a:masterClrMapping/>
  </p:clrMapOvr>
  <p:transition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55825"/>
      </p:ext>
    </p:extLst>
  </p:cSld>
  <p:clrMapOvr>
    <a:masterClrMapping/>
  </p:clrMapOvr>
  <p:transition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754948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09720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15051"/>
      </p:ext>
    </p:extLst>
  </p:cSld>
  <p:clrMapOvr>
    <a:masterClrMapping/>
  </p:clrMapOvr>
  <p:transition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21666"/>
      </p:ext>
    </p:extLst>
  </p:cSld>
  <p:clrMapOvr>
    <a:masterClrMapping/>
  </p:clrMapOvr>
  <p:transition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360.16 - Standing On The Promises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=""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27427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14611</TotalTime>
  <Words>2134</Words>
  <Application>Microsoft Office PowerPoint</Application>
  <PresentationFormat>On-screen Show (16:9)</PresentationFormat>
  <Paragraphs>438</Paragraphs>
  <Slides>201</Slides>
  <Notes>187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201</vt:i4>
      </vt:variant>
    </vt:vector>
  </HeadingPairs>
  <TitlesOfParts>
    <vt:vector size="217" baseType="lpstr">
      <vt:lpstr>Arial</vt:lpstr>
      <vt:lpstr>Wingdings</vt:lpstr>
      <vt:lpstr>Garamond</vt:lpstr>
      <vt:lpstr>Times New Roman</vt:lpstr>
      <vt:lpstr>Calibri</vt:lpstr>
      <vt:lpstr>Ribbons</vt:lpstr>
      <vt:lpstr>2_Ribbons</vt:lpstr>
      <vt:lpstr>6_Ribbons</vt:lpstr>
      <vt:lpstr>5_Office Theme</vt:lpstr>
      <vt:lpstr>6_Office Theme</vt:lpstr>
      <vt:lpstr>4_Ribbons</vt:lpstr>
      <vt:lpstr>4_Office Theme</vt:lpstr>
      <vt:lpstr>Office Theme</vt:lpstr>
      <vt:lpstr>1_Ribbons</vt:lpstr>
      <vt:lpstr>1_Office Theme</vt:lpstr>
      <vt:lpstr>2_Office Theme</vt:lpstr>
      <vt:lpstr>PowerPoint Presentation</vt:lpstr>
      <vt:lpstr>PowerPoint Presentation</vt:lpstr>
      <vt:lpstr>532 - We Shall See The King Some Day - Title</vt:lpstr>
      <vt:lpstr>532 - We Shall See The King Some Day - 1.1</vt:lpstr>
      <vt:lpstr>532 - We Shall See The King Some Day - 1.2</vt:lpstr>
      <vt:lpstr>532 - We Shall See The King Some Day - 1.3</vt:lpstr>
      <vt:lpstr>532 - We Shall See The King Some Day - 1.4</vt:lpstr>
      <vt:lpstr>532 - We Shall See The King Some Day - C.1</vt:lpstr>
      <vt:lpstr>532 - We Shall See The King Some Day - C.2</vt:lpstr>
      <vt:lpstr>532 - We Shall See The King Some Day - C.3</vt:lpstr>
      <vt:lpstr>532 - We Shall See The King Some Day - 3.1</vt:lpstr>
      <vt:lpstr>532 - We Shall See The King Some Day - 3.2</vt:lpstr>
      <vt:lpstr>532 - We Shall See The King Some Day - 3.3</vt:lpstr>
      <vt:lpstr>532 - We Shall See The King Some Day - 3.4</vt:lpstr>
      <vt:lpstr>532 - We Shall See The King Some Day - C.1</vt:lpstr>
      <vt:lpstr>532 - We Shall See The King Some Day - C.2</vt:lpstr>
      <vt:lpstr>532 - We Shall See The King Some Day - C.3</vt:lpstr>
      <vt:lpstr>1076 - We Shall Assemble - Title</vt:lpstr>
      <vt:lpstr>1076 - We Shall Assemble - 1.1</vt:lpstr>
      <vt:lpstr>1076 - We Shall Assemble - 1.2</vt:lpstr>
      <vt:lpstr>1076 - We Shall Assemble - C.1</vt:lpstr>
      <vt:lpstr>1076 - We Shall Assemble - C.2</vt:lpstr>
      <vt:lpstr>1076 - We Shall Assemble - C.3</vt:lpstr>
      <vt:lpstr>1076 - We Shall Assemble - C.4</vt:lpstr>
      <vt:lpstr>1076 - We Shall Assemble - 2.1</vt:lpstr>
      <vt:lpstr>1076 - We Shall Assemble - 2.2</vt:lpstr>
      <vt:lpstr>1076 - We Shall Assemble - C.1</vt:lpstr>
      <vt:lpstr>1076 - We Shall Assemble - C.2</vt:lpstr>
      <vt:lpstr>1076 - We Shall Assemble - C.3</vt:lpstr>
      <vt:lpstr>1076 - We Shall Assemble - C.4</vt:lpstr>
      <vt:lpstr>PowerPoint Presentation</vt:lpstr>
      <vt:lpstr>Our Goal</vt:lpstr>
      <vt:lpstr>Song Worship Leader’s Guide</vt:lpstr>
      <vt:lpstr>004 - Blessed Assurance - Title</vt:lpstr>
      <vt:lpstr>004 - Blessed Assurance - 1.1</vt:lpstr>
      <vt:lpstr>004 - Blessed Assurance - 1.2</vt:lpstr>
      <vt:lpstr>004 - Blessed Assurance - C.1</vt:lpstr>
      <vt:lpstr>004 - Blessed Assurance - C.2</vt:lpstr>
      <vt:lpstr>004 - Blessed Assurance - 2.1</vt:lpstr>
      <vt:lpstr>004 - Blessed Assurance - 2.2</vt:lpstr>
      <vt:lpstr>004 - Blessed Assurance - C.1</vt:lpstr>
      <vt:lpstr>004 - Blessed Assurance - C.2</vt:lpstr>
      <vt:lpstr>004 - Blessed Assurance - 3.1</vt:lpstr>
      <vt:lpstr>004 - Blessed Assurance - 3.2</vt:lpstr>
      <vt:lpstr>004 - Blessed Assurance - C.1</vt:lpstr>
      <vt:lpstr>004 - Blessed Assurance - C.2</vt:lpstr>
      <vt:lpstr>127 - This Is My Father's World - Title</vt:lpstr>
      <vt:lpstr>127 - This Is My Father's World - 1.1</vt:lpstr>
      <vt:lpstr>127 - This Is My Father's World - 1.2</vt:lpstr>
      <vt:lpstr>127 - This Is My Father's World - 1.3</vt:lpstr>
      <vt:lpstr>127 - This Is My Father's World - 1.4</vt:lpstr>
      <vt:lpstr>127 - This Is My Father's World - 2.1</vt:lpstr>
      <vt:lpstr>127 - This Is My Father's World - 2.2</vt:lpstr>
      <vt:lpstr>127 - This Is My Father's World - 2.3</vt:lpstr>
      <vt:lpstr>127 - This Is My Father's World - 2.4</vt:lpstr>
      <vt:lpstr>127 - This Is My Father's World - 3.1</vt:lpstr>
      <vt:lpstr>127 - This Is My Father's World - 3.2</vt:lpstr>
      <vt:lpstr>127 - This Is My Father's World - 3.3</vt:lpstr>
      <vt:lpstr>127 - This Is My Father's World - 3.4</vt:lpstr>
      <vt:lpstr>072 - Be With Me, Lord - Title</vt:lpstr>
      <vt:lpstr>072 - Be With Me, Lord - 1.1</vt:lpstr>
      <vt:lpstr>072 - Be With Me, Lord - 1.2</vt:lpstr>
      <vt:lpstr>072 - Be With Me, Lord - 4.1</vt:lpstr>
      <vt:lpstr>072 - Be With Me, Lord - 4.2</vt:lpstr>
      <vt:lpstr>047 - God Is So Good - Title</vt:lpstr>
      <vt:lpstr>047 - God Is So Good - 1.1</vt:lpstr>
      <vt:lpstr>047 - God Is So Good - 4.1</vt:lpstr>
      <vt:lpstr>231 - Soldiers Of Christ, Arise - Title</vt:lpstr>
      <vt:lpstr>231 - Soldiers Of Christ, Arise - 1.1</vt:lpstr>
      <vt:lpstr>231 - Soldiers Of Christ, Arise - 1.2</vt:lpstr>
      <vt:lpstr>231 - Soldiers Of Christ, Arise - 1.3</vt:lpstr>
      <vt:lpstr>231 - Soldiers Of Christ, Arise - 2.1</vt:lpstr>
      <vt:lpstr>231 - Soldiers Of Christ, Arise - 2.2</vt:lpstr>
      <vt:lpstr>231 - Soldiers Of Christ, Arise - 2.3</vt:lpstr>
      <vt:lpstr>231 - Soldiers Of Christ, Arise - 3.1</vt:lpstr>
      <vt:lpstr>231 - Soldiers Of Christ, Arise - 3.2</vt:lpstr>
      <vt:lpstr>231 - Soldiers Of Christ, Arise - 3.3</vt:lpstr>
      <vt:lpstr>085 - Sowing The Seed Of The Kingdom - Title</vt:lpstr>
      <vt:lpstr>085 - Sowing The Seed Of The Kingdom - 1.1</vt:lpstr>
      <vt:lpstr>085 - Sowing The Seed Of The Kingdom - 1.2</vt:lpstr>
      <vt:lpstr>085 - Sowing The Seed Of The Kingdom - 1.3</vt:lpstr>
      <vt:lpstr>085 - Sowing The Seed Of The Kingdom - C.1</vt:lpstr>
      <vt:lpstr>085 - Sowing The Seed Of The Kingdom - C.2</vt:lpstr>
      <vt:lpstr>085 - Sowing The Seed Of The Kingdom - C.3</vt:lpstr>
      <vt:lpstr>085 - Sowing The Seed Of The Kingdom - 2.1</vt:lpstr>
      <vt:lpstr>085 - Sowing The Seed Of The Kingdom - 2.2</vt:lpstr>
      <vt:lpstr>085 - Sowing The Seed Of The Kingdom - 2.3</vt:lpstr>
      <vt:lpstr>085 - Sowing The Seed Of The Kingdom - C.1</vt:lpstr>
      <vt:lpstr>085 - Sowing The Seed Of The Kingdom - C.2</vt:lpstr>
      <vt:lpstr>085 - Sowing The Seed Of The Kingdom - C.3</vt:lpstr>
      <vt:lpstr>085 - Sowing The Seed Of The Kingdom - 3.1</vt:lpstr>
      <vt:lpstr>085 - Sowing The Seed Of The Kingdom - 3.2</vt:lpstr>
      <vt:lpstr>085 - Sowing The Seed Of The Kingdom - 3.3</vt:lpstr>
      <vt:lpstr>085 - Sowing The Seed Of The Kingdom - C.1</vt:lpstr>
      <vt:lpstr>085 - Sowing The Seed Of The Kingdom - C.2</vt:lpstr>
      <vt:lpstr>085 - Sowing The Seed Of The Kingdom - C.3</vt:lpstr>
      <vt:lpstr>360.16 - Standing On The Promises - Title</vt:lpstr>
      <vt:lpstr>360.16 - Standing On The Promises - 1.1</vt:lpstr>
      <vt:lpstr>360.16 - Standing On The Promises - 1.2</vt:lpstr>
      <vt:lpstr>360.16 - Standing On The Promises - 1.3</vt:lpstr>
      <vt:lpstr>360.16 - Standing On The Promises - C.1</vt:lpstr>
      <vt:lpstr>360.16 - Standing On The Promises - C.2</vt:lpstr>
      <vt:lpstr>360.16 - Standing On The Promises - C.3</vt:lpstr>
      <vt:lpstr>267 - Jesus Loves Me - Title</vt:lpstr>
      <vt:lpstr>267 - Jesus Loves Me - 1.1</vt:lpstr>
      <vt:lpstr>267 - Jesus Loves Me - 1.2</vt:lpstr>
      <vt:lpstr>267 - Jesus Loves Me - C.1</vt:lpstr>
      <vt:lpstr>267 - Jesus Loves Me - C.2</vt:lpstr>
      <vt:lpstr>407 - He Leadeth Me - Title</vt:lpstr>
      <vt:lpstr>407 - He Leadeth Me - 1.1</vt:lpstr>
      <vt:lpstr>407 - He Leadeth Me - 1.2</vt:lpstr>
      <vt:lpstr>407 - He Leadeth Me - C.1</vt:lpstr>
      <vt:lpstr>407 - He Leadeth Me - C.2</vt:lpstr>
      <vt:lpstr>407 - He Leadeth Me - 2.1</vt:lpstr>
      <vt:lpstr>407 - He Leadeth Me - 2.2</vt:lpstr>
      <vt:lpstr>407 - He Leadeth Me - C.1</vt:lpstr>
      <vt:lpstr>407 - He Leadeth Me - C.2</vt:lpstr>
      <vt:lpstr>407 - He Leadeth Me - 3.1</vt:lpstr>
      <vt:lpstr>407 - He Leadeth Me - 3.2</vt:lpstr>
      <vt:lpstr>407 - He Leadeth Me - C.1</vt:lpstr>
      <vt:lpstr>407 - He Leadeth Me - C.2</vt:lpstr>
      <vt:lpstr>1010 - My Eyes Have Seen Your Glory - Title</vt:lpstr>
      <vt:lpstr>1010 - My Eyes Have Seen Your Glory - 1.1</vt:lpstr>
      <vt:lpstr>1010 - My Eyes Have Seen Your Glory - 1.2</vt:lpstr>
      <vt:lpstr>1010 - My Eyes Have Seen Your Glory - 1.3</vt:lpstr>
      <vt:lpstr>1010 - My Eyes Have Seen Your Glory - 1.4</vt:lpstr>
      <vt:lpstr>1010 - My Eyes Have Seen Your Glory - C.1</vt:lpstr>
      <vt:lpstr>1010 - My Eyes Have Seen Your Glory - C.2</vt:lpstr>
      <vt:lpstr>1010 - My Eyes Have Seen Your Glory - C.3</vt:lpstr>
      <vt:lpstr>1010 - My Eyes Have Seen Your Glory - C.4</vt:lpstr>
      <vt:lpstr>1010 - My Eyes Have Seen Your Glory - C.5</vt:lpstr>
      <vt:lpstr>1010 - My Eyes Have Seen Your Glory - 2.1</vt:lpstr>
      <vt:lpstr>1010 - My Eyes Have Seen Your Glory - 2.2</vt:lpstr>
      <vt:lpstr>1010 - My Eyes Have Seen Your Glory - 2.3</vt:lpstr>
      <vt:lpstr>1010 - My Eyes Have Seen Your Glory - 2.4</vt:lpstr>
      <vt:lpstr>1010 - My Eyes Have Seen Your Glory - C.1</vt:lpstr>
      <vt:lpstr>1010 - My Eyes Have Seen Your Glory - C.2</vt:lpstr>
      <vt:lpstr>1010 - My Eyes Have Seen Your Glory - C.3</vt:lpstr>
      <vt:lpstr>1010 - My Eyes Have Seen Your Glory - C.4</vt:lpstr>
      <vt:lpstr>1010 - My Eyes Have Seen Your Glory - C.5</vt:lpstr>
      <vt:lpstr>1143 - More Precious Than Silver - Title</vt:lpstr>
      <vt:lpstr>1143 - More Precious Than Silver - 1.1</vt:lpstr>
      <vt:lpstr>1143 - More Precious Than Silver - 1.2</vt:lpstr>
      <vt:lpstr>1143 - More Precious Than Silver - 1.3</vt:lpstr>
      <vt:lpstr>194 - When We All Get To Heaven - Title</vt:lpstr>
      <vt:lpstr>194 - When We All Get To Heaven - 1.1</vt:lpstr>
      <vt:lpstr>194 - When We All Get To Heaven - 1.2</vt:lpstr>
      <vt:lpstr>194 - When We All Get To Heaven - C.1</vt:lpstr>
      <vt:lpstr>194 - When We All Get To Heaven - C.2</vt:lpstr>
      <vt:lpstr>194 - When We All Get To Heaven - C.3</vt:lpstr>
      <vt:lpstr>194 - When We All Get To Heaven - 3.1</vt:lpstr>
      <vt:lpstr>194 - When We All Get To Heaven - 3.2</vt:lpstr>
      <vt:lpstr>194 - When We All Get To Heaven - C.1</vt:lpstr>
      <vt:lpstr>194 - When We All Get To Heaven - C.2</vt:lpstr>
      <vt:lpstr>194 - When We All Get To Heaven - C.3</vt:lpstr>
      <vt:lpstr>1054 - Savior And Friend - Title</vt:lpstr>
      <vt:lpstr>1054 - Savior And Friend - 1.1</vt:lpstr>
      <vt:lpstr>1054 - Savior And Friend - 1.2</vt:lpstr>
      <vt:lpstr>1054 - Savior And Friend - 3.1</vt:lpstr>
      <vt:lpstr>1054 - Savior And Friend - 3.2</vt:lpstr>
      <vt:lpstr>174 - Christ Arose - Title</vt:lpstr>
      <vt:lpstr>174 - Christ Arose - 1.1</vt:lpstr>
      <vt:lpstr>174 - Christ Arose - 1.2</vt:lpstr>
      <vt:lpstr>174 - Christ Arose - C.1</vt:lpstr>
      <vt:lpstr>174 - Christ Arose - C.2</vt:lpstr>
      <vt:lpstr>174 - Christ Arose - C.3</vt:lpstr>
      <vt:lpstr>174 - Christ Arose - 3.1</vt:lpstr>
      <vt:lpstr>174 - Christ Arose - 3.2</vt:lpstr>
      <vt:lpstr>174 - Christ Arose - C.1</vt:lpstr>
      <vt:lpstr>174 - Christ Arose - C.2</vt:lpstr>
      <vt:lpstr>174 - Christ Arose - C.3</vt:lpstr>
      <vt:lpstr>420 - O Thou Fount Of Every Blessing - Title</vt:lpstr>
      <vt:lpstr>420 - O Thou Fount Of Every Blessing - 1.1</vt:lpstr>
      <vt:lpstr>420 - O Thou Fount Of Every Blessing - 1.2</vt:lpstr>
      <vt:lpstr>420 - O Thou Fount Of Every Blessing - 1.3</vt:lpstr>
      <vt:lpstr>420 - O Thou Fount Of Every Blessing - 1.4</vt:lpstr>
      <vt:lpstr>420 - O Thou Fount Of Every Blessing - 3.1</vt:lpstr>
      <vt:lpstr>420 - O Thou Fount Of Every Blessing - 3.2</vt:lpstr>
      <vt:lpstr>420 - O Thou Fount Of Every Blessing - 3.3</vt:lpstr>
      <vt:lpstr>420 - O Thou Fount Of Every Blessing - 3.4</vt:lpstr>
      <vt:lpstr>PowerPoint Presentation</vt:lpstr>
      <vt:lpstr>022 - He Is In Our Midst - Title</vt:lpstr>
      <vt:lpstr>1006 - Magnify, O Magnify! - Title</vt:lpstr>
      <vt:lpstr>022 - He Is In Our Midst - 1.1</vt:lpstr>
      <vt:lpstr>022 - He Is In Our Midst - 1.2</vt:lpstr>
      <vt:lpstr>022 - He Is In Our Midst - C.1</vt:lpstr>
      <vt:lpstr>022 - He Is In Our Midst - C.2</vt:lpstr>
      <vt:lpstr>022 - He Is In Our Midst - C.3</vt:lpstr>
      <vt:lpstr>1006 - Magnify, O Magnify! - 1.1</vt:lpstr>
      <vt:lpstr>1006 - Magnify, O Magnify! - 1.2</vt:lpstr>
      <vt:lpstr>1006 - Magnify, O Magnify! - 1.3</vt:lpstr>
      <vt:lpstr>1006 - Magnify, O Magnify! - 1.4</vt:lpstr>
      <vt:lpstr>1006 - Magnify, O Magnify! - 1.5</vt:lpstr>
      <vt:lpstr>1006 - Magnify, O Magnify! - 1.6</vt:lpstr>
      <vt:lpstr>1006 - Magnify, O Magnify! - 3.1</vt:lpstr>
      <vt:lpstr>1006 - Magnify, O Magnify! - 3.2</vt:lpstr>
      <vt:lpstr>1006 - Magnify, O Magnify! - 3.3</vt:lpstr>
      <vt:lpstr>1006 - Magnify, O Magnify! - 3.4</vt:lpstr>
      <vt:lpstr>1006 - Magnify, O Magnify! - 3.5</vt:lpstr>
      <vt:lpstr>1006 - Magnify, O Magnify! - 3.6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 Worship Leader’s Guide</dc:title>
  <dc:creator>Dane K. Shepard</dc:creator>
  <cp:lastModifiedBy>Dane Shepard</cp:lastModifiedBy>
  <cp:revision>244</cp:revision>
  <dcterms:created xsi:type="dcterms:W3CDTF">2004-11-21T05:49:05Z</dcterms:created>
  <dcterms:modified xsi:type="dcterms:W3CDTF">2022-03-05T22:08:24Z</dcterms:modified>
</cp:coreProperties>
</file>