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7" r:id="rId2"/>
    <p:sldId id="257" r:id="rId3"/>
    <p:sldId id="278" r:id="rId4"/>
    <p:sldId id="275" r:id="rId5"/>
    <p:sldId id="266" r:id="rId6"/>
    <p:sldId id="276" r:id="rId7"/>
    <p:sldId id="277" r:id="rId8"/>
    <p:sldId id="260"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B9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62"/>
    <p:restoredTop sz="94606"/>
  </p:normalViewPr>
  <p:slideViewPr>
    <p:cSldViewPr snapToGrid="0" snapToObjects="1">
      <p:cViewPr varScale="1">
        <p:scale>
          <a:sx n="102" d="100"/>
          <a:sy n="102" d="100"/>
        </p:scale>
        <p:origin x="224" y="5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2CE961-8098-3040-9866-EE103444FC95}" type="datetimeFigureOut">
              <a:rPr lang="en-US" smtClean="0"/>
              <a:t>3/15/22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59C62-DD30-2342-AF94-86DCC8EECEF4}" type="slidenum">
              <a:rPr lang="en-US" smtClean="0"/>
              <a:t>‹#›</a:t>
            </a:fld>
            <a:endParaRPr lang="en-US"/>
          </a:p>
        </p:txBody>
      </p:sp>
    </p:spTree>
    <p:extLst>
      <p:ext uri="{BB962C8B-B14F-4D97-AF65-F5344CB8AC3E}">
        <p14:creationId xmlns:p14="http://schemas.microsoft.com/office/powerpoint/2010/main" val="95534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2CE961-8098-3040-9866-EE103444FC95}" type="datetimeFigureOut">
              <a:rPr lang="en-US" smtClean="0"/>
              <a:t>3/15/22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59C62-DD30-2342-AF94-86DCC8EECEF4}" type="slidenum">
              <a:rPr lang="en-US" smtClean="0"/>
              <a:t>‹#›</a:t>
            </a:fld>
            <a:endParaRPr lang="en-US"/>
          </a:p>
        </p:txBody>
      </p:sp>
    </p:spTree>
    <p:extLst>
      <p:ext uri="{BB962C8B-B14F-4D97-AF65-F5344CB8AC3E}">
        <p14:creationId xmlns:p14="http://schemas.microsoft.com/office/powerpoint/2010/main" val="1865806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2CE961-8098-3040-9866-EE103444FC95}" type="datetimeFigureOut">
              <a:rPr lang="en-US" smtClean="0"/>
              <a:t>3/15/22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59C62-DD30-2342-AF94-86DCC8EECEF4}" type="slidenum">
              <a:rPr lang="en-US" smtClean="0"/>
              <a:t>‹#›</a:t>
            </a:fld>
            <a:endParaRPr lang="en-US"/>
          </a:p>
        </p:txBody>
      </p:sp>
    </p:spTree>
    <p:extLst>
      <p:ext uri="{BB962C8B-B14F-4D97-AF65-F5344CB8AC3E}">
        <p14:creationId xmlns:p14="http://schemas.microsoft.com/office/powerpoint/2010/main" val="4010145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2CE961-8098-3040-9866-EE103444FC95}" type="datetimeFigureOut">
              <a:rPr lang="en-US" smtClean="0"/>
              <a:t>3/15/22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59C62-DD30-2342-AF94-86DCC8EECEF4}" type="slidenum">
              <a:rPr lang="en-US" smtClean="0"/>
              <a:t>‹#›</a:t>
            </a:fld>
            <a:endParaRPr lang="en-US"/>
          </a:p>
        </p:txBody>
      </p:sp>
    </p:spTree>
    <p:extLst>
      <p:ext uri="{BB962C8B-B14F-4D97-AF65-F5344CB8AC3E}">
        <p14:creationId xmlns:p14="http://schemas.microsoft.com/office/powerpoint/2010/main" val="2283749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2CE961-8098-3040-9866-EE103444FC95}" type="datetimeFigureOut">
              <a:rPr lang="en-US" smtClean="0"/>
              <a:t>3/15/22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59C62-DD30-2342-AF94-86DCC8EECEF4}" type="slidenum">
              <a:rPr lang="en-US" smtClean="0"/>
              <a:t>‹#›</a:t>
            </a:fld>
            <a:endParaRPr lang="en-US"/>
          </a:p>
        </p:txBody>
      </p:sp>
    </p:spTree>
    <p:extLst>
      <p:ext uri="{BB962C8B-B14F-4D97-AF65-F5344CB8AC3E}">
        <p14:creationId xmlns:p14="http://schemas.microsoft.com/office/powerpoint/2010/main" val="397692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2CE961-8098-3040-9866-EE103444FC95}" type="datetimeFigureOut">
              <a:rPr lang="en-US" smtClean="0"/>
              <a:t>3/15/22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059C62-DD30-2342-AF94-86DCC8EECEF4}" type="slidenum">
              <a:rPr lang="en-US" smtClean="0"/>
              <a:t>‹#›</a:t>
            </a:fld>
            <a:endParaRPr lang="en-US"/>
          </a:p>
        </p:txBody>
      </p:sp>
    </p:spTree>
    <p:extLst>
      <p:ext uri="{BB962C8B-B14F-4D97-AF65-F5344CB8AC3E}">
        <p14:creationId xmlns:p14="http://schemas.microsoft.com/office/powerpoint/2010/main" val="2060374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2CE961-8098-3040-9866-EE103444FC95}" type="datetimeFigureOut">
              <a:rPr lang="en-US" smtClean="0"/>
              <a:t>3/15/22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059C62-DD30-2342-AF94-86DCC8EECEF4}" type="slidenum">
              <a:rPr lang="en-US" smtClean="0"/>
              <a:t>‹#›</a:t>
            </a:fld>
            <a:endParaRPr lang="en-US"/>
          </a:p>
        </p:txBody>
      </p:sp>
    </p:spTree>
    <p:extLst>
      <p:ext uri="{BB962C8B-B14F-4D97-AF65-F5344CB8AC3E}">
        <p14:creationId xmlns:p14="http://schemas.microsoft.com/office/powerpoint/2010/main" val="854875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2CE961-8098-3040-9866-EE103444FC95}" type="datetimeFigureOut">
              <a:rPr lang="en-US" smtClean="0"/>
              <a:t>3/15/22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059C62-DD30-2342-AF94-86DCC8EECEF4}" type="slidenum">
              <a:rPr lang="en-US" smtClean="0"/>
              <a:t>‹#›</a:t>
            </a:fld>
            <a:endParaRPr lang="en-US"/>
          </a:p>
        </p:txBody>
      </p:sp>
    </p:spTree>
    <p:extLst>
      <p:ext uri="{BB962C8B-B14F-4D97-AF65-F5344CB8AC3E}">
        <p14:creationId xmlns:p14="http://schemas.microsoft.com/office/powerpoint/2010/main" val="3131001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2CE961-8098-3040-9866-EE103444FC95}" type="datetimeFigureOut">
              <a:rPr lang="en-US" smtClean="0"/>
              <a:t>3/15/22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059C62-DD30-2342-AF94-86DCC8EECEF4}" type="slidenum">
              <a:rPr lang="en-US" smtClean="0"/>
              <a:t>‹#›</a:t>
            </a:fld>
            <a:endParaRPr lang="en-US"/>
          </a:p>
        </p:txBody>
      </p:sp>
    </p:spTree>
    <p:extLst>
      <p:ext uri="{BB962C8B-B14F-4D97-AF65-F5344CB8AC3E}">
        <p14:creationId xmlns:p14="http://schemas.microsoft.com/office/powerpoint/2010/main" val="694050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2CE961-8098-3040-9866-EE103444FC95}" type="datetimeFigureOut">
              <a:rPr lang="en-US" smtClean="0"/>
              <a:t>3/15/22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059C62-DD30-2342-AF94-86DCC8EECEF4}" type="slidenum">
              <a:rPr lang="en-US" smtClean="0"/>
              <a:t>‹#›</a:t>
            </a:fld>
            <a:endParaRPr lang="en-US"/>
          </a:p>
        </p:txBody>
      </p:sp>
    </p:spTree>
    <p:extLst>
      <p:ext uri="{BB962C8B-B14F-4D97-AF65-F5344CB8AC3E}">
        <p14:creationId xmlns:p14="http://schemas.microsoft.com/office/powerpoint/2010/main" val="3042856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2CE961-8098-3040-9866-EE103444FC95}" type="datetimeFigureOut">
              <a:rPr lang="en-US" smtClean="0"/>
              <a:t>3/15/22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059C62-DD30-2342-AF94-86DCC8EECEF4}" type="slidenum">
              <a:rPr lang="en-US" smtClean="0"/>
              <a:t>‹#›</a:t>
            </a:fld>
            <a:endParaRPr lang="en-US"/>
          </a:p>
        </p:txBody>
      </p:sp>
    </p:spTree>
    <p:extLst>
      <p:ext uri="{BB962C8B-B14F-4D97-AF65-F5344CB8AC3E}">
        <p14:creationId xmlns:p14="http://schemas.microsoft.com/office/powerpoint/2010/main" val="2155653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2CE961-8098-3040-9866-EE103444FC95}" type="datetimeFigureOut">
              <a:rPr lang="en-US" smtClean="0"/>
              <a:t>3/15/22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059C62-DD30-2342-AF94-86DCC8EECEF4}" type="slidenum">
              <a:rPr lang="en-US" smtClean="0"/>
              <a:t>‹#›</a:t>
            </a:fld>
            <a:endParaRPr lang="en-US"/>
          </a:p>
        </p:txBody>
      </p:sp>
    </p:spTree>
    <p:extLst>
      <p:ext uri="{BB962C8B-B14F-4D97-AF65-F5344CB8AC3E}">
        <p14:creationId xmlns:p14="http://schemas.microsoft.com/office/powerpoint/2010/main" val="237393307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E2A73ED6-5A19-C947-8993-4741CA7C2DA8}"/>
              </a:ext>
            </a:extLst>
          </p:cNvPr>
          <p:cNvPicPr>
            <a:picLocks noChangeAspect="1"/>
          </p:cNvPicPr>
          <p:nvPr/>
        </p:nvPicPr>
        <p:blipFill>
          <a:blip r:embed="rId2"/>
          <a:stretch>
            <a:fillRect/>
          </a:stretch>
        </p:blipFill>
        <p:spPr>
          <a:xfrm>
            <a:off x="1408545" y="0"/>
            <a:ext cx="9374909" cy="5273386"/>
          </a:xfrm>
          <a:prstGeom prst="rect">
            <a:avLst/>
          </a:prstGeom>
        </p:spPr>
      </p:pic>
      <p:sp>
        <p:nvSpPr>
          <p:cNvPr id="4" name="TextBox 3">
            <a:extLst>
              <a:ext uri="{FF2B5EF4-FFF2-40B4-BE49-F238E27FC236}">
                <a16:creationId xmlns:a16="http://schemas.microsoft.com/office/drawing/2014/main" id="{15B24666-44EE-2E4B-95FB-89395DC6E292}"/>
              </a:ext>
            </a:extLst>
          </p:cNvPr>
          <p:cNvSpPr txBox="1"/>
          <p:nvPr/>
        </p:nvSpPr>
        <p:spPr>
          <a:xfrm>
            <a:off x="129309" y="5273386"/>
            <a:ext cx="11924146" cy="1261884"/>
          </a:xfrm>
          <a:prstGeom prst="rect">
            <a:avLst/>
          </a:prstGeom>
          <a:noFill/>
        </p:spPr>
        <p:txBody>
          <a:bodyPr wrap="square" rtlCol="0">
            <a:spAutoFit/>
          </a:bodyPr>
          <a:lstStyle/>
          <a:p>
            <a:pPr algn="ctr"/>
            <a:r>
              <a:rPr lang="en-US" sz="3600" b="1" dirty="0">
                <a:latin typeface="Century" panose="02040604050505020304" pitchFamily="18" charset="0"/>
              </a:rPr>
              <a:t>download lessons at</a:t>
            </a:r>
          </a:p>
          <a:p>
            <a:pPr algn="ctr"/>
            <a:r>
              <a:rPr lang="en-US" sz="4000" b="1" dirty="0">
                <a:latin typeface="Century" panose="02040604050505020304" pitchFamily="18" charset="0"/>
              </a:rPr>
              <a:t> </a:t>
            </a:r>
            <a:r>
              <a:rPr lang="en-US" sz="4000" b="1" dirty="0" err="1">
                <a:latin typeface="Century" panose="02040604050505020304" pitchFamily="18" charset="0"/>
              </a:rPr>
              <a:t>www.builtbyhim.com</a:t>
            </a:r>
            <a:endParaRPr lang="en-US" sz="4000" b="1" dirty="0">
              <a:latin typeface="Century" panose="02040604050505020304" pitchFamily="18" charset="0"/>
            </a:endParaRPr>
          </a:p>
        </p:txBody>
      </p:sp>
    </p:spTree>
    <p:extLst>
      <p:ext uri="{BB962C8B-B14F-4D97-AF65-F5344CB8AC3E}">
        <p14:creationId xmlns:p14="http://schemas.microsoft.com/office/powerpoint/2010/main" val="289689206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calendar&#10;&#10;Description automatically generated">
            <a:extLst>
              <a:ext uri="{FF2B5EF4-FFF2-40B4-BE49-F238E27FC236}">
                <a16:creationId xmlns:a16="http://schemas.microsoft.com/office/drawing/2014/main" id="{96D16AFC-DF0A-7946-9BCB-FB1D1B1F392F}"/>
              </a:ext>
            </a:extLst>
          </p:cNvPr>
          <p:cNvPicPr>
            <a:picLocks noChangeAspect="1"/>
          </p:cNvPicPr>
          <p:nvPr/>
        </p:nvPicPr>
        <p:blipFill rotWithShape="1">
          <a:blip r:embed="rId2"/>
          <a:srcRect b="75065"/>
          <a:stretch/>
        </p:blipFill>
        <p:spPr>
          <a:xfrm>
            <a:off x="2270104" y="1285504"/>
            <a:ext cx="7651792" cy="4286992"/>
          </a:xfrm>
          <a:prstGeom prst="rect">
            <a:avLst/>
          </a:prstGeom>
        </p:spPr>
      </p:pic>
    </p:spTree>
    <p:extLst>
      <p:ext uri="{BB962C8B-B14F-4D97-AF65-F5344CB8AC3E}">
        <p14:creationId xmlns:p14="http://schemas.microsoft.com/office/powerpoint/2010/main" val="860119509"/>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ter the Egyptian bondage and the years spent in the wilderness, the Israelites went back to the Holy Land and conquered it. The Land of Israel was divided to the 12 Tribes that descended from the 12 Patriarchs, sons of Jacob - ConformingToJesus.com">
            <a:extLst>
              <a:ext uri="{FF2B5EF4-FFF2-40B4-BE49-F238E27FC236}">
                <a16:creationId xmlns:a16="http://schemas.microsoft.com/office/drawing/2014/main" id="{FD720AF3-BCC7-5044-9582-D429B4364E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8513" y="0"/>
            <a:ext cx="55133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799237"/>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CA7731BD-1AE6-AC4F-8B11-B4FB890E7658}"/>
              </a:ext>
            </a:extLst>
          </p:cNvPr>
          <p:cNvPicPr>
            <a:picLocks noChangeAspect="1"/>
          </p:cNvPicPr>
          <p:nvPr/>
        </p:nvPicPr>
        <p:blipFill>
          <a:blip r:embed="rId2"/>
          <a:stretch>
            <a:fillRect/>
          </a:stretch>
        </p:blipFill>
        <p:spPr>
          <a:xfrm>
            <a:off x="2297723" y="0"/>
            <a:ext cx="7596554" cy="6858000"/>
          </a:xfrm>
          <a:prstGeom prst="rect">
            <a:avLst/>
          </a:prstGeom>
        </p:spPr>
      </p:pic>
    </p:spTree>
    <p:extLst>
      <p:ext uri="{BB962C8B-B14F-4D97-AF65-F5344CB8AC3E}">
        <p14:creationId xmlns:p14="http://schemas.microsoft.com/office/powerpoint/2010/main" val="3743254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0EEF2CD6-5ECA-8548-ABD9-A1B36AC0DF2E}"/>
              </a:ext>
            </a:extLst>
          </p:cNvPr>
          <p:cNvPicPr>
            <a:picLocks noChangeAspect="1"/>
          </p:cNvPicPr>
          <p:nvPr/>
        </p:nvPicPr>
        <p:blipFill>
          <a:blip r:embed="rId2"/>
          <a:stretch>
            <a:fillRect/>
          </a:stretch>
        </p:blipFill>
        <p:spPr>
          <a:xfrm>
            <a:off x="3712845" y="0"/>
            <a:ext cx="4766310" cy="6858000"/>
          </a:xfrm>
          <a:prstGeom prst="rect">
            <a:avLst/>
          </a:prstGeom>
        </p:spPr>
      </p:pic>
    </p:spTree>
    <p:extLst>
      <p:ext uri="{BB962C8B-B14F-4D97-AF65-F5344CB8AC3E}">
        <p14:creationId xmlns:p14="http://schemas.microsoft.com/office/powerpoint/2010/main" val="1042589162"/>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316C3187-F75B-4B4B-AAD6-D232BE7A2CA9}"/>
              </a:ext>
            </a:extLst>
          </p:cNvPr>
          <p:cNvPicPr>
            <a:picLocks noChangeAspect="1"/>
          </p:cNvPicPr>
          <p:nvPr/>
        </p:nvPicPr>
        <p:blipFill>
          <a:blip r:embed="rId2"/>
          <a:stretch>
            <a:fillRect/>
          </a:stretch>
        </p:blipFill>
        <p:spPr>
          <a:xfrm>
            <a:off x="2145951" y="0"/>
            <a:ext cx="7900098" cy="6858000"/>
          </a:xfrm>
          <a:prstGeom prst="rect">
            <a:avLst/>
          </a:prstGeom>
        </p:spPr>
      </p:pic>
    </p:spTree>
    <p:extLst>
      <p:ext uri="{BB962C8B-B14F-4D97-AF65-F5344CB8AC3E}">
        <p14:creationId xmlns:p14="http://schemas.microsoft.com/office/powerpoint/2010/main" val="4074172505"/>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4AC2DA-29E8-A148-8B38-7F1707485921}"/>
              </a:ext>
            </a:extLst>
          </p:cNvPr>
          <p:cNvSpPr txBox="1"/>
          <p:nvPr/>
        </p:nvSpPr>
        <p:spPr>
          <a:xfrm>
            <a:off x="342205" y="653646"/>
            <a:ext cx="3089927" cy="1077218"/>
          </a:xfrm>
          <a:prstGeom prst="rect">
            <a:avLst/>
          </a:prstGeom>
          <a:noFill/>
        </p:spPr>
        <p:txBody>
          <a:bodyPr wrap="square" rtlCol="0">
            <a:spAutoFit/>
          </a:bodyPr>
          <a:lstStyle/>
          <a:p>
            <a:r>
              <a:rPr lang="en-US" sz="3200" dirty="0">
                <a:latin typeface="Trajan Pro" panose="02020502050506020301" pitchFamily="18" charset="0"/>
              </a:rPr>
              <a:t>Moabite Stone</a:t>
            </a:r>
          </a:p>
          <a:p>
            <a:r>
              <a:rPr lang="en-US" sz="3200" dirty="0">
                <a:latin typeface="Trajan Pro" panose="02020502050506020301" pitchFamily="18" charset="0"/>
              </a:rPr>
              <a:t>840 BC</a:t>
            </a:r>
          </a:p>
        </p:txBody>
      </p:sp>
      <p:pic>
        <p:nvPicPr>
          <p:cNvPr id="2050" name="Picture 2">
            <a:extLst>
              <a:ext uri="{FF2B5EF4-FFF2-40B4-BE49-F238E27FC236}">
                <a16:creationId xmlns:a16="http://schemas.microsoft.com/office/drawing/2014/main" id="{80DB45E0-D50D-D043-9281-EEEE33777E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7650" y="279400"/>
            <a:ext cx="4076700" cy="629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262957"/>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480EBB-6315-7446-8714-8BE31E263A03}"/>
              </a:ext>
            </a:extLst>
          </p:cNvPr>
          <p:cNvSpPr txBox="1"/>
          <p:nvPr/>
        </p:nvSpPr>
        <p:spPr>
          <a:xfrm>
            <a:off x="0" y="6150114"/>
            <a:ext cx="9947564" cy="707886"/>
          </a:xfrm>
          <a:prstGeom prst="rect">
            <a:avLst/>
          </a:prstGeom>
          <a:noFill/>
        </p:spPr>
        <p:txBody>
          <a:bodyPr wrap="square" rtlCol="0">
            <a:spAutoFit/>
          </a:bodyPr>
          <a:lstStyle/>
          <a:p>
            <a:r>
              <a:rPr lang="en-US" sz="4000" b="1" dirty="0">
                <a:solidFill>
                  <a:srgbClr val="E8B982"/>
                </a:solidFill>
                <a:latin typeface="Trajan Pro" panose="02020502050506020301" pitchFamily="18" charset="0"/>
              </a:rPr>
              <a:t>Sample Header</a:t>
            </a:r>
            <a:endParaRPr lang="en-US" sz="3200" b="1" dirty="0">
              <a:solidFill>
                <a:srgbClr val="E8B982"/>
              </a:solidFill>
              <a:latin typeface="Trajan Pro" panose="02020502050506020301" pitchFamily="18" charset="0"/>
            </a:endParaRPr>
          </a:p>
        </p:txBody>
      </p:sp>
      <p:pic>
        <p:nvPicPr>
          <p:cNvPr id="8" name="Picture 7" descr="A picture containing text&#10;&#10;Description automatically generated">
            <a:extLst>
              <a:ext uri="{FF2B5EF4-FFF2-40B4-BE49-F238E27FC236}">
                <a16:creationId xmlns:a16="http://schemas.microsoft.com/office/drawing/2014/main" id="{5E5928F0-F20E-FF4F-AD9D-A547949D44E7}"/>
              </a:ext>
            </a:extLst>
          </p:cNvPr>
          <p:cNvPicPr>
            <a:picLocks noChangeAspect="1"/>
          </p:cNvPicPr>
          <p:nvPr/>
        </p:nvPicPr>
        <p:blipFill>
          <a:blip r:embed="rId2"/>
          <a:stretch>
            <a:fillRect/>
          </a:stretch>
        </p:blipFill>
        <p:spPr>
          <a:xfrm>
            <a:off x="8550234" y="4613093"/>
            <a:ext cx="4267433" cy="2509906"/>
          </a:xfrm>
          <a:prstGeom prst="rect">
            <a:avLst/>
          </a:prstGeom>
        </p:spPr>
      </p:pic>
    </p:spTree>
    <p:extLst>
      <p:ext uri="{BB962C8B-B14F-4D97-AF65-F5344CB8AC3E}">
        <p14:creationId xmlns:p14="http://schemas.microsoft.com/office/powerpoint/2010/main" val="3757795532"/>
      </p:ext>
    </p:extLst>
  </p:cSld>
  <p:clrMapOvr>
    <a:masterClrMapping/>
  </p:clrMapOvr>
  <p:transition spd="slow">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1665</TotalTime>
  <Words>15</Words>
  <Application>Microsoft Macintosh PowerPoint</Application>
  <PresentationFormat>Widescreen</PresentationFormat>
  <Paragraphs>5</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Century</vt:lpstr>
      <vt:lpstr>Trajan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Steve Patton</cp:lastModifiedBy>
  <cp:revision>7</cp:revision>
  <cp:lastPrinted>2022-03-16T20:19:45Z</cp:lastPrinted>
  <dcterms:created xsi:type="dcterms:W3CDTF">2022-03-04T16:42:03Z</dcterms:created>
  <dcterms:modified xsi:type="dcterms:W3CDTF">2022-03-16T21:02:56Z</dcterms:modified>
</cp:coreProperties>
</file>