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 id="2147483728" r:id="rId5"/>
  </p:sldMasterIdLst>
  <p:notesMasterIdLst>
    <p:notesMasterId r:id="rId17"/>
  </p:notesMasterIdLst>
  <p:handoutMasterIdLst>
    <p:handoutMasterId r:id="rId18"/>
  </p:handoutMasterIdLst>
  <p:sldIdLst>
    <p:sldId id="261" r:id="rId6"/>
    <p:sldId id="260" r:id="rId7"/>
    <p:sldId id="258" r:id="rId8"/>
    <p:sldId id="257" r:id="rId9"/>
    <p:sldId id="262" r:id="rId10"/>
    <p:sldId id="263" r:id="rId11"/>
    <p:sldId id="266" r:id="rId12"/>
    <p:sldId id="264" r:id="rId13"/>
    <p:sldId id="265" r:id="rId14"/>
    <p:sldId id="267" r:id="rId15"/>
    <p:sldId id="26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C11BDB-B30C-6A13-7F55-7C8B7A91BD49}" v="152" dt="2022-03-02T20:23:45.112"/>
    <p1510:client id="{F4CC3FB0-BBFE-AD85-36F2-6F123A72CF7F}" v="13" dt="2022-03-02T16:25:57.9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p:scale>
          <a:sx n="100" d="100"/>
          <a:sy n="100" d="100"/>
        </p:scale>
        <p:origin x="-120" y="-403"/>
      </p:cViewPr>
      <p:guideLst/>
    </p:cSldViewPr>
  </p:slideViewPr>
  <p:notesTextViewPr>
    <p:cViewPr>
      <p:scale>
        <a:sx n="1" d="1"/>
        <a:sy n="1" d="1"/>
      </p:scale>
      <p:origin x="0" y="0"/>
    </p:cViewPr>
  </p:notesTextViewPr>
  <p:notesViewPr>
    <p:cSldViewPr snapToGrid="0">
      <p:cViewPr varScale="1">
        <p:scale>
          <a:sx n="60" d="100"/>
          <a:sy n="60" d="100"/>
        </p:scale>
        <p:origin x="3187"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A76F12D-2985-47C3-A07C-9F03DD159D5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4F83A19-1DC2-46DB-B3A1-ECF7C417E9E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C9919E1-43AC-4CED-9500-DF4C100BDBF7}" type="datetimeFigureOut">
              <a:rPr lang="en-US" smtClean="0"/>
              <a:t>3/2/2022</a:t>
            </a:fld>
            <a:endParaRPr lang="en-US"/>
          </a:p>
        </p:txBody>
      </p:sp>
      <p:sp>
        <p:nvSpPr>
          <p:cNvPr id="4" name="Footer Placeholder 3">
            <a:extLst>
              <a:ext uri="{FF2B5EF4-FFF2-40B4-BE49-F238E27FC236}">
                <a16:creationId xmlns:a16="http://schemas.microsoft.com/office/drawing/2014/main" id="{6A3D6289-F1C3-4041-A186-E428808BD1C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E17ECA2-D3CC-4290-9914-977FED6D365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0D98A85-43CB-4CDC-8FF1-647F52B29F1B}" type="slidenum">
              <a:rPr lang="en-US" smtClean="0"/>
              <a:t>‹#›</a:t>
            </a:fld>
            <a:endParaRPr lang="en-US"/>
          </a:p>
        </p:txBody>
      </p:sp>
    </p:spTree>
    <p:extLst>
      <p:ext uri="{BB962C8B-B14F-4D97-AF65-F5344CB8AC3E}">
        <p14:creationId xmlns:p14="http://schemas.microsoft.com/office/powerpoint/2010/main" val="28210913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9B7A66-B7EB-42C9-B5DD-873741A09959}" type="datetimeFigureOut">
              <a:rPr lang="en-US" smtClean="0"/>
              <a:t>3/2/2022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3B4569-3B6E-468D-B981-DA515F47BCE4}" type="slidenum">
              <a:rPr lang="en-US" smtClean="0"/>
              <a:t>‹#›</a:t>
            </a:fld>
            <a:endParaRPr lang="en-US"/>
          </a:p>
        </p:txBody>
      </p:sp>
    </p:spTree>
    <p:extLst>
      <p:ext uri="{BB962C8B-B14F-4D97-AF65-F5344CB8AC3E}">
        <p14:creationId xmlns:p14="http://schemas.microsoft.com/office/powerpoint/2010/main" val="2338208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34071"/>
            <a:chOff x="-329674" y="-51881"/>
            <a:chExt cx="12515851" cy="6934071"/>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15853"/>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3/2/2022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3/2/2022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spc="3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7" name="Rectangle 6"/>
          <p:cNvSpPr/>
          <p:nvPr/>
        </p:nvSpPr>
        <p:spPr>
          <a:xfrm>
            <a:off x="0" y="0"/>
            <a:ext cx="457200" cy="68580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p>
            <a:fld id="{726ED139-0480-4198-83E2-68CE0B25BC9B}" type="datetimeFigureOut">
              <a:rPr lang="en-US" dirty="0"/>
              <a:t>3/2/2022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898617908"/>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082BD47-5F5E-4508-9DFC-0021F20B392D}" type="datetimeFigureOut">
              <a:rPr lang="en-US" dirty="0"/>
              <a:t>3/2/2022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601675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1"/>
            </a:lvl1pPr>
          </a:lstStyle>
          <a:p>
            <a:r>
              <a:rPr lang="en-US" dirty="0"/>
              <a:t>Click to edit Master title style</a:t>
            </a:r>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spc="30" baseline="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07BB23E3-326B-4424-9A50-2CBB9CA4B2E5}" type="datetimeFigureOut">
              <a:rPr lang="en-US" dirty="0"/>
              <a:t>3/2/2022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553223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261872"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26480"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FAA09F6F-C437-48B6-80BB-8E50899C06AF}" type="datetimeFigureOut">
              <a:rPr lang="en-US" dirty="0"/>
              <a:t>3/2/2022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313055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dirty="0"/>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1A776D14-B85F-4865-804C-5734F9C85CDD}" type="datetimeFigureOut">
              <a:rPr lang="en-US" dirty="0"/>
              <a:t>3/2/2022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
        <p:nvSpPr>
          <p:cNvPr id="11" name="Rectangle 10"/>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452317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A8956C38-6601-4688-9146-5E61D8B04598}" type="datetimeFigureOut">
              <a:rPr lang="en-US" dirty="0"/>
              <a:t>3/2/2022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923578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46061E-CDAE-49E3-92CB-288B639C3B6F}" type="datetimeFigureOut">
              <a:rPr lang="en-US" dirty="0"/>
              <a:t>3/2/2022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
        <p:nvSpPr>
          <p:cNvPr id="5" name="Rectangle 4"/>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350181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2800" b="1" baseline="0"/>
            </a:lvl1pPr>
          </a:lstStyle>
          <a:p>
            <a:r>
              <a:rPr lang="en-US" dirty="0"/>
              <a:t>Click to edit Master title style</a:t>
            </a:r>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A35E9851-4767-4B63-B36B-F772D06043F2}" type="datetimeFigureOut">
              <a:rPr lang="en-US" dirty="0"/>
              <a:t>3/2/2022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574492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1">
                <a:solidFill>
                  <a:schemeClr val="bg1"/>
                </a:solidFill>
              </a:defRPr>
            </a:lvl1pPr>
          </a:lstStyle>
          <a:p>
            <a:r>
              <a:rPr lang="en-US" dirty="0"/>
              <a:t>Click to edit Master title style</a:t>
            </a:r>
          </a:p>
        </p:txBody>
      </p:sp>
      <p:sp>
        <p:nvSpPr>
          <p:cNvPr id="3" name="Picture Placeholder 2"/>
          <p:cNvSpPr>
            <a:spLocks noGrp="1" noChangeAspect="1"/>
          </p:cNvSpPr>
          <p:nvPr>
            <p:ph type="pic" idx="1"/>
          </p:nvPr>
        </p:nvSpPr>
        <p:spPr>
          <a:xfrm>
            <a:off x="0" y="0"/>
            <a:ext cx="1129284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400" baseline="0">
                <a:solidFill>
                  <a:schemeClr val="bg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7309A586-BE94-448D-BAE3-D5D323B9149F}" type="datetimeFigureOut">
              <a:rPr lang="en-US" dirty="0"/>
              <a:t>3/2/2022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0390158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A97CE23-3B6A-482C-9BEA-F32A9EB44C40}" type="datetimeFigureOut">
              <a:rPr lang="en-US" dirty="0"/>
              <a:t>3/2/2022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280629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639C8FD-9717-4D78-9D01-4CBD0AC8CAE0}" type="datetimeFigureOut">
              <a:rPr lang="en-US" dirty="0"/>
              <a:t>3/2/2022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2990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3/2/2022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3/2/2022</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3/2/2022</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3/2/2022</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3/2/2022</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3/2/2022</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294198"/>
            <a:ext cx="9692640" cy="1397124"/>
          </a:xfrm>
          <a:prstGeom prst="rect">
            <a:avLst/>
          </a:prstGeom>
        </p:spPr>
        <p:txBody>
          <a:bodyPr vert="horz" lIns="91440" tIns="27432"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accent1">
                    <a:lumMod val="40000"/>
                    <a:lumOff val="60000"/>
                  </a:schemeClr>
                </a:solidFill>
              </a:defRPr>
            </a:lvl1pPr>
          </a:lstStyle>
          <a:p>
            <a:fld id="{ADDEAF24-54CC-4408-99B3-A70A172EFF44}" type="datetimeFigureOut">
              <a:rPr lang="en-US" dirty="0"/>
              <a:t>3/2/2022</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accent1">
                    <a:lumMod val="40000"/>
                    <a:lumOff val="6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accent1">
                    <a:lumMod val="60000"/>
                    <a:lumOff val="40000"/>
                  </a:schemeClr>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966648015"/>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hf sldNum="0" hdr="0" ftr="0" dt="0"/>
  <p:txStyles>
    <p:titleStyle>
      <a:lvl1pPr algn="l" defTabSz="914400" rtl="0" eaLnBrk="1" latinLnBrk="0" hangingPunct="1">
        <a:lnSpc>
          <a:spcPct val="90000"/>
        </a:lnSpc>
        <a:spcBef>
          <a:spcPct val="0"/>
        </a:spcBef>
        <a:buNone/>
        <a:defRPr sz="4400" b="1" kern="1200" spc="-50" baseline="0">
          <a:solidFill>
            <a:schemeClr val="accent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11E71-370F-4469-AFDA-C1EC5786DBA2}"/>
              </a:ext>
            </a:extLst>
          </p:cNvPr>
          <p:cNvSpPr>
            <a:spLocks noGrp="1"/>
          </p:cNvSpPr>
          <p:nvPr>
            <p:ph type="ctrTitle"/>
          </p:nvPr>
        </p:nvSpPr>
        <p:spPr/>
        <p:txBody>
          <a:bodyPr/>
          <a:lstStyle/>
          <a:p>
            <a:r>
              <a:rPr lang="en-US" dirty="0"/>
              <a:t>John 20-21</a:t>
            </a:r>
          </a:p>
        </p:txBody>
      </p:sp>
      <p:sp>
        <p:nvSpPr>
          <p:cNvPr id="3" name="Subtitle 2">
            <a:extLst>
              <a:ext uri="{FF2B5EF4-FFF2-40B4-BE49-F238E27FC236}">
                <a16:creationId xmlns:a16="http://schemas.microsoft.com/office/drawing/2014/main" id="{8965E5DB-28A3-447A-9DC7-CED1CD25318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52313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827D1-E869-410D-8C89-36D15B832A63}"/>
              </a:ext>
            </a:extLst>
          </p:cNvPr>
          <p:cNvSpPr>
            <a:spLocks noGrp="1"/>
          </p:cNvSpPr>
          <p:nvPr>
            <p:ph type="title"/>
          </p:nvPr>
        </p:nvSpPr>
        <p:spPr>
          <a:xfrm>
            <a:off x="1156039" y="29615"/>
            <a:ext cx="9692640" cy="1397124"/>
          </a:xfrm>
        </p:spPr>
        <p:txBody>
          <a:bodyPr/>
          <a:lstStyle/>
          <a:p>
            <a:r>
              <a:rPr lang="en-US" dirty="0"/>
              <a:t>Jesus speaks with Peter</a:t>
            </a:r>
          </a:p>
        </p:txBody>
      </p:sp>
      <p:sp>
        <p:nvSpPr>
          <p:cNvPr id="3" name="Content Placeholder 2">
            <a:extLst>
              <a:ext uri="{FF2B5EF4-FFF2-40B4-BE49-F238E27FC236}">
                <a16:creationId xmlns:a16="http://schemas.microsoft.com/office/drawing/2014/main" id="{FB1B9978-F30B-4E4A-B390-19F462580CA0}"/>
              </a:ext>
            </a:extLst>
          </p:cNvPr>
          <p:cNvSpPr>
            <a:spLocks noGrp="1"/>
          </p:cNvSpPr>
          <p:nvPr>
            <p:ph idx="1"/>
          </p:nvPr>
        </p:nvSpPr>
        <p:spPr>
          <a:xfrm>
            <a:off x="1039622" y="1627717"/>
            <a:ext cx="8817610" cy="4552420"/>
          </a:xfrm>
        </p:spPr>
        <p:txBody>
          <a:bodyPr vert="horz" lIns="91440" tIns="45720" rIns="91440" bIns="45720" rtlCol="0" anchor="t">
            <a:normAutofit/>
          </a:bodyPr>
          <a:lstStyle/>
          <a:p>
            <a:r>
              <a:rPr lang="en-US" dirty="0">
                <a:ea typeface="+mn-lt"/>
                <a:cs typeface="+mn-lt"/>
              </a:rPr>
              <a:t>When they had finished breakfast, Jesus said to Simon Peter, “Simon, son of John, do you love me more than these?” He said to him, “Yes, Lord; you know that I love you.” He said to him, “Feed my lambs.” </a:t>
            </a:r>
            <a:r>
              <a:rPr lang="en-US" b="1" baseline="30000" dirty="0">
                <a:ea typeface="+mn-lt"/>
                <a:cs typeface="+mn-lt"/>
              </a:rPr>
              <a:t>16 </a:t>
            </a:r>
            <a:r>
              <a:rPr lang="en-US" dirty="0">
                <a:ea typeface="+mn-lt"/>
                <a:cs typeface="+mn-lt"/>
              </a:rPr>
              <a:t>He said to him a second time, “Simon, son of John, do you love me?” He said to him, “Yes, Lord; you know that I love you.” He said to him, “Tend my sheep.” </a:t>
            </a:r>
            <a:r>
              <a:rPr lang="en-US" b="1" baseline="30000" dirty="0">
                <a:ea typeface="+mn-lt"/>
                <a:cs typeface="+mn-lt"/>
              </a:rPr>
              <a:t>17 </a:t>
            </a:r>
            <a:r>
              <a:rPr lang="en-US" dirty="0">
                <a:ea typeface="+mn-lt"/>
                <a:cs typeface="+mn-lt"/>
              </a:rPr>
              <a:t>He said to him the third time, “Simon, son of John, do you love me?” Peter was grieved because he said to him the third time, “Do you love me?” and he said to him, “Lord, you know everything; you know that I love you.” Jesus said to him, “Feed my sheep. </a:t>
            </a:r>
            <a:r>
              <a:rPr lang="en-US" b="1" baseline="30000" dirty="0">
                <a:ea typeface="+mn-lt"/>
                <a:cs typeface="+mn-lt"/>
              </a:rPr>
              <a:t>18 </a:t>
            </a:r>
            <a:r>
              <a:rPr lang="en-US" dirty="0">
                <a:ea typeface="+mn-lt"/>
                <a:cs typeface="+mn-lt"/>
              </a:rPr>
              <a:t>Truly, truly, I say to you, when you were young, you used to dress yourself and walk wherever you wanted, but when you are old, you will stretch out your hands, and another will dress you and carry you where you do not want to go.” </a:t>
            </a:r>
            <a:r>
              <a:rPr lang="en-US" b="1" baseline="30000" dirty="0">
                <a:ea typeface="+mn-lt"/>
                <a:cs typeface="+mn-lt"/>
              </a:rPr>
              <a:t>19 </a:t>
            </a:r>
            <a:r>
              <a:rPr lang="en-US" dirty="0">
                <a:ea typeface="+mn-lt"/>
                <a:cs typeface="+mn-lt"/>
              </a:rPr>
              <a:t>(This he said to show by what kind of death he was to glorify God.) And after saying this he said to him, “Follow me.”</a:t>
            </a:r>
            <a:endParaRPr lang="en-US" dirty="0"/>
          </a:p>
        </p:txBody>
      </p:sp>
    </p:spTree>
    <p:extLst>
      <p:ext uri="{BB962C8B-B14F-4D97-AF65-F5344CB8AC3E}">
        <p14:creationId xmlns:p14="http://schemas.microsoft.com/office/powerpoint/2010/main" val="96279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3601E-BF69-45E7-860E-EA6AEFDF6EB1}"/>
              </a:ext>
            </a:extLst>
          </p:cNvPr>
          <p:cNvSpPr>
            <a:spLocks noGrp="1"/>
          </p:cNvSpPr>
          <p:nvPr>
            <p:ph type="title"/>
          </p:nvPr>
        </p:nvSpPr>
        <p:spPr/>
        <p:txBody>
          <a:bodyPr/>
          <a:lstStyle/>
          <a:p>
            <a:r>
              <a:rPr lang="en-US" dirty="0"/>
              <a:t>The end</a:t>
            </a:r>
          </a:p>
        </p:txBody>
      </p:sp>
      <p:sp>
        <p:nvSpPr>
          <p:cNvPr id="3" name="Content Placeholder 2">
            <a:extLst>
              <a:ext uri="{FF2B5EF4-FFF2-40B4-BE49-F238E27FC236}">
                <a16:creationId xmlns:a16="http://schemas.microsoft.com/office/drawing/2014/main" id="{71E9214E-11AD-4BEE-AC89-A71C82E3D7FD}"/>
              </a:ext>
            </a:extLst>
          </p:cNvPr>
          <p:cNvSpPr>
            <a:spLocks noGrp="1"/>
          </p:cNvSpPr>
          <p:nvPr>
            <p:ph idx="1"/>
          </p:nvPr>
        </p:nvSpPr>
        <p:spPr/>
        <p:txBody>
          <a:bodyPr vert="horz" lIns="91440" tIns="45720" rIns="91440" bIns="45720" rtlCol="0" anchor="t">
            <a:normAutofit/>
          </a:bodyPr>
          <a:lstStyle/>
          <a:p>
            <a:r>
              <a:rPr lang="en-US" sz="2800" dirty="0">
                <a:ea typeface="+mn-lt"/>
                <a:cs typeface="+mn-lt"/>
              </a:rPr>
              <a:t>Now there are also many other things that Jesus did. Were every one of them to be written, I suppose that the world itself could not contain the books that would be written.</a:t>
            </a:r>
            <a:endParaRPr lang="en-US" sz="2800" dirty="0"/>
          </a:p>
        </p:txBody>
      </p:sp>
    </p:spTree>
    <p:extLst>
      <p:ext uri="{BB962C8B-B14F-4D97-AF65-F5344CB8AC3E}">
        <p14:creationId xmlns:p14="http://schemas.microsoft.com/office/powerpoint/2010/main" val="336363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5BE2C-64DC-4706-A851-26DBDB2BC6BE}"/>
              </a:ext>
            </a:extLst>
          </p:cNvPr>
          <p:cNvSpPr>
            <a:spLocks noGrp="1"/>
          </p:cNvSpPr>
          <p:nvPr>
            <p:ph type="title"/>
          </p:nvPr>
        </p:nvSpPr>
        <p:spPr/>
        <p:txBody>
          <a:bodyPr/>
          <a:lstStyle/>
          <a:p>
            <a:r>
              <a:rPr lang="en-US" dirty="0"/>
              <a:t>Jesus' death</a:t>
            </a:r>
          </a:p>
        </p:txBody>
      </p:sp>
      <p:sp>
        <p:nvSpPr>
          <p:cNvPr id="3" name="Content Placeholder 2">
            <a:extLst>
              <a:ext uri="{FF2B5EF4-FFF2-40B4-BE49-F238E27FC236}">
                <a16:creationId xmlns:a16="http://schemas.microsoft.com/office/drawing/2014/main" id="{29C1007A-8BA4-4547-8E92-CB190136B1D4}"/>
              </a:ext>
            </a:extLst>
          </p:cNvPr>
          <p:cNvSpPr>
            <a:spLocks noGrp="1"/>
          </p:cNvSpPr>
          <p:nvPr>
            <p:ph idx="1"/>
          </p:nvPr>
        </p:nvSpPr>
        <p:spPr/>
        <p:txBody>
          <a:bodyPr vert="horz" lIns="91440" tIns="45720" rIns="91440" bIns="45720" rtlCol="0" anchor="t">
            <a:normAutofit/>
          </a:bodyPr>
          <a:lstStyle/>
          <a:p>
            <a:r>
              <a:rPr lang="en-US" sz="3200" dirty="0">
                <a:ea typeface="+mn-lt"/>
                <a:cs typeface="+mn-lt"/>
              </a:rPr>
              <a:t>After this, when Jesus knew that all was now finished, he said (in order to fulfill the scripture), “I am thirsty.” </a:t>
            </a:r>
            <a:r>
              <a:rPr lang="en-US" sz="3200" b="1" baseline="30000" dirty="0">
                <a:ea typeface="+mn-lt"/>
                <a:cs typeface="+mn-lt"/>
              </a:rPr>
              <a:t>29 </a:t>
            </a:r>
            <a:r>
              <a:rPr lang="en-US" sz="3200" dirty="0">
                <a:ea typeface="+mn-lt"/>
                <a:cs typeface="+mn-lt"/>
              </a:rPr>
              <a:t>A jar full of sour wine was standing there. So they put a sponge full of the wine </a:t>
            </a:r>
            <a:r>
              <a:rPr lang="en-US" sz="3200" u="sng" dirty="0">
                <a:ea typeface="+mn-lt"/>
                <a:cs typeface="+mn-lt"/>
              </a:rPr>
              <a:t>on a branch of hyssop</a:t>
            </a:r>
            <a:r>
              <a:rPr lang="en-US" sz="3200" dirty="0">
                <a:ea typeface="+mn-lt"/>
                <a:cs typeface="+mn-lt"/>
              </a:rPr>
              <a:t> and held it to his mouth. </a:t>
            </a:r>
            <a:r>
              <a:rPr lang="en-US" sz="3200" b="1" baseline="30000" dirty="0">
                <a:ea typeface="+mn-lt"/>
                <a:cs typeface="+mn-lt"/>
              </a:rPr>
              <a:t>30 </a:t>
            </a:r>
            <a:r>
              <a:rPr lang="en-US" sz="3200" dirty="0">
                <a:ea typeface="+mn-lt"/>
                <a:cs typeface="+mn-lt"/>
              </a:rPr>
              <a:t>When Jesus had received the wine, he said, “It is finished.” Then he bowed his head and gave up his spirit.</a:t>
            </a:r>
            <a:endParaRPr lang="en-US" sz="3200" dirty="0"/>
          </a:p>
        </p:txBody>
      </p:sp>
    </p:spTree>
    <p:extLst>
      <p:ext uri="{BB962C8B-B14F-4D97-AF65-F5344CB8AC3E}">
        <p14:creationId xmlns:p14="http://schemas.microsoft.com/office/powerpoint/2010/main" val="4016460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CA213-E9AD-49D7-A8AF-934BD3CB2D18}"/>
              </a:ext>
            </a:extLst>
          </p:cNvPr>
          <p:cNvSpPr>
            <a:spLocks noGrp="1"/>
          </p:cNvSpPr>
          <p:nvPr>
            <p:ph type="title"/>
          </p:nvPr>
        </p:nvSpPr>
        <p:spPr/>
        <p:txBody>
          <a:bodyPr/>
          <a:lstStyle/>
          <a:p>
            <a:r>
              <a:rPr lang="en-US" dirty="0"/>
              <a:t>Blood and water</a:t>
            </a:r>
          </a:p>
        </p:txBody>
      </p:sp>
      <p:sp>
        <p:nvSpPr>
          <p:cNvPr id="3" name="Content Placeholder 2">
            <a:extLst>
              <a:ext uri="{FF2B5EF4-FFF2-40B4-BE49-F238E27FC236}">
                <a16:creationId xmlns:a16="http://schemas.microsoft.com/office/drawing/2014/main" id="{DB84AAA6-3508-4FEF-88FD-A5AED8199D35}"/>
              </a:ext>
            </a:extLst>
          </p:cNvPr>
          <p:cNvSpPr>
            <a:spLocks noGrp="1"/>
          </p:cNvSpPr>
          <p:nvPr>
            <p:ph idx="1"/>
          </p:nvPr>
        </p:nvSpPr>
        <p:spPr/>
        <p:txBody>
          <a:bodyPr vert="horz" lIns="91440" tIns="45720" rIns="91440" bIns="45720" rtlCol="0" anchor="t">
            <a:normAutofit/>
          </a:bodyPr>
          <a:lstStyle/>
          <a:p>
            <a:r>
              <a:rPr lang="en-US" dirty="0">
                <a:ea typeface="+mn-lt"/>
                <a:cs typeface="+mn-lt"/>
              </a:rPr>
              <a:t>Since it was the day of Preparation, the Jews did not want the bodies left on the cross during the sabbath, especially because that sabbath was a day of great solemnity. So they asked Pilate to have the legs of the crucified men broken and the bodies removed. </a:t>
            </a:r>
            <a:r>
              <a:rPr lang="en-US" b="1" baseline="30000" dirty="0">
                <a:ea typeface="+mn-lt"/>
                <a:cs typeface="+mn-lt"/>
              </a:rPr>
              <a:t>32 </a:t>
            </a:r>
            <a:r>
              <a:rPr lang="en-US" dirty="0">
                <a:ea typeface="+mn-lt"/>
                <a:cs typeface="+mn-lt"/>
              </a:rPr>
              <a:t>Then the soldiers came and broke the legs of the first and of the other who had been crucified with him. </a:t>
            </a:r>
            <a:r>
              <a:rPr lang="en-US" b="1" baseline="30000" dirty="0">
                <a:ea typeface="+mn-lt"/>
                <a:cs typeface="+mn-lt"/>
              </a:rPr>
              <a:t>33 </a:t>
            </a:r>
            <a:r>
              <a:rPr lang="en-US" dirty="0">
                <a:ea typeface="+mn-lt"/>
                <a:cs typeface="+mn-lt"/>
              </a:rPr>
              <a:t>But when they came to Jesus and saw that he was already dead, they did not break his legs. </a:t>
            </a:r>
            <a:r>
              <a:rPr lang="en-US" b="1" baseline="30000" dirty="0">
                <a:ea typeface="+mn-lt"/>
                <a:cs typeface="+mn-lt"/>
              </a:rPr>
              <a:t>34 </a:t>
            </a:r>
            <a:r>
              <a:rPr lang="en-US" u="sng" dirty="0">
                <a:ea typeface="+mn-lt"/>
                <a:cs typeface="+mn-lt"/>
              </a:rPr>
              <a:t>Instead, one of the soldiers pierced his side with a spear, and at once blood and water came out</a:t>
            </a:r>
            <a:r>
              <a:rPr lang="en-US" dirty="0">
                <a:ea typeface="+mn-lt"/>
                <a:cs typeface="+mn-lt"/>
              </a:rPr>
              <a:t>. </a:t>
            </a:r>
            <a:r>
              <a:rPr lang="en-US" b="1" baseline="30000" dirty="0">
                <a:ea typeface="+mn-lt"/>
                <a:cs typeface="+mn-lt"/>
              </a:rPr>
              <a:t>35 </a:t>
            </a:r>
            <a:r>
              <a:rPr lang="en-US" dirty="0">
                <a:ea typeface="+mn-lt"/>
                <a:cs typeface="+mn-lt"/>
              </a:rPr>
              <a:t>(He who saw this has testified so that you also may believe. His testimony is true, and he knows that he tells the truth.) </a:t>
            </a:r>
            <a:r>
              <a:rPr lang="en-US" b="1" baseline="30000" dirty="0">
                <a:ea typeface="+mn-lt"/>
                <a:cs typeface="+mn-lt"/>
              </a:rPr>
              <a:t>36 </a:t>
            </a:r>
            <a:r>
              <a:rPr lang="en-US" dirty="0">
                <a:ea typeface="+mn-lt"/>
                <a:cs typeface="+mn-lt"/>
              </a:rPr>
              <a:t>These things occurred so that the scripture might be fulfilled, “None of his bones shall be broken.” </a:t>
            </a:r>
            <a:r>
              <a:rPr lang="en-US" b="1" baseline="30000" dirty="0">
                <a:ea typeface="+mn-lt"/>
                <a:cs typeface="+mn-lt"/>
              </a:rPr>
              <a:t>37 </a:t>
            </a:r>
            <a:r>
              <a:rPr lang="en-US" dirty="0">
                <a:ea typeface="+mn-lt"/>
                <a:cs typeface="+mn-lt"/>
              </a:rPr>
              <a:t>And again another passage of scripture says, “They will look on the one whom they have pierced.”</a:t>
            </a:r>
            <a:endParaRPr lang="en-US" dirty="0"/>
          </a:p>
        </p:txBody>
      </p:sp>
    </p:spTree>
    <p:extLst>
      <p:ext uri="{BB962C8B-B14F-4D97-AF65-F5344CB8AC3E}">
        <p14:creationId xmlns:p14="http://schemas.microsoft.com/office/powerpoint/2010/main" val="1538300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1DCDA-3EEE-4743-86D9-2A83F704FC1A}"/>
              </a:ext>
            </a:extLst>
          </p:cNvPr>
          <p:cNvSpPr>
            <a:spLocks noGrp="1"/>
          </p:cNvSpPr>
          <p:nvPr>
            <p:ph type="title"/>
          </p:nvPr>
        </p:nvSpPr>
        <p:spPr/>
        <p:txBody>
          <a:bodyPr/>
          <a:lstStyle/>
          <a:p>
            <a:r>
              <a:rPr lang="en-US" dirty="0"/>
              <a:t>Remember him?</a:t>
            </a:r>
          </a:p>
        </p:txBody>
      </p:sp>
      <p:sp>
        <p:nvSpPr>
          <p:cNvPr id="3" name="Content Placeholder 2">
            <a:extLst>
              <a:ext uri="{FF2B5EF4-FFF2-40B4-BE49-F238E27FC236}">
                <a16:creationId xmlns:a16="http://schemas.microsoft.com/office/drawing/2014/main" id="{AAED5D2A-8C20-4632-82D5-F30AC5FE4CA8}"/>
              </a:ext>
            </a:extLst>
          </p:cNvPr>
          <p:cNvSpPr>
            <a:spLocks noGrp="1"/>
          </p:cNvSpPr>
          <p:nvPr>
            <p:ph idx="1"/>
          </p:nvPr>
        </p:nvSpPr>
        <p:spPr/>
        <p:txBody>
          <a:bodyPr vert="horz" lIns="91440" tIns="45720" rIns="91440" bIns="45720" rtlCol="0" anchor="t">
            <a:noAutofit/>
          </a:bodyPr>
          <a:lstStyle/>
          <a:p>
            <a:r>
              <a:rPr lang="en-US" sz="2800" dirty="0">
                <a:ea typeface="+mn-lt"/>
                <a:cs typeface="+mn-lt"/>
              </a:rPr>
              <a:t>Nicodemus, who had at first come to Jesus by night, also came, bringing a mixture of myrrh and aloes, weighing about a hundred pounds. </a:t>
            </a:r>
            <a:r>
              <a:rPr lang="en-US" sz="2800" b="1" baseline="30000" dirty="0">
                <a:ea typeface="+mn-lt"/>
                <a:cs typeface="+mn-lt"/>
              </a:rPr>
              <a:t>40 </a:t>
            </a:r>
            <a:r>
              <a:rPr lang="en-US" sz="2800" dirty="0">
                <a:ea typeface="+mn-lt"/>
                <a:cs typeface="+mn-lt"/>
              </a:rPr>
              <a:t>They took the body of Jesus and wrapped it with the spices in linen cloths, according to the burial custom of the Jews. </a:t>
            </a:r>
            <a:r>
              <a:rPr lang="en-US" sz="2800" b="1" baseline="30000" dirty="0">
                <a:ea typeface="+mn-lt"/>
                <a:cs typeface="+mn-lt"/>
              </a:rPr>
              <a:t>41 </a:t>
            </a:r>
            <a:r>
              <a:rPr lang="en-US" sz="2800" dirty="0">
                <a:ea typeface="+mn-lt"/>
                <a:cs typeface="+mn-lt"/>
              </a:rPr>
              <a:t>Now there was a garden in the place where he was crucified, and in the garden there was a new tomb in which no one had ever been laid. </a:t>
            </a:r>
            <a:r>
              <a:rPr lang="en-US" sz="2800" b="1" baseline="30000" dirty="0">
                <a:ea typeface="+mn-lt"/>
                <a:cs typeface="+mn-lt"/>
              </a:rPr>
              <a:t>42 </a:t>
            </a:r>
            <a:r>
              <a:rPr lang="en-US" sz="2800" dirty="0">
                <a:ea typeface="+mn-lt"/>
                <a:cs typeface="+mn-lt"/>
              </a:rPr>
              <a:t>And so, because it was the Jewish day of Preparation, and the tomb was nearby, they laid Jesus there.</a:t>
            </a:r>
            <a:endParaRPr lang="en-US" sz="2800" dirty="0"/>
          </a:p>
        </p:txBody>
      </p:sp>
    </p:spTree>
    <p:extLst>
      <p:ext uri="{BB962C8B-B14F-4D97-AF65-F5344CB8AC3E}">
        <p14:creationId xmlns:p14="http://schemas.microsoft.com/office/powerpoint/2010/main" val="2022474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D2826-053E-47FB-A8C1-65DFCED543A1}"/>
              </a:ext>
            </a:extLst>
          </p:cNvPr>
          <p:cNvSpPr>
            <a:spLocks noGrp="1"/>
          </p:cNvSpPr>
          <p:nvPr>
            <p:ph type="title"/>
          </p:nvPr>
        </p:nvSpPr>
        <p:spPr>
          <a:xfrm>
            <a:off x="1261872" y="294198"/>
            <a:ext cx="9692640" cy="1058458"/>
          </a:xfrm>
        </p:spPr>
        <p:txBody>
          <a:bodyPr/>
          <a:lstStyle/>
          <a:p>
            <a:r>
              <a:rPr lang="en-US" dirty="0"/>
              <a:t>The empty tomb</a:t>
            </a:r>
          </a:p>
        </p:txBody>
      </p:sp>
      <p:sp>
        <p:nvSpPr>
          <p:cNvPr id="3" name="Content Placeholder 2">
            <a:extLst>
              <a:ext uri="{FF2B5EF4-FFF2-40B4-BE49-F238E27FC236}">
                <a16:creationId xmlns:a16="http://schemas.microsoft.com/office/drawing/2014/main" id="{87714A55-2A06-4F1F-B9FC-A526D055A925}"/>
              </a:ext>
            </a:extLst>
          </p:cNvPr>
          <p:cNvSpPr>
            <a:spLocks noGrp="1"/>
          </p:cNvSpPr>
          <p:nvPr>
            <p:ph idx="1"/>
          </p:nvPr>
        </p:nvSpPr>
        <p:spPr>
          <a:xfrm>
            <a:off x="584539" y="1532467"/>
            <a:ext cx="10807276" cy="4351337"/>
          </a:xfrm>
        </p:spPr>
        <p:txBody>
          <a:bodyPr vert="horz" lIns="91440" tIns="45720" rIns="91440" bIns="45720" rtlCol="0" anchor="t">
            <a:noAutofit/>
          </a:bodyPr>
          <a:lstStyle/>
          <a:p>
            <a:r>
              <a:rPr lang="en-US" sz="2400" dirty="0"/>
              <a:t>John 20:2 </a:t>
            </a:r>
            <a:r>
              <a:rPr lang="en-US" sz="2400" dirty="0">
                <a:ea typeface="+mn-lt"/>
                <a:cs typeface="+mn-lt"/>
              </a:rPr>
              <a:t>So she ran and went to Simon Peter and the other disciple, the one whom Jesus loved, and said to them, “They have taken the Lord out of the tomb, and we do not know where they have laid him.” </a:t>
            </a:r>
            <a:r>
              <a:rPr lang="en-US" sz="2400" b="1" baseline="30000" dirty="0">
                <a:ea typeface="+mn-lt"/>
                <a:cs typeface="+mn-lt"/>
              </a:rPr>
              <a:t>3 </a:t>
            </a:r>
            <a:r>
              <a:rPr lang="en-US" sz="2400" dirty="0">
                <a:ea typeface="+mn-lt"/>
                <a:cs typeface="+mn-lt"/>
              </a:rPr>
              <a:t>So Peter went out with the other disciple, and they were going toward the tomb. </a:t>
            </a:r>
            <a:r>
              <a:rPr lang="en-US" sz="2400" b="1" baseline="30000" dirty="0">
                <a:ea typeface="+mn-lt"/>
                <a:cs typeface="+mn-lt"/>
              </a:rPr>
              <a:t>4 </a:t>
            </a:r>
            <a:r>
              <a:rPr lang="en-US" sz="2400" dirty="0">
                <a:ea typeface="+mn-lt"/>
                <a:cs typeface="+mn-lt"/>
              </a:rPr>
              <a:t>Both of them were running together, but the other disciple outran Peter and reached the tomb first. </a:t>
            </a:r>
            <a:r>
              <a:rPr lang="en-US" sz="2400" b="1" baseline="30000" dirty="0">
                <a:ea typeface="+mn-lt"/>
                <a:cs typeface="+mn-lt"/>
              </a:rPr>
              <a:t>5 </a:t>
            </a:r>
            <a:r>
              <a:rPr lang="en-US" sz="2400" dirty="0">
                <a:ea typeface="+mn-lt"/>
                <a:cs typeface="+mn-lt"/>
              </a:rPr>
              <a:t>And stooping to look in, he saw the linen cloths lying there, but he did not go in. </a:t>
            </a:r>
            <a:r>
              <a:rPr lang="en-US" sz="2400" b="1" baseline="30000" dirty="0">
                <a:ea typeface="+mn-lt"/>
                <a:cs typeface="+mn-lt"/>
              </a:rPr>
              <a:t>6 </a:t>
            </a:r>
            <a:r>
              <a:rPr lang="en-US" sz="2400" dirty="0">
                <a:ea typeface="+mn-lt"/>
                <a:cs typeface="+mn-lt"/>
              </a:rPr>
              <a:t>Then Simon Peter came, following him, and went into the tomb. He saw the linen cloths lying there, </a:t>
            </a:r>
            <a:r>
              <a:rPr lang="en-US" sz="2400" b="1" baseline="30000" dirty="0">
                <a:ea typeface="+mn-lt"/>
                <a:cs typeface="+mn-lt"/>
              </a:rPr>
              <a:t>7 </a:t>
            </a:r>
            <a:r>
              <a:rPr lang="en-US" sz="2400" u="sng" dirty="0">
                <a:ea typeface="+mn-lt"/>
                <a:cs typeface="+mn-lt"/>
              </a:rPr>
              <a:t>and the face cloth, which had been on Jesus' head, not lying with the linen cloths but folded up in a place by itself.</a:t>
            </a:r>
            <a:r>
              <a:rPr lang="en-US" sz="2400" dirty="0">
                <a:ea typeface="+mn-lt"/>
                <a:cs typeface="+mn-lt"/>
              </a:rPr>
              <a:t> </a:t>
            </a:r>
            <a:r>
              <a:rPr lang="en-US" sz="2400" b="1" baseline="30000" dirty="0">
                <a:ea typeface="+mn-lt"/>
                <a:cs typeface="+mn-lt"/>
              </a:rPr>
              <a:t>8 </a:t>
            </a:r>
            <a:r>
              <a:rPr lang="en-US" sz="2400" dirty="0">
                <a:ea typeface="+mn-lt"/>
                <a:cs typeface="+mn-lt"/>
              </a:rPr>
              <a:t>Then the other disciple, who had reached the tomb first, also went in, and he saw and believed; </a:t>
            </a:r>
            <a:r>
              <a:rPr lang="en-US" sz="2400" b="1" baseline="30000" dirty="0">
                <a:ea typeface="+mn-lt"/>
                <a:cs typeface="+mn-lt"/>
              </a:rPr>
              <a:t>9 </a:t>
            </a:r>
            <a:r>
              <a:rPr lang="en-US" sz="2400" dirty="0">
                <a:ea typeface="+mn-lt"/>
                <a:cs typeface="+mn-lt"/>
              </a:rPr>
              <a:t>for as yet they did not understand the Scripture, that he must rise from the dead. </a:t>
            </a:r>
            <a:r>
              <a:rPr lang="en-US" sz="2400" b="1" baseline="30000" dirty="0">
                <a:ea typeface="+mn-lt"/>
                <a:cs typeface="+mn-lt"/>
              </a:rPr>
              <a:t>10 </a:t>
            </a:r>
            <a:r>
              <a:rPr lang="en-US" sz="2400" dirty="0">
                <a:ea typeface="+mn-lt"/>
                <a:cs typeface="+mn-lt"/>
              </a:rPr>
              <a:t>Then the disciples went back to their homes.</a:t>
            </a:r>
            <a:endParaRPr lang="en-US" sz="2400" dirty="0"/>
          </a:p>
        </p:txBody>
      </p:sp>
    </p:spTree>
    <p:extLst>
      <p:ext uri="{BB962C8B-B14F-4D97-AF65-F5344CB8AC3E}">
        <p14:creationId xmlns:p14="http://schemas.microsoft.com/office/powerpoint/2010/main" val="2307042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66607-2C41-4E82-9D6B-BD0DE7CA1164}"/>
              </a:ext>
            </a:extLst>
          </p:cNvPr>
          <p:cNvSpPr>
            <a:spLocks noGrp="1"/>
          </p:cNvSpPr>
          <p:nvPr>
            <p:ph type="title"/>
          </p:nvPr>
        </p:nvSpPr>
        <p:spPr/>
        <p:txBody>
          <a:bodyPr/>
          <a:lstStyle/>
          <a:p>
            <a:r>
              <a:rPr lang="en-US" dirty="0"/>
              <a:t>Jesus' appearance to Mary</a:t>
            </a:r>
          </a:p>
        </p:txBody>
      </p:sp>
      <p:sp>
        <p:nvSpPr>
          <p:cNvPr id="3" name="Content Placeholder 2">
            <a:extLst>
              <a:ext uri="{FF2B5EF4-FFF2-40B4-BE49-F238E27FC236}">
                <a16:creationId xmlns:a16="http://schemas.microsoft.com/office/drawing/2014/main" id="{D9CAD2CC-C4B0-4F05-9369-42A4EDC57340}"/>
              </a:ext>
            </a:extLst>
          </p:cNvPr>
          <p:cNvSpPr>
            <a:spLocks noGrp="1"/>
          </p:cNvSpPr>
          <p:nvPr>
            <p:ph idx="1"/>
          </p:nvPr>
        </p:nvSpPr>
        <p:spPr/>
        <p:txBody>
          <a:bodyPr vert="horz" lIns="91440" tIns="45720" rIns="91440" bIns="45720" rtlCol="0" anchor="t">
            <a:normAutofit/>
          </a:bodyPr>
          <a:lstStyle/>
          <a:p>
            <a:r>
              <a:rPr lang="en-US" sz="2800" dirty="0">
                <a:ea typeface="+mn-lt"/>
                <a:cs typeface="+mn-lt"/>
              </a:rPr>
              <a:t>Jesus said to her, “Mary.” She turned and said to him in Aramaic, “Rabboni!” (which means Teacher). </a:t>
            </a:r>
            <a:r>
              <a:rPr lang="en-US" sz="2800" b="1" baseline="30000" dirty="0">
                <a:ea typeface="+mn-lt"/>
                <a:cs typeface="+mn-lt"/>
              </a:rPr>
              <a:t>17 </a:t>
            </a:r>
            <a:r>
              <a:rPr lang="en-US" sz="2800" dirty="0">
                <a:ea typeface="+mn-lt"/>
                <a:cs typeface="+mn-lt"/>
              </a:rPr>
              <a:t>Jesus said to her, “Do not cling to me, for </a:t>
            </a:r>
            <a:r>
              <a:rPr lang="en-US" sz="2800" u="sng" dirty="0">
                <a:ea typeface="+mn-lt"/>
                <a:cs typeface="+mn-lt"/>
              </a:rPr>
              <a:t>I have not yet ascended to the Father</a:t>
            </a:r>
            <a:r>
              <a:rPr lang="en-US" sz="2800" dirty="0">
                <a:ea typeface="+mn-lt"/>
                <a:cs typeface="+mn-lt"/>
              </a:rPr>
              <a:t>; but go to my brothers and say to them, ‘I am ascending to my Father and your Father, to my God and your God.’” </a:t>
            </a:r>
            <a:r>
              <a:rPr lang="en-US" sz="2800" b="1" baseline="30000" dirty="0">
                <a:ea typeface="+mn-lt"/>
                <a:cs typeface="+mn-lt"/>
              </a:rPr>
              <a:t>18 </a:t>
            </a:r>
            <a:r>
              <a:rPr lang="en-US" sz="2800" dirty="0">
                <a:ea typeface="+mn-lt"/>
                <a:cs typeface="+mn-lt"/>
              </a:rPr>
              <a:t>Mary Magdalene went and announced to the disciples, “I have seen the Lord”—and that he had said these things to her.</a:t>
            </a:r>
            <a:endParaRPr lang="en-US" sz="2400" dirty="0"/>
          </a:p>
        </p:txBody>
      </p:sp>
    </p:spTree>
    <p:extLst>
      <p:ext uri="{BB962C8B-B14F-4D97-AF65-F5344CB8AC3E}">
        <p14:creationId xmlns:p14="http://schemas.microsoft.com/office/powerpoint/2010/main" val="2508538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9C174-8EA5-4D0F-81F1-090F6807C27B}"/>
              </a:ext>
            </a:extLst>
          </p:cNvPr>
          <p:cNvSpPr>
            <a:spLocks noGrp="1"/>
          </p:cNvSpPr>
          <p:nvPr>
            <p:ph type="title"/>
          </p:nvPr>
        </p:nvSpPr>
        <p:spPr/>
        <p:txBody>
          <a:bodyPr/>
          <a:lstStyle/>
          <a:p>
            <a:r>
              <a:rPr lang="en-US" dirty="0"/>
              <a:t>Jesus' appearance to the disciples</a:t>
            </a:r>
          </a:p>
        </p:txBody>
      </p:sp>
      <p:sp>
        <p:nvSpPr>
          <p:cNvPr id="3" name="Content Placeholder 2">
            <a:extLst>
              <a:ext uri="{FF2B5EF4-FFF2-40B4-BE49-F238E27FC236}">
                <a16:creationId xmlns:a16="http://schemas.microsoft.com/office/drawing/2014/main" id="{CB8931E8-96A0-4FD7-B91B-597A3FCC110B}"/>
              </a:ext>
            </a:extLst>
          </p:cNvPr>
          <p:cNvSpPr>
            <a:spLocks noGrp="1"/>
          </p:cNvSpPr>
          <p:nvPr>
            <p:ph idx="1"/>
          </p:nvPr>
        </p:nvSpPr>
        <p:spPr/>
        <p:txBody>
          <a:bodyPr vert="horz" lIns="91440" tIns="45720" rIns="91440" bIns="45720" rtlCol="0" anchor="t">
            <a:normAutofit/>
          </a:bodyPr>
          <a:lstStyle/>
          <a:p>
            <a:r>
              <a:rPr lang="en-US" sz="2400" dirty="0">
                <a:ea typeface="+mn-lt"/>
                <a:cs typeface="+mn-lt"/>
              </a:rPr>
              <a:t>On the evening of that day, the first day of the week, the doors being locked where the disciples were for fear of the Jews, Jesus came and stood among them and said to them, “Peace be with you.” </a:t>
            </a:r>
            <a:r>
              <a:rPr lang="en-US" sz="2400" b="1" baseline="30000" dirty="0">
                <a:ea typeface="+mn-lt"/>
                <a:cs typeface="+mn-lt"/>
              </a:rPr>
              <a:t>20 </a:t>
            </a:r>
            <a:r>
              <a:rPr lang="en-US" sz="2400" dirty="0">
                <a:ea typeface="+mn-lt"/>
                <a:cs typeface="+mn-lt"/>
              </a:rPr>
              <a:t>When he had said this, he showed them his hands and his side. Then the disciples were glad when they saw the Lord. </a:t>
            </a:r>
            <a:r>
              <a:rPr lang="en-US" sz="2400" b="1" baseline="30000" dirty="0">
                <a:ea typeface="+mn-lt"/>
                <a:cs typeface="+mn-lt"/>
              </a:rPr>
              <a:t>21 </a:t>
            </a:r>
            <a:r>
              <a:rPr lang="en-US" sz="2400" dirty="0">
                <a:ea typeface="+mn-lt"/>
                <a:cs typeface="+mn-lt"/>
              </a:rPr>
              <a:t>Jesus said to them again, “Peace be with you. As the Father has sent me, even so I am sending you.” </a:t>
            </a:r>
            <a:r>
              <a:rPr lang="en-US" sz="2400" b="1" baseline="30000" dirty="0">
                <a:ea typeface="+mn-lt"/>
                <a:cs typeface="+mn-lt"/>
              </a:rPr>
              <a:t>22 </a:t>
            </a:r>
            <a:r>
              <a:rPr lang="en-US" sz="2400" u="sng" dirty="0">
                <a:ea typeface="+mn-lt"/>
                <a:cs typeface="+mn-lt"/>
              </a:rPr>
              <a:t>And when he had said this, he breathed on them and said to them, “Receive the Holy Spirit.</a:t>
            </a:r>
            <a:r>
              <a:rPr lang="en-US" sz="2400" dirty="0">
                <a:ea typeface="+mn-lt"/>
                <a:cs typeface="+mn-lt"/>
              </a:rPr>
              <a:t> </a:t>
            </a:r>
            <a:r>
              <a:rPr lang="en-US" sz="2400" b="1" baseline="30000" dirty="0">
                <a:ea typeface="+mn-lt"/>
                <a:cs typeface="+mn-lt"/>
              </a:rPr>
              <a:t>23 </a:t>
            </a:r>
            <a:r>
              <a:rPr lang="en-US" sz="2400" dirty="0">
                <a:ea typeface="+mn-lt"/>
                <a:cs typeface="+mn-lt"/>
              </a:rPr>
              <a:t>If you forgive the sins of any, they are forgiven them; if you withhold forgiveness from any, it is withheld.”</a:t>
            </a:r>
            <a:endParaRPr lang="en-US" sz="2400" dirty="0"/>
          </a:p>
        </p:txBody>
      </p:sp>
    </p:spTree>
    <p:extLst>
      <p:ext uri="{BB962C8B-B14F-4D97-AF65-F5344CB8AC3E}">
        <p14:creationId xmlns:p14="http://schemas.microsoft.com/office/powerpoint/2010/main" val="2262503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F7EC8-592C-4F24-8ABE-AEDD01A4D468}"/>
              </a:ext>
            </a:extLst>
          </p:cNvPr>
          <p:cNvSpPr>
            <a:spLocks noGrp="1"/>
          </p:cNvSpPr>
          <p:nvPr>
            <p:ph type="title"/>
          </p:nvPr>
        </p:nvSpPr>
        <p:spPr>
          <a:xfrm>
            <a:off x="1261872" y="294198"/>
            <a:ext cx="9692640" cy="973791"/>
          </a:xfrm>
        </p:spPr>
        <p:txBody>
          <a:bodyPr/>
          <a:lstStyle/>
          <a:p>
            <a:r>
              <a:rPr lang="en-US" dirty="0"/>
              <a:t>Doubting Thomas</a:t>
            </a:r>
          </a:p>
        </p:txBody>
      </p:sp>
      <p:sp>
        <p:nvSpPr>
          <p:cNvPr id="3" name="Content Placeholder 2">
            <a:extLst>
              <a:ext uri="{FF2B5EF4-FFF2-40B4-BE49-F238E27FC236}">
                <a16:creationId xmlns:a16="http://schemas.microsoft.com/office/drawing/2014/main" id="{F48E9E43-DB4C-421D-90ED-5B6FF5C6B055}"/>
              </a:ext>
            </a:extLst>
          </p:cNvPr>
          <p:cNvSpPr>
            <a:spLocks noGrp="1"/>
          </p:cNvSpPr>
          <p:nvPr>
            <p:ph idx="1"/>
          </p:nvPr>
        </p:nvSpPr>
        <p:spPr>
          <a:xfrm>
            <a:off x="1219539" y="1458383"/>
            <a:ext cx="8595360" cy="4351337"/>
          </a:xfrm>
        </p:spPr>
        <p:txBody>
          <a:bodyPr vert="horz" lIns="91440" tIns="45720" rIns="91440" bIns="45720" rtlCol="0" anchor="t">
            <a:normAutofit/>
          </a:bodyPr>
          <a:lstStyle/>
          <a:p>
            <a:r>
              <a:rPr lang="en-US" b="1" baseline="30000" dirty="0">
                <a:ea typeface="+mn-lt"/>
                <a:cs typeface="+mn-lt"/>
              </a:rPr>
              <a:t> </a:t>
            </a:r>
            <a:r>
              <a:rPr lang="en-US" dirty="0">
                <a:ea typeface="+mn-lt"/>
                <a:cs typeface="+mn-lt"/>
              </a:rPr>
              <a:t>Now Thomas, one of the twelve, called the Twin, was not with them when Jesus came. </a:t>
            </a:r>
            <a:r>
              <a:rPr lang="en-US" b="1" baseline="30000" dirty="0">
                <a:ea typeface="+mn-lt"/>
                <a:cs typeface="+mn-lt"/>
              </a:rPr>
              <a:t>25 </a:t>
            </a:r>
            <a:r>
              <a:rPr lang="en-US" dirty="0">
                <a:ea typeface="+mn-lt"/>
                <a:cs typeface="+mn-lt"/>
              </a:rPr>
              <a:t>So the other disciples told him, “We have seen the Lord.” But he said to them, “Unless I see in his hands the mark of the nails, and place my finger into the mark of the nails, and place my hand into his side, I will never believe.”</a:t>
            </a:r>
            <a:r>
              <a:rPr lang="en-US" b="1" baseline="30000" dirty="0">
                <a:ea typeface="+mn-lt"/>
                <a:cs typeface="+mn-lt"/>
              </a:rPr>
              <a:t>26 </a:t>
            </a:r>
            <a:r>
              <a:rPr lang="en-US" dirty="0">
                <a:ea typeface="+mn-lt"/>
                <a:cs typeface="+mn-lt"/>
              </a:rPr>
              <a:t>Eight days later, his disciples were inside again, and Thomas was with them. Although the doors were locked, Jesus came and stood among them and said, “Peace be with you.” </a:t>
            </a:r>
            <a:r>
              <a:rPr lang="en-US" b="1" baseline="30000" dirty="0">
                <a:ea typeface="+mn-lt"/>
                <a:cs typeface="+mn-lt"/>
              </a:rPr>
              <a:t>27 </a:t>
            </a:r>
            <a:r>
              <a:rPr lang="en-US" dirty="0">
                <a:ea typeface="+mn-lt"/>
                <a:cs typeface="+mn-lt"/>
              </a:rPr>
              <a:t>Then he said to Thomas, “Put your finger here, and see my hands; and put out your hand, and place it in my side. Do not disbelieve, but believe.” </a:t>
            </a:r>
            <a:r>
              <a:rPr lang="en-US" b="1" baseline="30000" dirty="0">
                <a:ea typeface="+mn-lt"/>
                <a:cs typeface="+mn-lt"/>
              </a:rPr>
              <a:t>28 </a:t>
            </a:r>
            <a:r>
              <a:rPr lang="en-US" dirty="0">
                <a:ea typeface="+mn-lt"/>
                <a:cs typeface="+mn-lt"/>
              </a:rPr>
              <a:t>Thomas answered him, </a:t>
            </a:r>
            <a:r>
              <a:rPr lang="en-US" u="sng" dirty="0">
                <a:ea typeface="+mn-lt"/>
                <a:cs typeface="+mn-lt"/>
              </a:rPr>
              <a:t>“My Lord and my God!” </a:t>
            </a:r>
            <a:r>
              <a:rPr lang="en-US" b="1" baseline="30000" dirty="0">
                <a:ea typeface="+mn-lt"/>
                <a:cs typeface="+mn-lt"/>
              </a:rPr>
              <a:t>29 </a:t>
            </a:r>
            <a:r>
              <a:rPr lang="en-US" dirty="0">
                <a:ea typeface="+mn-lt"/>
                <a:cs typeface="+mn-lt"/>
              </a:rPr>
              <a:t>Jesus said to him, “Have you believed because you have seen me? Blessed are those who have not seen and yet have believed.”</a:t>
            </a:r>
            <a:endParaRPr lang="en-US" dirty="0"/>
          </a:p>
          <a:p>
            <a:endParaRPr lang="en-US" dirty="0"/>
          </a:p>
        </p:txBody>
      </p:sp>
    </p:spTree>
    <p:extLst>
      <p:ext uri="{BB962C8B-B14F-4D97-AF65-F5344CB8AC3E}">
        <p14:creationId xmlns:p14="http://schemas.microsoft.com/office/powerpoint/2010/main" val="2835476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BAA44-06CE-44C4-95D8-68752F2D5784}"/>
              </a:ext>
            </a:extLst>
          </p:cNvPr>
          <p:cNvSpPr>
            <a:spLocks noGrp="1"/>
          </p:cNvSpPr>
          <p:nvPr>
            <p:ph type="title"/>
          </p:nvPr>
        </p:nvSpPr>
        <p:spPr/>
        <p:txBody>
          <a:bodyPr/>
          <a:lstStyle/>
          <a:p>
            <a:r>
              <a:rPr lang="en-US" dirty="0"/>
              <a:t>The purpose of the book</a:t>
            </a:r>
          </a:p>
        </p:txBody>
      </p:sp>
      <p:sp>
        <p:nvSpPr>
          <p:cNvPr id="3" name="Content Placeholder 2">
            <a:extLst>
              <a:ext uri="{FF2B5EF4-FFF2-40B4-BE49-F238E27FC236}">
                <a16:creationId xmlns:a16="http://schemas.microsoft.com/office/drawing/2014/main" id="{E474FC9F-465E-47DD-A5EA-909F88C4FC56}"/>
              </a:ext>
            </a:extLst>
          </p:cNvPr>
          <p:cNvSpPr>
            <a:spLocks noGrp="1"/>
          </p:cNvSpPr>
          <p:nvPr>
            <p:ph idx="1"/>
          </p:nvPr>
        </p:nvSpPr>
        <p:spPr/>
        <p:txBody>
          <a:bodyPr vert="horz" lIns="91440" tIns="45720" rIns="91440" bIns="45720" rtlCol="0" anchor="t">
            <a:normAutofit/>
          </a:bodyPr>
          <a:lstStyle/>
          <a:p>
            <a:r>
              <a:rPr lang="en-US" sz="2800" dirty="0">
                <a:ea typeface="+mn-lt"/>
                <a:cs typeface="+mn-lt"/>
              </a:rPr>
              <a:t>Now Jesus did many other signs in the presence of the disciples, which are not written in this book; </a:t>
            </a:r>
            <a:r>
              <a:rPr lang="en-US" sz="2800" b="1" baseline="30000" dirty="0">
                <a:ea typeface="+mn-lt"/>
                <a:cs typeface="+mn-lt"/>
              </a:rPr>
              <a:t>31 </a:t>
            </a:r>
            <a:r>
              <a:rPr lang="en-US" sz="2800" dirty="0">
                <a:ea typeface="+mn-lt"/>
                <a:cs typeface="+mn-lt"/>
              </a:rPr>
              <a:t>but these are written so that you may believe that Jesus is the Christ, the Son of God, and that by believing you may have life in his name.</a:t>
            </a:r>
            <a:endParaRPr lang="en-US" sz="2800" dirty="0"/>
          </a:p>
        </p:txBody>
      </p:sp>
    </p:spTree>
    <p:extLst>
      <p:ext uri="{BB962C8B-B14F-4D97-AF65-F5344CB8AC3E}">
        <p14:creationId xmlns:p14="http://schemas.microsoft.com/office/powerpoint/2010/main" val="790301785"/>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View">
  <a:themeElements>
    <a:clrScheme name="View">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7B713C7F-58B7-4AE9-B361-B13EB9EC4C0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C239BB0-53B8-40A5-8BB9-15D2ED1AEBC9}">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BA7C683C-DA35-4A0E-ADD0-CC297892D8C4}">
  <ds:schemaRefs>
    <ds:schemaRef ds:uri="http://schemas.microsoft.com/sharepoint/v3/contenttype/forms"/>
  </ds:schemaRefs>
</ds:datastoreItem>
</file>

<file path=customXml/itemProps3.xml><?xml version="1.0" encoding="utf-8"?>
<ds:datastoreItem xmlns:ds="http://schemas.openxmlformats.org/officeDocument/2006/customXml" ds:itemID="{1E480F86-A978-4060-BF60-56AAB322FD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Atlas</Template>
  <TotalTime>0</TotalTime>
  <Words>1</Words>
  <Application>Microsoft Office PowerPoint</Application>
  <PresentationFormat>Widescreen</PresentationFormat>
  <Paragraphs>1</Paragraphs>
  <Slides>11</Slides>
  <Notes>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Atlas</vt:lpstr>
      <vt:lpstr>View</vt:lpstr>
      <vt:lpstr>John 20-21</vt:lpstr>
      <vt:lpstr>Jesus' death</vt:lpstr>
      <vt:lpstr>Blood and water</vt:lpstr>
      <vt:lpstr>Remember him?</vt:lpstr>
      <vt:lpstr>The empty tomb</vt:lpstr>
      <vt:lpstr>Jesus' appearance to Mary</vt:lpstr>
      <vt:lpstr>Jesus' appearance to the disciples</vt:lpstr>
      <vt:lpstr>Doubting Thomas</vt:lpstr>
      <vt:lpstr>The purpose of the book</vt:lpstr>
      <vt:lpstr>Jesus speaks with Peter</vt:lpstr>
      <vt:lpstr>The 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56</cp:revision>
  <dcterms:created xsi:type="dcterms:W3CDTF">2022-03-02T16:25:00Z</dcterms:created>
  <dcterms:modified xsi:type="dcterms:W3CDTF">2022-03-02T20:24:20Z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