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Override PartName="/ppt/theme/theme2.xml" ContentType="application/vnd.openxmlformats-officedocument.them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2438400" rtl="0" fontAlgn="auto" latinLnBrk="0" hangingPunct="0">
      <a:lnSpc>
        <a:spcPct val="100000"/>
      </a:lnSpc>
      <a:spcBef>
        <a:spcPts val="0"/>
      </a:spcBef>
      <a:spcAft>
        <a:spcPts val="0"/>
      </a:spcAft>
      <a:buClrTx/>
      <a:buSzTx/>
      <a:buFontTx/>
      <a:buNone/>
      <a:tabLst/>
      <a:defRPr b="0" baseline="0" cap="none" i="0" spc="0" strike="noStrike" sz="4800" u="none" kumimoji="0" normalizeH="0">
        <a:ln>
          <a:noFill/>
        </a:ln>
        <a:solidFill>
          <a:srgbClr val="000000"/>
        </a:solidFill>
        <a:effectLst/>
        <a:uFillTx/>
        <a:latin typeface="+mj-lt"/>
        <a:ea typeface="+mj-ea"/>
        <a:cs typeface="+mj-cs"/>
        <a:sym typeface="Trebuchet MS"/>
      </a:defRPr>
    </a:lvl1pPr>
    <a:lvl2pPr marL="0" marR="0" indent="457200" algn="l" defTabSz="2438400" rtl="0" fontAlgn="auto" latinLnBrk="0" hangingPunct="0">
      <a:lnSpc>
        <a:spcPct val="100000"/>
      </a:lnSpc>
      <a:spcBef>
        <a:spcPts val="0"/>
      </a:spcBef>
      <a:spcAft>
        <a:spcPts val="0"/>
      </a:spcAft>
      <a:buClrTx/>
      <a:buSzTx/>
      <a:buFontTx/>
      <a:buNone/>
      <a:tabLst/>
      <a:defRPr b="0" baseline="0" cap="none" i="0" spc="0" strike="noStrike" sz="4800" u="none" kumimoji="0" normalizeH="0">
        <a:ln>
          <a:noFill/>
        </a:ln>
        <a:solidFill>
          <a:srgbClr val="000000"/>
        </a:solidFill>
        <a:effectLst/>
        <a:uFillTx/>
        <a:latin typeface="+mj-lt"/>
        <a:ea typeface="+mj-ea"/>
        <a:cs typeface="+mj-cs"/>
        <a:sym typeface="Trebuchet MS"/>
      </a:defRPr>
    </a:lvl2pPr>
    <a:lvl3pPr marL="0" marR="0" indent="914400" algn="l" defTabSz="2438400" rtl="0" fontAlgn="auto" latinLnBrk="0" hangingPunct="0">
      <a:lnSpc>
        <a:spcPct val="100000"/>
      </a:lnSpc>
      <a:spcBef>
        <a:spcPts val="0"/>
      </a:spcBef>
      <a:spcAft>
        <a:spcPts val="0"/>
      </a:spcAft>
      <a:buClrTx/>
      <a:buSzTx/>
      <a:buFontTx/>
      <a:buNone/>
      <a:tabLst/>
      <a:defRPr b="0" baseline="0" cap="none" i="0" spc="0" strike="noStrike" sz="4800" u="none" kumimoji="0" normalizeH="0">
        <a:ln>
          <a:noFill/>
        </a:ln>
        <a:solidFill>
          <a:srgbClr val="000000"/>
        </a:solidFill>
        <a:effectLst/>
        <a:uFillTx/>
        <a:latin typeface="+mj-lt"/>
        <a:ea typeface="+mj-ea"/>
        <a:cs typeface="+mj-cs"/>
        <a:sym typeface="Trebuchet MS"/>
      </a:defRPr>
    </a:lvl3pPr>
    <a:lvl4pPr marL="0" marR="0" indent="1371600" algn="l" defTabSz="2438400" rtl="0" fontAlgn="auto" latinLnBrk="0" hangingPunct="0">
      <a:lnSpc>
        <a:spcPct val="100000"/>
      </a:lnSpc>
      <a:spcBef>
        <a:spcPts val="0"/>
      </a:spcBef>
      <a:spcAft>
        <a:spcPts val="0"/>
      </a:spcAft>
      <a:buClrTx/>
      <a:buSzTx/>
      <a:buFontTx/>
      <a:buNone/>
      <a:tabLst/>
      <a:defRPr b="0" baseline="0" cap="none" i="0" spc="0" strike="noStrike" sz="4800" u="none" kumimoji="0" normalizeH="0">
        <a:ln>
          <a:noFill/>
        </a:ln>
        <a:solidFill>
          <a:srgbClr val="000000"/>
        </a:solidFill>
        <a:effectLst/>
        <a:uFillTx/>
        <a:latin typeface="+mj-lt"/>
        <a:ea typeface="+mj-ea"/>
        <a:cs typeface="+mj-cs"/>
        <a:sym typeface="Trebuchet MS"/>
      </a:defRPr>
    </a:lvl4pPr>
    <a:lvl5pPr marL="0" marR="0" indent="1828800" algn="l" defTabSz="2438400" rtl="0" fontAlgn="auto" latinLnBrk="0" hangingPunct="0">
      <a:lnSpc>
        <a:spcPct val="100000"/>
      </a:lnSpc>
      <a:spcBef>
        <a:spcPts val="0"/>
      </a:spcBef>
      <a:spcAft>
        <a:spcPts val="0"/>
      </a:spcAft>
      <a:buClrTx/>
      <a:buSzTx/>
      <a:buFontTx/>
      <a:buNone/>
      <a:tabLst/>
      <a:defRPr b="0" baseline="0" cap="none" i="0" spc="0" strike="noStrike" sz="4800" u="none" kumimoji="0" normalizeH="0">
        <a:ln>
          <a:noFill/>
        </a:ln>
        <a:solidFill>
          <a:srgbClr val="000000"/>
        </a:solidFill>
        <a:effectLst/>
        <a:uFillTx/>
        <a:latin typeface="+mj-lt"/>
        <a:ea typeface="+mj-ea"/>
        <a:cs typeface="+mj-cs"/>
        <a:sym typeface="Trebuchet MS"/>
      </a:defRPr>
    </a:lvl5pPr>
    <a:lvl6pPr marL="0" marR="0" indent="2286000" algn="l" defTabSz="2438400" rtl="0" fontAlgn="auto" latinLnBrk="0" hangingPunct="0">
      <a:lnSpc>
        <a:spcPct val="100000"/>
      </a:lnSpc>
      <a:spcBef>
        <a:spcPts val="0"/>
      </a:spcBef>
      <a:spcAft>
        <a:spcPts val="0"/>
      </a:spcAft>
      <a:buClrTx/>
      <a:buSzTx/>
      <a:buFontTx/>
      <a:buNone/>
      <a:tabLst/>
      <a:defRPr b="0" baseline="0" cap="none" i="0" spc="0" strike="noStrike" sz="4800" u="none" kumimoji="0" normalizeH="0">
        <a:ln>
          <a:noFill/>
        </a:ln>
        <a:solidFill>
          <a:srgbClr val="000000"/>
        </a:solidFill>
        <a:effectLst/>
        <a:uFillTx/>
        <a:latin typeface="+mj-lt"/>
        <a:ea typeface="+mj-ea"/>
        <a:cs typeface="+mj-cs"/>
        <a:sym typeface="Trebuchet MS"/>
      </a:defRPr>
    </a:lvl6pPr>
    <a:lvl7pPr marL="0" marR="0" indent="2743200" algn="l" defTabSz="2438400" rtl="0" fontAlgn="auto" latinLnBrk="0" hangingPunct="0">
      <a:lnSpc>
        <a:spcPct val="100000"/>
      </a:lnSpc>
      <a:spcBef>
        <a:spcPts val="0"/>
      </a:spcBef>
      <a:spcAft>
        <a:spcPts val="0"/>
      </a:spcAft>
      <a:buClrTx/>
      <a:buSzTx/>
      <a:buFontTx/>
      <a:buNone/>
      <a:tabLst/>
      <a:defRPr b="0" baseline="0" cap="none" i="0" spc="0" strike="noStrike" sz="4800" u="none" kumimoji="0" normalizeH="0">
        <a:ln>
          <a:noFill/>
        </a:ln>
        <a:solidFill>
          <a:srgbClr val="000000"/>
        </a:solidFill>
        <a:effectLst/>
        <a:uFillTx/>
        <a:latin typeface="+mj-lt"/>
        <a:ea typeface="+mj-ea"/>
        <a:cs typeface="+mj-cs"/>
        <a:sym typeface="Trebuchet MS"/>
      </a:defRPr>
    </a:lvl7pPr>
    <a:lvl8pPr marL="0" marR="0" indent="3200400" algn="l" defTabSz="2438400" rtl="0" fontAlgn="auto" latinLnBrk="0" hangingPunct="0">
      <a:lnSpc>
        <a:spcPct val="100000"/>
      </a:lnSpc>
      <a:spcBef>
        <a:spcPts val="0"/>
      </a:spcBef>
      <a:spcAft>
        <a:spcPts val="0"/>
      </a:spcAft>
      <a:buClrTx/>
      <a:buSzTx/>
      <a:buFontTx/>
      <a:buNone/>
      <a:tabLst/>
      <a:defRPr b="0" baseline="0" cap="none" i="0" spc="0" strike="noStrike" sz="4800" u="none" kumimoji="0" normalizeH="0">
        <a:ln>
          <a:noFill/>
        </a:ln>
        <a:solidFill>
          <a:srgbClr val="000000"/>
        </a:solidFill>
        <a:effectLst/>
        <a:uFillTx/>
        <a:latin typeface="+mj-lt"/>
        <a:ea typeface="+mj-ea"/>
        <a:cs typeface="+mj-cs"/>
        <a:sym typeface="Trebuchet MS"/>
      </a:defRPr>
    </a:lvl8pPr>
    <a:lvl9pPr marL="0" marR="0" indent="3657600" algn="l" defTabSz="2438400" rtl="0" fontAlgn="auto" latinLnBrk="0" hangingPunct="0">
      <a:lnSpc>
        <a:spcPct val="100000"/>
      </a:lnSpc>
      <a:spcBef>
        <a:spcPts val="0"/>
      </a:spcBef>
      <a:spcAft>
        <a:spcPts val="0"/>
      </a:spcAft>
      <a:buClrTx/>
      <a:buSzTx/>
      <a:buFontTx/>
      <a:buNone/>
      <a:tabLst/>
      <a:defRPr b="0" baseline="0" cap="none" i="0" spc="0" strike="noStrike" sz="4800" u="none" kumimoji="0" normalizeH="0">
        <a:ln>
          <a:noFill/>
        </a:ln>
        <a:solidFill>
          <a:srgbClr val="000000"/>
        </a:solidFill>
        <a:effectLst/>
        <a:uFillTx/>
        <a:latin typeface="+mj-lt"/>
        <a:ea typeface="+mj-ea"/>
        <a:cs typeface="+mj-cs"/>
        <a:sym typeface="Trebuchet M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ajor">
          <a:srgbClr val="000000"/>
        </a:fontRef>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F2F2F2"/>
          </a:solidFill>
        </a:fill>
      </a:tcStyle>
    </a:wholeTbl>
    <a:band2H>
      <a:tcTxStyle b="def" i="def"/>
      <a:tcStyle>
        <a:tcBdr/>
        <a:fill>
          <a:solidFill>
            <a:srgbClr val="F9F9F9"/>
          </a:solidFill>
        </a:fill>
      </a:tcStyle>
    </a:band2H>
    <a:firstCol>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2">
              <a:lumOff val="16690"/>
            </a:schemeClr>
          </a:solidFill>
        </a:fill>
      </a:tcStyle>
    </a:firstCol>
    <a:la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1016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2">
              <a:lumOff val="16690"/>
            </a:schemeClr>
          </a:solidFill>
        </a:fill>
      </a:tcStyle>
    </a:lastRow>
    <a:fir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1016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2">
              <a:lumOff val="16690"/>
            </a:schemeClr>
          </a:solidFill>
        </a:fill>
      </a:tcStyle>
    </a:firstRow>
  </a:tblStyle>
  <a:tblStyle styleId="{C7B018BB-80A7-4F77-B60F-C8B233D01FF8}" styleName="">
    <a:tblBg/>
    <a:wholeTbl>
      <a:tcTxStyle b="off" i="off">
        <a:fontRef idx="major">
          <a:srgbClr val="000000"/>
        </a:fontRef>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DCDCDC"/>
          </a:solidFill>
        </a:fill>
      </a:tcStyle>
    </a:wholeTbl>
    <a:band2H>
      <a:tcTxStyle b="def" i="def"/>
      <a:tcStyle>
        <a:tcBdr/>
        <a:fill>
          <a:solidFill>
            <a:schemeClr val="accent6">
              <a:lumOff val="63215"/>
            </a:schemeClr>
          </a:solidFill>
        </a:fill>
      </a:tcStyle>
    </a:band2H>
    <a:firstCol>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1016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1016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CFCFCF"/>
          </a:solidFill>
        </a:fill>
      </a:tcStyle>
    </a:wholeTbl>
    <a:band2H>
      <a:tcTxStyle b="def" i="def"/>
      <a:tcStyle>
        <a:tcBdr/>
        <a:fill>
          <a:solidFill>
            <a:srgbClr val="E8E8E8"/>
          </a:solidFill>
        </a:fill>
      </a:tcStyle>
    </a:band2H>
    <a:firstCol>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1016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1016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25400" cap="flat">
              <a:noFill/>
              <a:miter lim="400000"/>
            </a:ln>
          </a:left>
          <a:right>
            <a:ln w="25400" cap="flat">
              <a:noFill/>
              <a:miter lim="400000"/>
            </a:ln>
          </a:right>
          <a:top>
            <a:ln w="25400" cap="flat">
              <a:noFill/>
              <a:miter lim="400000"/>
            </a:ln>
          </a:top>
          <a:bottom>
            <a:ln w="25400" cap="flat">
              <a:noFill/>
              <a:miter lim="400000"/>
            </a:ln>
          </a:bottom>
          <a:insideH>
            <a:ln w="25400" cap="flat">
              <a:noFill/>
              <a:miter lim="400000"/>
            </a:ln>
          </a:insideH>
          <a:insideV>
            <a:ln w="254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ajor">
          <a:srgbClr val="FFFFFF"/>
        </a:fontRef>
        <a:srgbClr val="FFFFFF"/>
      </a:tcTxStyle>
      <a:tcStyle>
        <a:tcBdr>
          <a:left>
            <a:ln w="25400" cap="flat">
              <a:noFill/>
              <a:miter lim="400000"/>
            </a:ln>
          </a:left>
          <a:right>
            <a:ln w="25400" cap="flat">
              <a:noFill/>
              <a:miter lim="400000"/>
            </a:ln>
          </a:right>
          <a:top>
            <a:ln w="25400" cap="flat">
              <a:noFill/>
              <a:miter lim="400000"/>
            </a:ln>
          </a:top>
          <a:bottom>
            <a:ln w="25400" cap="flat">
              <a:noFill/>
              <a:miter lim="400000"/>
            </a:ln>
          </a:bottom>
          <a:insideH>
            <a:ln w="25400" cap="flat">
              <a:noFill/>
              <a:miter lim="400000"/>
            </a:ln>
          </a:insideH>
          <a:insideV>
            <a:ln w="25400" cap="flat">
              <a:noFill/>
              <a:miter lim="400000"/>
            </a:ln>
          </a:insideV>
        </a:tcBdr>
        <a:fill>
          <a:solidFill>
            <a:schemeClr val="accent2">
              <a:lumOff val="16690"/>
            </a:schemeClr>
          </a:solidFill>
        </a:fill>
      </a:tcStyle>
    </a:firstCol>
    <a:lastRow>
      <a:tcTxStyle b="on" i="off">
        <a:fontRef idx="major">
          <a:srgbClr val="000000"/>
        </a:fontRef>
        <a:srgbClr val="000000"/>
      </a:tcTxStyle>
      <a:tcStyle>
        <a:tcBdr>
          <a:left>
            <a:ln w="25400" cap="flat">
              <a:noFill/>
              <a:miter lim="400000"/>
            </a:ln>
          </a:left>
          <a:right>
            <a:ln w="25400" cap="flat">
              <a:noFill/>
              <a:miter lim="400000"/>
            </a:ln>
          </a:right>
          <a:top>
            <a:ln w="127000" cap="flat">
              <a:solidFill>
                <a:srgbClr val="000000"/>
              </a:solidFill>
              <a:prstDash val="solid"/>
              <a:round/>
            </a:ln>
          </a:top>
          <a:bottom>
            <a:ln w="63500" cap="flat">
              <a:solidFill>
                <a:srgbClr val="000000"/>
              </a:solidFill>
              <a:prstDash val="solid"/>
              <a:round/>
            </a:ln>
          </a:bottom>
          <a:insideH>
            <a:ln w="25400" cap="flat">
              <a:noFill/>
              <a:miter lim="400000"/>
            </a:ln>
          </a:insideH>
          <a:insideV>
            <a:ln w="25400" cap="flat">
              <a:noFill/>
              <a:miter lim="400000"/>
            </a:ln>
          </a:insideV>
        </a:tcBdr>
        <a:fill>
          <a:solidFill>
            <a:srgbClr val="FFFFFF"/>
          </a:solidFill>
        </a:fill>
      </a:tcStyle>
    </a:lastRow>
    <a:firstRow>
      <a:tcTxStyle b="on" i="off">
        <a:fontRef idx="major">
          <a:srgbClr val="FFFFFF"/>
        </a:fontRef>
        <a:srgbClr val="FFFFFF"/>
      </a:tcTxStyle>
      <a:tcStyle>
        <a:tcBdr>
          <a:left>
            <a:ln w="25400" cap="flat">
              <a:noFill/>
              <a:miter lim="400000"/>
            </a:ln>
          </a:left>
          <a:right>
            <a:ln w="25400" cap="flat">
              <a:noFill/>
              <a:miter lim="400000"/>
            </a:ln>
          </a:right>
          <a:top>
            <a:ln w="63500" cap="flat">
              <a:solidFill>
                <a:srgbClr val="000000"/>
              </a:solidFill>
              <a:prstDash val="solid"/>
              <a:round/>
            </a:ln>
          </a:top>
          <a:bottom>
            <a:ln w="63500" cap="flat">
              <a:solidFill>
                <a:srgbClr val="000000"/>
              </a:solidFill>
              <a:prstDash val="solid"/>
              <a:round/>
            </a:ln>
          </a:bottom>
          <a:insideH>
            <a:ln w="25400" cap="flat">
              <a:noFill/>
              <a:miter lim="400000"/>
            </a:ln>
          </a:insideH>
          <a:insideV>
            <a:ln w="25400" cap="flat">
              <a:noFill/>
              <a:miter lim="400000"/>
            </a:ln>
          </a:insideV>
        </a:tcBdr>
        <a:fill>
          <a:solidFill>
            <a:schemeClr val="accent2">
              <a:lumOff val="16690"/>
            </a:schemeClr>
          </a:solidFill>
        </a:fill>
      </a:tcStyle>
    </a:firstRow>
  </a:tblStyle>
  <a:tblStyle styleId="{33BA23B1-9221-436E-865A-0063620EA4FD}" styleName="">
    <a:tblBg/>
    <a:wholeTbl>
      <a:tcTxStyle b="off" i="off">
        <a:fontRef idx="major">
          <a:srgbClr val="000000"/>
        </a:fontRef>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1016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1016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FFFFFF">
              <a:alpha val="20000"/>
            </a:srgbClr>
          </a:solidFill>
        </a:fill>
      </a:tcStyle>
    </a:wholeTbl>
    <a:band2H>
      <a:tcTxStyle b="def" i="def"/>
      <a:tcStyle>
        <a:tcBdr/>
        <a:fill>
          <a:solidFill>
            <a:srgbClr val="FFFFFF"/>
          </a:solidFill>
        </a:fill>
      </a:tcStyle>
    </a:band2H>
    <a:firstCol>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FFFFFF">
              <a:alpha val="20000"/>
            </a:srgbClr>
          </a:solidFill>
        </a:fill>
      </a:tcStyle>
    </a:firstCol>
    <a:la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1270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noFill/>
        </a:fill>
      </a:tcStyle>
    </a:lastRow>
    <a:fir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635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76" name="Shape 76"/>
          <p:cNvSpPr/>
          <p:nvPr>
            <p:ph type="sldImg"/>
          </p:nvPr>
        </p:nvSpPr>
        <p:spPr>
          <a:xfrm>
            <a:off x="1143000" y="685800"/>
            <a:ext cx="4572000" cy="3429000"/>
          </a:xfrm>
          <a:prstGeom prst="rect">
            <a:avLst/>
          </a:prstGeom>
        </p:spPr>
        <p:txBody>
          <a:bodyPr/>
          <a:lstStyle/>
          <a:p>
            <a:pPr/>
          </a:p>
        </p:txBody>
      </p:sp>
      <p:sp>
        <p:nvSpPr>
          <p:cNvPr id="77" name="Shape 77"/>
          <p:cNvSpPr/>
          <p:nvPr>
            <p:ph type="body" sz="quarter" idx="1"/>
          </p:nvPr>
        </p:nvSpPr>
        <p:spPr>
          <a:xfrm>
            <a:off x="914400" y="4343400"/>
            <a:ext cx="5029200" cy="4114800"/>
          </a:xfrm>
          <a:prstGeom prst="rect">
            <a:avLst/>
          </a:prstGeom>
        </p:spPr>
        <p:txBody>
          <a:bodyPr/>
          <a:lstStyle/>
          <a:p>
            <a:pPr/>
          </a:p>
        </p:txBody>
      </p:sp>
    </p:spTree>
  </p:cSld>
  <p:clrMap bg1="dk1" tx1="lt1" bg2="dk2" tx2="lt2" accent1="accent1" accent2="accent2" accent3="accent3" accent4="accent4" accent5="accent5" accent6="accent6" hlink="hlink" folHlink="folHlink"/>
  <p:notesStyle>
    <a:lvl1pPr defTabSz="2438400" latinLnBrk="0">
      <a:defRPr sz="3200">
        <a:solidFill>
          <a:srgbClr val="FFFFFF"/>
        </a:solidFill>
        <a:latin typeface="+mj-lt"/>
        <a:ea typeface="+mj-ea"/>
        <a:cs typeface="+mj-cs"/>
        <a:sym typeface="Trebuchet MS"/>
      </a:defRPr>
    </a:lvl1pPr>
    <a:lvl2pPr indent="228600" defTabSz="2438400" latinLnBrk="0">
      <a:defRPr sz="3200">
        <a:solidFill>
          <a:srgbClr val="FFFFFF"/>
        </a:solidFill>
        <a:latin typeface="+mj-lt"/>
        <a:ea typeface="+mj-ea"/>
        <a:cs typeface="+mj-cs"/>
        <a:sym typeface="Trebuchet MS"/>
      </a:defRPr>
    </a:lvl2pPr>
    <a:lvl3pPr indent="457200" defTabSz="2438400" latinLnBrk="0">
      <a:defRPr sz="3200">
        <a:solidFill>
          <a:srgbClr val="FFFFFF"/>
        </a:solidFill>
        <a:latin typeface="+mj-lt"/>
        <a:ea typeface="+mj-ea"/>
        <a:cs typeface="+mj-cs"/>
        <a:sym typeface="Trebuchet MS"/>
      </a:defRPr>
    </a:lvl3pPr>
    <a:lvl4pPr indent="685800" defTabSz="2438400" latinLnBrk="0">
      <a:defRPr sz="3200">
        <a:solidFill>
          <a:srgbClr val="FFFFFF"/>
        </a:solidFill>
        <a:latin typeface="+mj-lt"/>
        <a:ea typeface="+mj-ea"/>
        <a:cs typeface="+mj-cs"/>
        <a:sym typeface="Trebuchet MS"/>
      </a:defRPr>
    </a:lvl4pPr>
    <a:lvl5pPr indent="914400" defTabSz="2438400" latinLnBrk="0">
      <a:defRPr sz="3200">
        <a:solidFill>
          <a:srgbClr val="FFFFFF"/>
        </a:solidFill>
        <a:latin typeface="+mj-lt"/>
        <a:ea typeface="+mj-ea"/>
        <a:cs typeface="+mj-cs"/>
        <a:sym typeface="Trebuchet MS"/>
      </a:defRPr>
    </a:lvl5pPr>
    <a:lvl6pPr indent="1143000" defTabSz="2438400" latinLnBrk="0">
      <a:defRPr sz="3200">
        <a:solidFill>
          <a:srgbClr val="FFFFFF"/>
        </a:solidFill>
        <a:latin typeface="+mj-lt"/>
        <a:ea typeface="+mj-ea"/>
        <a:cs typeface="+mj-cs"/>
        <a:sym typeface="Trebuchet MS"/>
      </a:defRPr>
    </a:lvl6pPr>
    <a:lvl7pPr indent="1371600" defTabSz="2438400" latinLnBrk="0">
      <a:defRPr sz="3200">
        <a:solidFill>
          <a:srgbClr val="FFFFFF"/>
        </a:solidFill>
        <a:latin typeface="+mj-lt"/>
        <a:ea typeface="+mj-ea"/>
        <a:cs typeface="+mj-cs"/>
        <a:sym typeface="Trebuchet MS"/>
      </a:defRPr>
    </a:lvl7pPr>
    <a:lvl8pPr indent="1600200" defTabSz="2438400" latinLnBrk="0">
      <a:defRPr sz="3200">
        <a:solidFill>
          <a:srgbClr val="FFFFFF"/>
        </a:solidFill>
        <a:latin typeface="+mj-lt"/>
        <a:ea typeface="+mj-ea"/>
        <a:cs typeface="+mj-cs"/>
        <a:sym typeface="Trebuchet MS"/>
      </a:defRPr>
    </a:lvl8pPr>
    <a:lvl9pPr indent="1828800" defTabSz="2438400" latinLnBrk="0">
      <a:defRPr sz="3200">
        <a:solidFill>
          <a:srgbClr val="FFFFFF"/>
        </a:solidFill>
        <a:latin typeface="+mj-lt"/>
        <a:ea typeface="+mj-ea"/>
        <a:cs typeface="+mj-cs"/>
        <a:sym typeface="Trebuchet MS"/>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1">
    <p:spTree>
      <p:nvGrpSpPr>
        <p:cNvPr id="1" name=""/>
        <p:cNvGrpSpPr/>
        <p:nvPr/>
      </p:nvGrpSpPr>
      <p:grpSpPr>
        <a:xfrm>
          <a:off x="0" y="0"/>
          <a:ext cx="0" cy="0"/>
          <a:chOff x="0" y="0"/>
          <a:chExt cx="0" cy="0"/>
        </a:xfrm>
      </p:grpSpPr>
      <p:sp>
        <p:nvSpPr>
          <p:cNvPr id="1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2">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8" name="Body Level One…"/>
          <p:cNvSpPr txBox="1"/>
          <p:nvPr>
            <p:ph type="body" sz="quarter" idx="1" hasCustomPrompt="1"/>
          </p:nvPr>
        </p:nvSpPr>
        <p:spPr>
          <a:xfrm>
            <a:off x="10646834" y="7715541"/>
            <a:ext cx="3069169" cy="775316"/>
          </a:xfrm>
          <a:prstGeom prst="rect">
            <a:avLst/>
          </a:prstGeom>
        </p:spPr>
        <p:txBody>
          <a:bodyPr anchor="ctr"/>
          <a:lstStyle>
            <a:lvl1pPr>
              <a:spcBef>
                <a:spcPts val="800"/>
              </a:spcBef>
              <a:defRPr sz="3600"/>
            </a:lvl1pPr>
            <a:lvl2pPr marL="1005839" indent="-548639">
              <a:spcBef>
                <a:spcPts val="800"/>
              </a:spcBef>
              <a:defRPr sz="3600"/>
            </a:lvl2pPr>
            <a:lvl3pPr>
              <a:spcBef>
                <a:spcPts val="800"/>
              </a:spcBef>
              <a:defRPr sz="3600"/>
            </a:lvl3pPr>
            <a:lvl4pPr>
              <a:spcBef>
                <a:spcPts val="800"/>
              </a:spcBef>
              <a:defRPr sz="3600"/>
            </a:lvl4pPr>
            <a:lvl5pPr>
              <a:spcBef>
                <a:spcPts val="800"/>
              </a:spcBef>
              <a:defRPr sz="3600"/>
            </a:lvl5pPr>
          </a:lstStyle>
          <a:p>
            <a:pPr/>
            <a:r>
              <a:t>Add Your Subtitle</a:t>
            </a:r>
          </a:p>
          <a:p>
            <a:pPr lvl="1"/>
            <a:r>
              <a:t/>
            </a:r>
          </a:p>
          <a:p>
            <a:pPr lvl="2"/>
            <a:r>
              <a:t/>
            </a:r>
          </a:p>
          <a:p>
            <a:pPr lvl="3"/>
            <a:r>
              <a:t/>
            </a:r>
          </a:p>
          <a:p>
            <a:pPr lvl="4"/>
            <a:r>
              <a:t/>
            </a:r>
          </a:p>
        </p:txBody>
      </p:sp>
      <p:sp>
        <p:nvSpPr>
          <p:cNvPr id="1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3">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6" name="Body Level One…"/>
          <p:cNvSpPr txBox="1"/>
          <p:nvPr>
            <p:ph type="body" sz="quarter" idx="1" hasCustomPrompt="1"/>
          </p:nvPr>
        </p:nvSpPr>
        <p:spPr>
          <a:xfrm>
            <a:off x="10646834" y="7715541"/>
            <a:ext cx="3069169" cy="775316"/>
          </a:xfrm>
          <a:prstGeom prst="rect">
            <a:avLst/>
          </a:prstGeom>
        </p:spPr>
        <p:txBody>
          <a:bodyPr anchor="ctr"/>
          <a:lstStyle>
            <a:lvl1pPr>
              <a:spcBef>
                <a:spcPts val="800"/>
              </a:spcBef>
              <a:defRPr sz="3600"/>
            </a:lvl1pPr>
            <a:lvl2pPr marL="1005839" indent="-548639">
              <a:spcBef>
                <a:spcPts val="800"/>
              </a:spcBef>
              <a:defRPr sz="3600"/>
            </a:lvl2pPr>
            <a:lvl3pPr>
              <a:spcBef>
                <a:spcPts val="800"/>
              </a:spcBef>
              <a:defRPr sz="3600"/>
            </a:lvl3pPr>
            <a:lvl4pPr>
              <a:spcBef>
                <a:spcPts val="800"/>
              </a:spcBef>
              <a:defRPr sz="3600"/>
            </a:lvl4pPr>
            <a:lvl5pPr>
              <a:spcBef>
                <a:spcPts val="800"/>
              </a:spcBef>
              <a:defRPr sz="3600"/>
            </a:lvl5pPr>
          </a:lstStyle>
          <a:p>
            <a:pPr/>
            <a:r>
              <a:t>Add Your Subtitle</a:t>
            </a:r>
          </a:p>
          <a:p>
            <a:pPr lvl="1"/>
            <a:r>
              <a:t/>
            </a:r>
          </a:p>
          <a:p>
            <a:pPr lvl="2"/>
            <a:r>
              <a:t/>
            </a:r>
          </a:p>
          <a:p>
            <a:pPr lvl="3"/>
            <a:r>
              <a:t/>
            </a:r>
          </a:p>
          <a:p>
            <a:pPr lvl="4"/>
            <a:r>
              <a:t/>
            </a:r>
          </a:p>
        </p:txBody>
      </p:sp>
      <p:sp>
        <p:nvSpPr>
          <p:cNvPr id="27" name="Add Your Title"/>
          <p:cNvSpPr txBox="1"/>
          <p:nvPr>
            <p:ph type="title" hasCustomPrompt="1"/>
          </p:nvPr>
        </p:nvSpPr>
        <p:spPr>
          <a:xfrm>
            <a:off x="9724569" y="5733141"/>
            <a:ext cx="4983242" cy="1790094"/>
          </a:xfrm>
          <a:prstGeom prst="rect">
            <a:avLst/>
          </a:prstGeom>
        </p:spPr>
        <p:txBody>
          <a:bodyPr/>
          <a:lstStyle>
            <a:lvl1pPr>
              <a:defRPr sz="7400"/>
            </a:lvl1pPr>
          </a:lstStyle>
          <a:p>
            <a:pPr/>
            <a:r>
              <a:t>Add Your Title</a:t>
            </a:r>
          </a:p>
        </p:txBody>
      </p:sp>
      <p:sp>
        <p:nvSpPr>
          <p:cNvPr id="2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t 1">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35" name="Body Level One…"/>
          <p:cNvSpPr txBox="1"/>
          <p:nvPr>
            <p:ph type="body" idx="1" hasCustomPrompt="1"/>
          </p:nvPr>
        </p:nvSpPr>
        <p:spPr>
          <a:xfrm>
            <a:off x="6071810" y="967618"/>
            <a:ext cx="17075223" cy="11783185"/>
          </a:xfrm>
          <a:prstGeom prst="rect">
            <a:avLst/>
          </a:prstGeom>
        </p:spPr>
        <p:txBody>
          <a:bodyPr anchor="ctr"/>
          <a:lstStyle/>
          <a:p>
            <a:pPr/>
            <a:r>
              <a:t>Add Your Text Here</a:t>
            </a:r>
          </a:p>
          <a:p>
            <a:pPr lvl="1"/>
            <a:r>
              <a:t/>
            </a:r>
          </a:p>
          <a:p>
            <a:pPr lvl="2"/>
            <a:r>
              <a:t/>
            </a:r>
          </a:p>
          <a:p>
            <a:pPr lvl="3"/>
            <a:r>
              <a:t/>
            </a:r>
          </a:p>
          <a:p>
            <a:pPr lvl="4"/>
            <a:r>
              <a:t/>
            </a:r>
          </a:p>
        </p:txBody>
      </p:sp>
      <p:sp>
        <p:nvSpPr>
          <p:cNvPr id="3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t 2">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43" name="Body Level One…"/>
          <p:cNvSpPr txBox="1"/>
          <p:nvPr>
            <p:ph type="body" idx="1" hasCustomPrompt="1"/>
          </p:nvPr>
        </p:nvSpPr>
        <p:spPr>
          <a:xfrm>
            <a:off x="6071810" y="967618"/>
            <a:ext cx="17075223" cy="11783185"/>
          </a:xfrm>
          <a:prstGeom prst="rect">
            <a:avLst/>
          </a:prstGeom>
        </p:spPr>
        <p:txBody>
          <a:bodyPr anchor="ctr"/>
          <a:lstStyle/>
          <a:p>
            <a:pPr/>
            <a:r>
              <a:t>Add Your Text Here</a:t>
            </a:r>
          </a:p>
          <a:p>
            <a:pPr lvl="1"/>
            <a:r>
              <a:t/>
            </a:r>
          </a:p>
          <a:p>
            <a:pPr lvl="2"/>
            <a:r>
              <a:t/>
            </a:r>
          </a:p>
          <a:p>
            <a:pPr lvl="3"/>
            <a:r>
              <a:t/>
            </a:r>
          </a:p>
          <a:p>
            <a:pPr lvl="4"/>
            <a:r>
              <a:t/>
            </a:r>
          </a:p>
        </p:txBody>
      </p:sp>
      <p:sp>
        <p:nvSpPr>
          <p:cNvPr id="4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t 3">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51" name="Body Level One…"/>
          <p:cNvSpPr txBox="1"/>
          <p:nvPr>
            <p:ph type="body" idx="1" hasCustomPrompt="1"/>
          </p:nvPr>
        </p:nvSpPr>
        <p:spPr>
          <a:xfrm>
            <a:off x="6071810" y="967618"/>
            <a:ext cx="17075223" cy="11783185"/>
          </a:xfrm>
          <a:prstGeom prst="rect">
            <a:avLst/>
          </a:prstGeom>
        </p:spPr>
        <p:txBody>
          <a:bodyPr anchor="ctr"/>
          <a:lstStyle/>
          <a:p>
            <a:pPr/>
            <a:r>
              <a:t>Add Your Text Here</a:t>
            </a:r>
          </a:p>
          <a:p>
            <a:pPr lvl="1"/>
            <a:r>
              <a:t/>
            </a:r>
          </a:p>
          <a:p>
            <a:pPr lvl="2"/>
            <a:r>
              <a:t/>
            </a:r>
          </a:p>
          <a:p>
            <a:pPr lvl="3"/>
            <a:r>
              <a:t/>
            </a:r>
          </a:p>
          <a:p>
            <a:pPr lvl="4"/>
            <a:r>
              <a:t/>
            </a:r>
          </a:p>
        </p:txBody>
      </p:sp>
      <p:sp>
        <p:nvSpPr>
          <p:cNvPr id="52" name="Add Your Title"/>
          <p:cNvSpPr txBox="1"/>
          <p:nvPr>
            <p:ph type="title" hasCustomPrompt="1"/>
          </p:nvPr>
        </p:nvSpPr>
        <p:spPr>
          <a:xfrm>
            <a:off x="798284" y="12095235"/>
            <a:ext cx="4596193" cy="631374"/>
          </a:xfrm>
          <a:prstGeom prst="rect">
            <a:avLst/>
          </a:prstGeom>
        </p:spPr>
        <p:txBody>
          <a:bodyPr/>
          <a:lstStyle>
            <a:lvl1pPr>
              <a:defRPr sz="4200"/>
            </a:lvl1pPr>
          </a:lstStyle>
          <a:p>
            <a:pPr/>
            <a:r>
              <a:t>Add Your Title</a:t>
            </a:r>
          </a:p>
        </p:txBody>
      </p:sp>
      <p:sp>
        <p:nvSpPr>
          <p:cNvPr id="5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cripture">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60" name="Body Level One…"/>
          <p:cNvSpPr txBox="1"/>
          <p:nvPr>
            <p:ph type="body" idx="1" hasCustomPrompt="1"/>
          </p:nvPr>
        </p:nvSpPr>
        <p:spPr>
          <a:xfrm>
            <a:off x="1404629" y="1123658"/>
            <a:ext cx="21760170" cy="8973628"/>
          </a:xfrm>
          <a:prstGeom prst="rect">
            <a:avLst/>
          </a:prstGeom>
        </p:spPr>
        <p:txBody>
          <a:bodyPr anchor="ctr"/>
          <a:lstStyle>
            <a:lvl2pPr marL="0" indent="457200">
              <a:buSzTx/>
              <a:buNone/>
            </a:lvl2pPr>
          </a:lstStyle>
          <a:p>
            <a:pPr/>
            <a:r>
              <a:t>Add Your Scripture Here</a:t>
            </a:r>
          </a:p>
          <a:p>
            <a:pPr lvl="1"/>
            <a:r>
              <a:t/>
            </a:r>
          </a:p>
          <a:p>
            <a:pPr lvl="2"/>
            <a:r>
              <a:t/>
            </a:r>
          </a:p>
          <a:p>
            <a:pPr lvl="3"/>
            <a:r>
              <a:t/>
            </a:r>
          </a:p>
          <a:p>
            <a:pPr lvl="4"/>
            <a:r>
              <a:t/>
            </a:r>
          </a:p>
        </p:txBody>
      </p:sp>
      <p:sp>
        <p:nvSpPr>
          <p:cNvPr id="61" name="Text Placeholder 9"/>
          <p:cNvSpPr/>
          <p:nvPr>
            <p:ph type="body" sz="quarter" idx="21" hasCustomPrompt="1"/>
          </p:nvPr>
        </p:nvSpPr>
        <p:spPr>
          <a:xfrm>
            <a:off x="1405466" y="10723034"/>
            <a:ext cx="21759335" cy="1980508"/>
          </a:xfrm>
          <a:prstGeom prst="rect">
            <a:avLst/>
          </a:prstGeom>
          <a:ln w="12700"/>
        </p:spPr>
        <p:txBody>
          <a:bodyPr/>
          <a:lstStyle>
            <a:lvl1pPr>
              <a:spcBef>
                <a:spcPts val="800"/>
              </a:spcBef>
              <a:defRPr sz="3600"/>
            </a:lvl1pPr>
          </a:lstStyle>
          <a:p>
            <a:pPr/>
            <a:r>
              <a:t>Add Verse Here</a:t>
            </a:r>
          </a:p>
        </p:txBody>
      </p:sp>
      <p:sp>
        <p:nvSpPr>
          <p:cNvPr id="6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ackgroun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69" name="Body Level One…"/>
          <p:cNvSpPr txBox="1"/>
          <p:nvPr>
            <p:ph type="body" idx="1" hasCustomPrompt="1"/>
          </p:nvPr>
        </p:nvSpPr>
        <p:spPr>
          <a:xfrm>
            <a:off x="1404629" y="1123658"/>
            <a:ext cx="21760170" cy="11611094"/>
          </a:xfrm>
          <a:prstGeom prst="rect">
            <a:avLst/>
          </a:prstGeom>
        </p:spPr>
        <p:txBody>
          <a:bodyPr anchor="ctr"/>
          <a:lstStyle>
            <a:lvl2pPr marL="0" indent="457200">
              <a:buSzTx/>
              <a:buNone/>
            </a:lvl2pPr>
          </a:lstStyle>
          <a:p>
            <a:pPr/>
            <a:r>
              <a:t>Add Your Text Here</a:t>
            </a:r>
          </a:p>
          <a:p>
            <a:pPr lvl="1"/>
            <a:r>
              <a:t/>
            </a:r>
          </a:p>
          <a:p>
            <a:pPr lvl="2"/>
            <a:r>
              <a:t/>
            </a:r>
          </a:p>
          <a:p>
            <a:pPr lvl="3"/>
            <a:r>
              <a:t/>
            </a:r>
          </a:p>
          <a:p>
            <a:pPr lvl="4"/>
            <a:r>
              <a:t/>
            </a:r>
          </a:p>
        </p:txBody>
      </p:sp>
      <p:sp>
        <p:nvSpPr>
          <p:cNvPr id="7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Title Text"/>
          <p:cNvSpPr txBox="1"/>
          <p:nvPr>
            <p:ph type="title"/>
          </p:nvPr>
        </p:nvSpPr>
        <p:spPr>
          <a:xfrm>
            <a:off x="1219199" y="184149"/>
            <a:ext cx="21945601" cy="3016251"/>
          </a:xfrm>
          <a:prstGeom prst="rect">
            <a:avLst/>
          </a:prstGeom>
          <a:ln w="25400">
            <a:miter lim="400000"/>
          </a:ln>
          <a:extLst>
            <a:ext uri="{C572A759-6A51-4108-AA02-DFA0A04FC94B}">
              <ma14:wrappingTextBoxFlag xmlns:ma14="http://schemas.microsoft.com/office/mac/drawingml/2011/main" val="1"/>
            </a:ext>
          </a:extLst>
        </p:spPr>
        <p:txBody>
          <a:bodyPr lIns="121919" tIns="121919" rIns="121919" bIns="121919" anchor="ctr">
            <a:normAutofit fontScale="100000" lnSpcReduction="0"/>
          </a:bodyPr>
          <a:lstStyle/>
          <a:p>
            <a:pPr/>
            <a:r>
              <a:t>Title Text</a:t>
            </a:r>
          </a:p>
        </p:txBody>
      </p:sp>
      <p:sp>
        <p:nvSpPr>
          <p:cNvPr id="3" name="Body Level One…"/>
          <p:cNvSpPr txBox="1"/>
          <p:nvPr>
            <p:ph type="body" idx="1"/>
          </p:nvPr>
        </p:nvSpPr>
        <p:spPr>
          <a:xfrm>
            <a:off x="1219199" y="3200399"/>
            <a:ext cx="21945601" cy="10515601"/>
          </a:xfrm>
          <a:prstGeom prst="rect">
            <a:avLst/>
          </a:prstGeom>
          <a:ln w="25400">
            <a:miter lim="400000"/>
          </a:ln>
          <a:extLst>
            <a:ext uri="{C572A759-6A51-4108-AA02-DFA0A04FC94B}">
              <ma14:wrappingTextBoxFlag xmlns:ma14="http://schemas.microsoft.com/office/mac/drawingml/2011/main" val="1"/>
            </a:ext>
          </a:extLst>
        </p:spPr>
        <p:txBody>
          <a:bodyPr lIns="121919" tIns="121919" rIns="121919" bIns="121919">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11785599" y="12344399"/>
            <a:ext cx="5689601" cy="736601"/>
          </a:xfrm>
          <a:prstGeom prst="rect">
            <a:avLst/>
          </a:prstGeom>
          <a:ln w="25400">
            <a:miter lim="400000"/>
          </a:ln>
        </p:spPr>
        <p:txBody>
          <a:bodyPr wrap="none" lIns="121919" tIns="121919" rIns="121919" bIns="121919" anchor="ctr">
            <a:spAutoFit/>
          </a:bodyPr>
          <a:lstStyle>
            <a:lvl1pPr algn="r">
              <a:defRPr sz="3200">
                <a:solidFill>
                  <a:srgbClr val="FFFFFF"/>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Lst>
  <p:transition xmlns:p14="http://schemas.microsoft.com/office/powerpoint/2010/main" spd="med" advClick="1"/>
  <p:txStyles>
    <p:titleStyle>
      <a:lvl1pPr marL="0" marR="0" indent="0" algn="ctr" defTabSz="2438400" rtl="0" latinLnBrk="0">
        <a:lnSpc>
          <a:spcPct val="100000"/>
        </a:lnSpc>
        <a:spcBef>
          <a:spcPts val="0"/>
        </a:spcBef>
        <a:spcAft>
          <a:spcPts val="0"/>
        </a:spcAft>
        <a:buClrTx/>
        <a:buSzTx/>
        <a:buFontTx/>
        <a:buNone/>
        <a:tabLst/>
        <a:defRPr b="0" baseline="0" cap="none" i="0" spc="0" strike="noStrike" sz="11600" u="none">
          <a:solidFill>
            <a:srgbClr val="E35267"/>
          </a:solidFill>
          <a:uFillTx/>
          <a:latin typeface="+mj-lt"/>
          <a:ea typeface="+mj-ea"/>
          <a:cs typeface="+mj-cs"/>
          <a:sym typeface="Trebuchet MS"/>
        </a:defRPr>
      </a:lvl1pPr>
      <a:lvl2pPr marL="0" marR="0" indent="0" algn="ctr" defTabSz="2438400" rtl="0" latinLnBrk="0">
        <a:lnSpc>
          <a:spcPct val="100000"/>
        </a:lnSpc>
        <a:spcBef>
          <a:spcPts val="0"/>
        </a:spcBef>
        <a:spcAft>
          <a:spcPts val="0"/>
        </a:spcAft>
        <a:buClrTx/>
        <a:buSzTx/>
        <a:buFontTx/>
        <a:buNone/>
        <a:tabLst/>
        <a:defRPr b="0" baseline="0" cap="none" i="0" spc="0" strike="noStrike" sz="11600" u="none">
          <a:solidFill>
            <a:srgbClr val="E35267"/>
          </a:solidFill>
          <a:uFillTx/>
          <a:latin typeface="+mj-lt"/>
          <a:ea typeface="+mj-ea"/>
          <a:cs typeface="+mj-cs"/>
          <a:sym typeface="Trebuchet MS"/>
        </a:defRPr>
      </a:lvl2pPr>
      <a:lvl3pPr marL="0" marR="0" indent="0" algn="ctr" defTabSz="2438400" rtl="0" latinLnBrk="0">
        <a:lnSpc>
          <a:spcPct val="100000"/>
        </a:lnSpc>
        <a:spcBef>
          <a:spcPts val="0"/>
        </a:spcBef>
        <a:spcAft>
          <a:spcPts val="0"/>
        </a:spcAft>
        <a:buClrTx/>
        <a:buSzTx/>
        <a:buFontTx/>
        <a:buNone/>
        <a:tabLst/>
        <a:defRPr b="0" baseline="0" cap="none" i="0" spc="0" strike="noStrike" sz="11600" u="none">
          <a:solidFill>
            <a:srgbClr val="E35267"/>
          </a:solidFill>
          <a:uFillTx/>
          <a:latin typeface="+mj-lt"/>
          <a:ea typeface="+mj-ea"/>
          <a:cs typeface="+mj-cs"/>
          <a:sym typeface="Trebuchet MS"/>
        </a:defRPr>
      </a:lvl3pPr>
      <a:lvl4pPr marL="0" marR="0" indent="0" algn="ctr" defTabSz="2438400" rtl="0" latinLnBrk="0">
        <a:lnSpc>
          <a:spcPct val="100000"/>
        </a:lnSpc>
        <a:spcBef>
          <a:spcPts val="0"/>
        </a:spcBef>
        <a:spcAft>
          <a:spcPts val="0"/>
        </a:spcAft>
        <a:buClrTx/>
        <a:buSzTx/>
        <a:buFontTx/>
        <a:buNone/>
        <a:tabLst/>
        <a:defRPr b="0" baseline="0" cap="none" i="0" spc="0" strike="noStrike" sz="11600" u="none">
          <a:solidFill>
            <a:srgbClr val="E35267"/>
          </a:solidFill>
          <a:uFillTx/>
          <a:latin typeface="+mj-lt"/>
          <a:ea typeface="+mj-ea"/>
          <a:cs typeface="+mj-cs"/>
          <a:sym typeface="Trebuchet MS"/>
        </a:defRPr>
      </a:lvl4pPr>
      <a:lvl5pPr marL="0" marR="0" indent="0" algn="ctr" defTabSz="2438400" rtl="0" latinLnBrk="0">
        <a:lnSpc>
          <a:spcPct val="100000"/>
        </a:lnSpc>
        <a:spcBef>
          <a:spcPts val="0"/>
        </a:spcBef>
        <a:spcAft>
          <a:spcPts val="0"/>
        </a:spcAft>
        <a:buClrTx/>
        <a:buSzTx/>
        <a:buFontTx/>
        <a:buNone/>
        <a:tabLst/>
        <a:defRPr b="0" baseline="0" cap="none" i="0" spc="0" strike="noStrike" sz="11600" u="none">
          <a:solidFill>
            <a:srgbClr val="E35267"/>
          </a:solidFill>
          <a:uFillTx/>
          <a:latin typeface="+mj-lt"/>
          <a:ea typeface="+mj-ea"/>
          <a:cs typeface="+mj-cs"/>
          <a:sym typeface="Trebuchet MS"/>
        </a:defRPr>
      </a:lvl5pPr>
      <a:lvl6pPr marL="0" marR="0" indent="0" algn="ctr" defTabSz="2438400" rtl="0" latinLnBrk="0">
        <a:lnSpc>
          <a:spcPct val="100000"/>
        </a:lnSpc>
        <a:spcBef>
          <a:spcPts val="0"/>
        </a:spcBef>
        <a:spcAft>
          <a:spcPts val="0"/>
        </a:spcAft>
        <a:buClrTx/>
        <a:buSzTx/>
        <a:buFontTx/>
        <a:buNone/>
        <a:tabLst/>
        <a:defRPr b="0" baseline="0" cap="none" i="0" spc="0" strike="noStrike" sz="11600" u="none">
          <a:solidFill>
            <a:srgbClr val="E35267"/>
          </a:solidFill>
          <a:uFillTx/>
          <a:latin typeface="+mj-lt"/>
          <a:ea typeface="+mj-ea"/>
          <a:cs typeface="+mj-cs"/>
          <a:sym typeface="Trebuchet MS"/>
        </a:defRPr>
      </a:lvl6pPr>
      <a:lvl7pPr marL="0" marR="0" indent="0" algn="ctr" defTabSz="2438400" rtl="0" latinLnBrk="0">
        <a:lnSpc>
          <a:spcPct val="100000"/>
        </a:lnSpc>
        <a:spcBef>
          <a:spcPts val="0"/>
        </a:spcBef>
        <a:spcAft>
          <a:spcPts val="0"/>
        </a:spcAft>
        <a:buClrTx/>
        <a:buSzTx/>
        <a:buFontTx/>
        <a:buNone/>
        <a:tabLst/>
        <a:defRPr b="0" baseline="0" cap="none" i="0" spc="0" strike="noStrike" sz="11600" u="none">
          <a:solidFill>
            <a:srgbClr val="E35267"/>
          </a:solidFill>
          <a:uFillTx/>
          <a:latin typeface="+mj-lt"/>
          <a:ea typeface="+mj-ea"/>
          <a:cs typeface="+mj-cs"/>
          <a:sym typeface="Trebuchet MS"/>
        </a:defRPr>
      </a:lvl7pPr>
      <a:lvl8pPr marL="0" marR="0" indent="0" algn="ctr" defTabSz="2438400" rtl="0" latinLnBrk="0">
        <a:lnSpc>
          <a:spcPct val="100000"/>
        </a:lnSpc>
        <a:spcBef>
          <a:spcPts val="0"/>
        </a:spcBef>
        <a:spcAft>
          <a:spcPts val="0"/>
        </a:spcAft>
        <a:buClrTx/>
        <a:buSzTx/>
        <a:buFontTx/>
        <a:buNone/>
        <a:tabLst/>
        <a:defRPr b="0" baseline="0" cap="none" i="0" spc="0" strike="noStrike" sz="11600" u="none">
          <a:solidFill>
            <a:srgbClr val="E35267"/>
          </a:solidFill>
          <a:uFillTx/>
          <a:latin typeface="+mj-lt"/>
          <a:ea typeface="+mj-ea"/>
          <a:cs typeface="+mj-cs"/>
          <a:sym typeface="Trebuchet MS"/>
        </a:defRPr>
      </a:lvl8pPr>
      <a:lvl9pPr marL="0" marR="0" indent="0" algn="ctr" defTabSz="2438400" rtl="0" latinLnBrk="0">
        <a:lnSpc>
          <a:spcPct val="100000"/>
        </a:lnSpc>
        <a:spcBef>
          <a:spcPts val="0"/>
        </a:spcBef>
        <a:spcAft>
          <a:spcPts val="0"/>
        </a:spcAft>
        <a:buClrTx/>
        <a:buSzTx/>
        <a:buFontTx/>
        <a:buNone/>
        <a:tabLst/>
        <a:defRPr b="0" baseline="0" cap="none" i="0" spc="0" strike="noStrike" sz="11600" u="none">
          <a:solidFill>
            <a:srgbClr val="E35267"/>
          </a:solidFill>
          <a:uFillTx/>
          <a:latin typeface="+mj-lt"/>
          <a:ea typeface="+mj-ea"/>
          <a:cs typeface="+mj-cs"/>
          <a:sym typeface="Trebuchet MS"/>
        </a:defRPr>
      </a:lvl9pPr>
    </p:titleStyle>
    <p:bodyStyle>
      <a:lvl1pPr marL="0" marR="0" indent="0" algn="ctr" defTabSz="2438400" rtl="0" latinLnBrk="0">
        <a:lnSpc>
          <a:spcPct val="100000"/>
        </a:lnSpc>
        <a:spcBef>
          <a:spcPts val="1900"/>
        </a:spcBef>
        <a:spcAft>
          <a:spcPts val="0"/>
        </a:spcAft>
        <a:buClrTx/>
        <a:buSzTx/>
        <a:buFontTx/>
        <a:buNone/>
        <a:tabLst/>
        <a:defRPr b="0" baseline="0" cap="none" i="0" spc="0" strike="noStrike" sz="8000" u="none">
          <a:solidFill>
            <a:srgbClr val="54A3A6"/>
          </a:solidFill>
          <a:uFillTx/>
          <a:latin typeface="+mj-lt"/>
          <a:ea typeface="+mj-ea"/>
          <a:cs typeface="+mj-cs"/>
          <a:sym typeface="Trebuchet MS"/>
        </a:defRPr>
      </a:lvl1pPr>
      <a:lvl2pPr marL="1676400" marR="0" indent="-1219200" algn="ctr" defTabSz="2438400" rtl="0" latinLnBrk="0">
        <a:lnSpc>
          <a:spcPct val="100000"/>
        </a:lnSpc>
        <a:spcBef>
          <a:spcPts val="1900"/>
        </a:spcBef>
        <a:spcAft>
          <a:spcPts val="0"/>
        </a:spcAft>
        <a:buClrTx/>
        <a:buSzPct val="100000"/>
        <a:buFontTx/>
        <a:buChar char="•"/>
        <a:tabLst/>
        <a:defRPr b="0" baseline="0" cap="none" i="0" spc="0" strike="noStrike" sz="8000" u="none">
          <a:solidFill>
            <a:srgbClr val="54A3A6"/>
          </a:solidFill>
          <a:uFillTx/>
          <a:latin typeface="+mj-lt"/>
          <a:ea typeface="+mj-ea"/>
          <a:cs typeface="+mj-cs"/>
          <a:sym typeface="Trebuchet MS"/>
        </a:defRPr>
      </a:lvl2pPr>
      <a:lvl3pPr marL="0" marR="0" indent="914400" algn="ctr" defTabSz="2438400" rtl="0" latinLnBrk="0">
        <a:lnSpc>
          <a:spcPct val="100000"/>
        </a:lnSpc>
        <a:spcBef>
          <a:spcPts val="1900"/>
        </a:spcBef>
        <a:spcAft>
          <a:spcPts val="0"/>
        </a:spcAft>
        <a:buClrTx/>
        <a:buSzTx/>
        <a:buFontTx/>
        <a:buNone/>
        <a:tabLst/>
        <a:defRPr b="0" baseline="0" cap="none" i="0" spc="0" strike="noStrike" sz="8000" u="none">
          <a:solidFill>
            <a:srgbClr val="54A3A6"/>
          </a:solidFill>
          <a:uFillTx/>
          <a:latin typeface="+mj-lt"/>
          <a:ea typeface="+mj-ea"/>
          <a:cs typeface="+mj-cs"/>
          <a:sym typeface="Trebuchet MS"/>
        </a:defRPr>
      </a:lvl3pPr>
      <a:lvl4pPr marL="0" marR="0" indent="1371600" algn="ctr" defTabSz="2438400" rtl="0" latinLnBrk="0">
        <a:lnSpc>
          <a:spcPct val="100000"/>
        </a:lnSpc>
        <a:spcBef>
          <a:spcPts val="1900"/>
        </a:spcBef>
        <a:spcAft>
          <a:spcPts val="0"/>
        </a:spcAft>
        <a:buClrTx/>
        <a:buSzTx/>
        <a:buFontTx/>
        <a:buNone/>
        <a:tabLst/>
        <a:defRPr b="0" baseline="0" cap="none" i="0" spc="0" strike="noStrike" sz="8000" u="none">
          <a:solidFill>
            <a:srgbClr val="54A3A6"/>
          </a:solidFill>
          <a:uFillTx/>
          <a:latin typeface="+mj-lt"/>
          <a:ea typeface="+mj-ea"/>
          <a:cs typeface="+mj-cs"/>
          <a:sym typeface="Trebuchet MS"/>
        </a:defRPr>
      </a:lvl4pPr>
      <a:lvl5pPr marL="0" marR="0" indent="1828800" algn="ctr" defTabSz="2438400" rtl="0" latinLnBrk="0">
        <a:lnSpc>
          <a:spcPct val="100000"/>
        </a:lnSpc>
        <a:spcBef>
          <a:spcPts val="1900"/>
        </a:spcBef>
        <a:spcAft>
          <a:spcPts val="0"/>
        </a:spcAft>
        <a:buClrTx/>
        <a:buSzTx/>
        <a:buFontTx/>
        <a:buNone/>
        <a:tabLst/>
        <a:defRPr b="0" baseline="0" cap="none" i="0" spc="0" strike="noStrike" sz="8000" u="none">
          <a:solidFill>
            <a:srgbClr val="54A3A6"/>
          </a:solidFill>
          <a:uFillTx/>
          <a:latin typeface="+mj-lt"/>
          <a:ea typeface="+mj-ea"/>
          <a:cs typeface="+mj-cs"/>
          <a:sym typeface="Trebuchet MS"/>
        </a:defRPr>
      </a:lvl5pPr>
      <a:lvl6pPr marL="3200400" marR="0" indent="-914400" algn="ctr" defTabSz="2438400" rtl="0" latinLnBrk="0">
        <a:lnSpc>
          <a:spcPct val="100000"/>
        </a:lnSpc>
        <a:spcBef>
          <a:spcPts val="1900"/>
        </a:spcBef>
        <a:spcAft>
          <a:spcPts val="0"/>
        </a:spcAft>
        <a:buClrTx/>
        <a:buSzPct val="100000"/>
        <a:buFontTx/>
        <a:buChar char="•"/>
        <a:tabLst/>
        <a:defRPr b="0" baseline="0" cap="none" i="0" spc="0" strike="noStrike" sz="8000" u="none">
          <a:solidFill>
            <a:srgbClr val="54A3A6"/>
          </a:solidFill>
          <a:uFillTx/>
          <a:latin typeface="+mj-lt"/>
          <a:ea typeface="+mj-ea"/>
          <a:cs typeface="+mj-cs"/>
          <a:sym typeface="Trebuchet MS"/>
        </a:defRPr>
      </a:lvl6pPr>
      <a:lvl7pPr marL="3657600" marR="0" indent="-914400" algn="ctr" defTabSz="2438400" rtl="0" latinLnBrk="0">
        <a:lnSpc>
          <a:spcPct val="100000"/>
        </a:lnSpc>
        <a:spcBef>
          <a:spcPts val="1900"/>
        </a:spcBef>
        <a:spcAft>
          <a:spcPts val="0"/>
        </a:spcAft>
        <a:buClrTx/>
        <a:buSzPct val="100000"/>
        <a:buFontTx/>
        <a:buChar char="•"/>
        <a:tabLst/>
        <a:defRPr b="0" baseline="0" cap="none" i="0" spc="0" strike="noStrike" sz="8000" u="none">
          <a:solidFill>
            <a:srgbClr val="54A3A6"/>
          </a:solidFill>
          <a:uFillTx/>
          <a:latin typeface="+mj-lt"/>
          <a:ea typeface="+mj-ea"/>
          <a:cs typeface="+mj-cs"/>
          <a:sym typeface="Trebuchet MS"/>
        </a:defRPr>
      </a:lvl7pPr>
      <a:lvl8pPr marL="4114800" marR="0" indent="-914400" algn="ctr" defTabSz="2438400" rtl="0" latinLnBrk="0">
        <a:lnSpc>
          <a:spcPct val="100000"/>
        </a:lnSpc>
        <a:spcBef>
          <a:spcPts val="1900"/>
        </a:spcBef>
        <a:spcAft>
          <a:spcPts val="0"/>
        </a:spcAft>
        <a:buClrTx/>
        <a:buSzPct val="100000"/>
        <a:buFontTx/>
        <a:buChar char="•"/>
        <a:tabLst/>
        <a:defRPr b="0" baseline="0" cap="none" i="0" spc="0" strike="noStrike" sz="8000" u="none">
          <a:solidFill>
            <a:srgbClr val="54A3A6"/>
          </a:solidFill>
          <a:uFillTx/>
          <a:latin typeface="+mj-lt"/>
          <a:ea typeface="+mj-ea"/>
          <a:cs typeface="+mj-cs"/>
          <a:sym typeface="Trebuchet MS"/>
        </a:defRPr>
      </a:lvl8pPr>
      <a:lvl9pPr marL="4572000" marR="0" indent="-914400" algn="ctr" defTabSz="2438400" rtl="0" latinLnBrk="0">
        <a:lnSpc>
          <a:spcPct val="100000"/>
        </a:lnSpc>
        <a:spcBef>
          <a:spcPts val="1900"/>
        </a:spcBef>
        <a:spcAft>
          <a:spcPts val="0"/>
        </a:spcAft>
        <a:buClrTx/>
        <a:buSzPct val="100000"/>
        <a:buFontTx/>
        <a:buChar char="•"/>
        <a:tabLst/>
        <a:defRPr b="0" baseline="0" cap="none" i="0" spc="0" strike="noStrike" sz="8000" u="none">
          <a:solidFill>
            <a:srgbClr val="54A3A6"/>
          </a:solidFill>
          <a:uFillTx/>
          <a:latin typeface="+mj-lt"/>
          <a:ea typeface="+mj-ea"/>
          <a:cs typeface="+mj-cs"/>
          <a:sym typeface="Trebuchet MS"/>
        </a:defRPr>
      </a:lvl9pPr>
    </p:bodyStyle>
    <p:otherStyle>
      <a:lvl1pPr marL="0" marR="0" indent="0" algn="r" defTabSz="2438400" rtl="0" latinLnBrk="0">
        <a:lnSpc>
          <a:spcPct val="100000"/>
        </a:lnSpc>
        <a:spcBef>
          <a:spcPts val="0"/>
        </a:spcBef>
        <a:spcAft>
          <a:spcPts val="0"/>
        </a:spcAft>
        <a:buClrTx/>
        <a:buSzTx/>
        <a:buFontTx/>
        <a:buNone/>
        <a:tabLst/>
        <a:defRPr b="0" baseline="0" cap="none" i="0" spc="0" strike="noStrike" sz="3200" u="none">
          <a:solidFill>
            <a:schemeClr val="tx1"/>
          </a:solidFill>
          <a:uFillTx/>
          <a:latin typeface="+mn-lt"/>
          <a:ea typeface="+mn-ea"/>
          <a:cs typeface="+mn-cs"/>
          <a:sym typeface="Trebuchet MS"/>
        </a:defRPr>
      </a:lvl1pPr>
      <a:lvl2pPr marL="0" marR="0" indent="457200" algn="r" defTabSz="2438400" rtl="0" latinLnBrk="0">
        <a:lnSpc>
          <a:spcPct val="100000"/>
        </a:lnSpc>
        <a:spcBef>
          <a:spcPts val="0"/>
        </a:spcBef>
        <a:spcAft>
          <a:spcPts val="0"/>
        </a:spcAft>
        <a:buClrTx/>
        <a:buSzTx/>
        <a:buFontTx/>
        <a:buNone/>
        <a:tabLst/>
        <a:defRPr b="0" baseline="0" cap="none" i="0" spc="0" strike="noStrike" sz="3200" u="none">
          <a:solidFill>
            <a:schemeClr val="tx1"/>
          </a:solidFill>
          <a:uFillTx/>
          <a:latin typeface="+mn-lt"/>
          <a:ea typeface="+mn-ea"/>
          <a:cs typeface="+mn-cs"/>
          <a:sym typeface="Trebuchet MS"/>
        </a:defRPr>
      </a:lvl2pPr>
      <a:lvl3pPr marL="0" marR="0" indent="914400" algn="r" defTabSz="2438400" rtl="0" latinLnBrk="0">
        <a:lnSpc>
          <a:spcPct val="100000"/>
        </a:lnSpc>
        <a:spcBef>
          <a:spcPts val="0"/>
        </a:spcBef>
        <a:spcAft>
          <a:spcPts val="0"/>
        </a:spcAft>
        <a:buClrTx/>
        <a:buSzTx/>
        <a:buFontTx/>
        <a:buNone/>
        <a:tabLst/>
        <a:defRPr b="0" baseline="0" cap="none" i="0" spc="0" strike="noStrike" sz="3200" u="none">
          <a:solidFill>
            <a:schemeClr val="tx1"/>
          </a:solidFill>
          <a:uFillTx/>
          <a:latin typeface="+mn-lt"/>
          <a:ea typeface="+mn-ea"/>
          <a:cs typeface="+mn-cs"/>
          <a:sym typeface="Trebuchet MS"/>
        </a:defRPr>
      </a:lvl3pPr>
      <a:lvl4pPr marL="0" marR="0" indent="1371600" algn="r" defTabSz="2438400" rtl="0" latinLnBrk="0">
        <a:lnSpc>
          <a:spcPct val="100000"/>
        </a:lnSpc>
        <a:spcBef>
          <a:spcPts val="0"/>
        </a:spcBef>
        <a:spcAft>
          <a:spcPts val="0"/>
        </a:spcAft>
        <a:buClrTx/>
        <a:buSzTx/>
        <a:buFontTx/>
        <a:buNone/>
        <a:tabLst/>
        <a:defRPr b="0" baseline="0" cap="none" i="0" spc="0" strike="noStrike" sz="3200" u="none">
          <a:solidFill>
            <a:schemeClr val="tx1"/>
          </a:solidFill>
          <a:uFillTx/>
          <a:latin typeface="+mn-lt"/>
          <a:ea typeface="+mn-ea"/>
          <a:cs typeface="+mn-cs"/>
          <a:sym typeface="Trebuchet MS"/>
        </a:defRPr>
      </a:lvl4pPr>
      <a:lvl5pPr marL="0" marR="0" indent="1828800" algn="r" defTabSz="2438400" rtl="0" latinLnBrk="0">
        <a:lnSpc>
          <a:spcPct val="100000"/>
        </a:lnSpc>
        <a:spcBef>
          <a:spcPts val="0"/>
        </a:spcBef>
        <a:spcAft>
          <a:spcPts val="0"/>
        </a:spcAft>
        <a:buClrTx/>
        <a:buSzTx/>
        <a:buFontTx/>
        <a:buNone/>
        <a:tabLst/>
        <a:defRPr b="0" baseline="0" cap="none" i="0" spc="0" strike="noStrike" sz="3200" u="none">
          <a:solidFill>
            <a:schemeClr val="tx1"/>
          </a:solidFill>
          <a:uFillTx/>
          <a:latin typeface="+mn-lt"/>
          <a:ea typeface="+mn-ea"/>
          <a:cs typeface="+mn-cs"/>
          <a:sym typeface="Trebuchet MS"/>
        </a:defRPr>
      </a:lvl5pPr>
      <a:lvl6pPr marL="0" marR="0" indent="2286000" algn="r" defTabSz="2438400" rtl="0" latinLnBrk="0">
        <a:lnSpc>
          <a:spcPct val="100000"/>
        </a:lnSpc>
        <a:spcBef>
          <a:spcPts val="0"/>
        </a:spcBef>
        <a:spcAft>
          <a:spcPts val="0"/>
        </a:spcAft>
        <a:buClrTx/>
        <a:buSzTx/>
        <a:buFontTx/>
        <a:buNone/>
        <a:tabLst/>
        <a:defRPr b="0" baseline="0" cap="none" i="0" spc="0" strike="noStrike" sz="3200" u="none">
          <a:solidFill>
            <a:schemeClr val="tx1"/>
          </a:solidFill>
          <a:uFillTx/>
          <a:latin typeface="+mn-lt"/>
          <a:ea typeface="+mn-ea"/>
          <a:cs typeface="+mn-cs"/>
          <a:sym typeface="Trebuchet MS"/>
        </a:defRPr>
      </a:lvl6pPr>
      <a:lvl7pPr marL="0" marR="0" indent="2743200" algn="r" defTabSz="2438400" rtl="0" latinLnBrk="0">
        <a:lnSpc>
          <a:spcPct val="100000"/>
        </a:lnSpc>
        <a:spcBef>
          <a:spcPts val="0"/>
        </a:spcBef>
        <a:spcAft>
          <a:spcPts val="0"/>
        </a:spcAft>
        <a:buClrTx/>
        <a:buSzTx/>
        <a:buFontTx/>
        <a:buNone/>
        <a:tabLst/>
        <a:defRPr b="0" baseline="0" cap="none" i="0" spc="0" strike="noStrike" sz="3200" u="none">
          <a:solidFill>
            <a:schemeClr val="tx1"/>
          </a:solidFill>
          <a:uFillTx/>
          <a:latin typeface="+mn-lt"/>
          <a:ea typeface="+mn-ea"/>
          <a:cs typeface="+mn-cs"/>
          <a:sym typeface="Trebuchet MS"/>
        </a:defRPr>
      </a:lvl7pPr>
      <a:lvl8pPr marL="0" marR="0" indent="3200400" algn="r" defTabSz="2438400" rtl="0" latinLnBrk="0">
        <a:lnSpc>
          <a:spcPct val="100000"/>
        </a:lnSpc>
        <a:spcBef>
          <a:spcPts val="0"/>
        </a:spcBef>
        <a:spcAft>
          <a:spcPts val="0"/>
        </a:spcAft>
        <a:buClrTx/>
        <a:buSzTx/>
        <a:buFontTx/>
        <a:buNone/>
        <a:tabLst/>
        <a:defRPr b="0" baseline="0" cap="none" i="0" spc="0" strike="noStrike" sz="3200" u="none">
          <a:solidFill>
            <a:schemeClr val="tx1"/>
          </a:solidFill>
          <a:uFillTx/>
          <a:latin typeface="+mn-lt"/>
          <a:ea typeface="+mn-ea"/>
          <a:cs typeface="+mn-cs"/>
          <a:sym typeface="Trebuchet MS"/>
        </a:defRPr>
      </a:lvl8pPr>
      <a:lvl9pPr marL="0" marR="0" indent="3657600" algn="r" defTabSz="2438400" rtl="0" latinLnBrk="0">
        <a:lnSpc>
          <a:spcPct val="100000"/>
        </a:lnSpc>
        <a:spcBef>
          <a:spcPts val="0"/>
        </a:spcBef>
        <a:spcAft>
          <a:spcPts val="0"/>
        </a:spcAft>
        <a:buClrTx/>
        <a:buSzTx/>
        <a:buFontTx/>
        <a:buNone/>
        <a:tabLst/>
        <a:defRPr b="0" baseline="0" cap="none" i="0" spc="0" strike="noStrike" sz="3200" u="none">
          <a:solidFill>
            <a:schemeClr val="tx1"/>
          </a:solidFill>
          <a:uFillTx/>
          <a:latin typeface="+mn-lt"/>
          <a:ea typeface="+mn-ea"/>
          <a:cs typeface="+mn-cs"/>
          <a:sym typeface="Trebuchet MS"/>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9" name="Text Placeholder 3"/>
          <p:cNvSpPr txBox="1"/>
          <p:nvPr>
            <p:ph type="body" sz="quarter" idx="1"/>
          </p:nvPr>
        </p:nvSpPr>
        <p:spPr>
          <a:xfrm>
            <a:off x="10049300" y="7737838"/>
            <a:ext cx="3802548" cy="910713"/>
          </a:xfrm>
          <a:prstGeom prst="rect">
            <a:avLst/>
          </a:prstGeom>
        </p:spPr>
        <p:txBody>
          <a:bodyPr/>
          <a:lstStyle>
            <a:lvl1pPr defTabSz="1267967">
              <a:spcBef>
                <a:spcPts val="400"/>
              </a:spcBef>
              <a:defRPr sz="3848">
                <a:solidFill>
                  <a:srgbClr val="E35267"/>
                </a:solidFill>
              </a:defRPr>
            </a:lvl1pPr>
          </a:lstStyle>
          <a:p>
            <a:pPr/>
            <a:r>
              <a:t>1 Corinthians 13</a:t>
            </a:r>
          </a:p>
        </p:txBody>
      </p:sp>
      <p:sp>
        <p:nvSpPr>
          <p:cNvPr id="80" name="Title 1"/>
          <p:cNvSpPr txBox="1"/>
          <p:nvPr>
            <p:ph type="title"/>
          </p:nvPr>
        </p:nvSpPr>
        <p:spPr>
          <a:xfrm>
            <a:off x="8307261" y="4693757"/>
            <a:ext cx="7769478" cy="3597129"/>
          </a:xfrm>
          <a:prstGeom prst="rect">
            <a:avLst/>
          </a:prstGeom>
        </p:spPr>
        <p:txBody>
          <a:bodyPr/>
          <a:lstStyle>
            <a:lvl1pPr>
              <a:defRPr b="1" sz="9600"/>
            </a:lvl1pPr>
          </a:lstStyle>
          <a:p>
            <a:pPr/>
            <a:r>
              <a:t>Love is: Patient</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4" name="Text Placeholder 2"/>
          <p:cNvSpPr txBox="1"/>
          <p:nvPr>
            <p:ph type="body" idx="1"/>
          </p:nvPr>
        </p:nvSpPr>
        <p:spPr>
          <a:xfrm>
            <a:off x="5387798" y="2043906"/>
            <a:ext cx="18499408" cy="11263967"/>
          </a:xfrm>
          <a:prstGeom prst="rect">
            <a:avLst/>
          </a:prstGeom>
        </p:spPr>
        <p:txBody>
          <a:bodyPr/>
          <a:lstStyle/>
          <a:p>
            <a:pPr algn="l">
              <a:defRPr>
                <a:solidFill>
                  <a:srgbClr val="000000"/>
                </a:solidFill>
              </a:defRPr>
            </a:pPr>
            <a:r>
              <a:t>We care about justice and fairness</a:t>
            </a:r>
          </a:p>
          <a:p>
            <a:pPr algn="l">
              <a:defRPr>
                <a:solidFill>
                  <a:srgbClr val="000000"/>
                </a:solidFill>
              </a:defRPr>
            </a:pPr>
            <a:r>
              <a:t>We like peace and comfort </a:t>
            </a:r>
          </a:p>
          <a:p>
            <a:pPr algn="l">
              <a:defRPr>
                <a:solidFill>
                  <a:srgbClr val="000000"/>
                </a:solidFill>
              </a:defRPr>
            </a:pPr>
            <a:r>
              <a:t>We feel owed  </a:t>
            </a:r>
          </a:p>
        </p:txBody>
      </p:sp>
      <p:sp>
        <p:nvSpPr>
          <p:cNvPr id="105" name="Title 1"/>
          <p:cNvSpPr txBox="1"/>
          <p:nvPr>
            <p:ph type="title"/>
          </p:nvPr>
        </p:nvSpPr>
        <p:spPr>
          <a:xfrm>
            <a:off x="2043596" y="9122556"/>
            <a:ext cx="2216248" cy="1649187"/>
          </a:xfrm>
          <a:prstGeom prst="rect">
            <a:avLst/>
          </a:prstGeom>
        </p:spPr>
        <p:txBody>
          <a:bodyPr/>
          <a:lstStyle>
            <a:lvl1pPr>
              <a:defRPr b="1" sz="3600"/>
            </a:lvl1pPr>
          </a:lstStyle>
          <a:p>
            <a:pPr/>
            <a:r>
              <a:t>Love is: Greater</a:t>
            </a:r>
          </a:p>
        </p:txBody>
      </p:sp>
      <p:sp>
        <p:nvSpPr>
          <p:cNvPr id="106" name="Text Placeholder 2"/>
          <p:cNvSpPr txBox="1"/>
          <p:nvPr/>
        </p:nvSpPr>
        <p:spPr>
          <a:xfrm>
            <a:off x="139397" y="226204"/>
            <a:ext cx="24105206" cy="2095350"/>
          </a:xfrm>
          <a:prstGeom prst="rect">
            <a:avLst/>
          </a:prstGeom>
          <a:ln w="25400">
            <a:miter lim="400000"/>
          </a:ln>
          <a:extLst>
            <a:ext uri="{C572A759-6A51-4108-AA02-DFA0A04FC94B}">
              <ma14:wrappingTextBoxFlag xmlns:ma14="http://schemas.microsoft.com/office/mac/drawingml/2011/main" val="1"/>
            </a:ext>
          </a:extLst>
        </p:spPr>
        <p:txBody>
          <a:bodyPr lIns="121919" tIns="121919" rIns="121919" bIns="121919" anchor="ctr">
            <a:normAutofit fontScale="100000" lnSpcReduction="0"/>
          </a:bodyPr>
          <a:lstStyle>
            <a:lvl1pPr>
              <a:spcBef>
                <a:spcPts val="1900"/>
              </a:spcBef>
              <a:defRPr b="1" sz="8000"/>
            </a:lvl1pPr>
          </a:lstStyle>
          <a:p>
            <a:pPr/>
            <a:r>
              <a:t>Why patience is difficult- Col. 1:9-11; 3:12</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1000">
        <p15:prstTrans prst="peelOff" invX="1"/>
      </p:transition>
    </mc:Choice>
    <mc:Choice xmlns:p14="http://schemas.microsoft.com/office/powerpoint/2010/main" Requires="p14">
      <p:transition spd="med" advClick="1" p14:dur="1000">
        <p:wipe dir="l"/>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8" name="Text Placeholder 2"/>
          <p:cNvSpPr txBox="1"/>
          <p:nvPr>
            <p:ph type="body" idx="1"/>
          </p:nvPr>
        </p:nvSpPr>
        <p:spPr>
          <a:xfrm>
            <a:off x="353161" y="2835056"/>
            <a:ext cx="23677678" cy="10400907"/>
          </a:xfrm>
          <a:prstGeom prst="rect">
            <a:avLst/>
          </a:prstGeom>
        </p:spPr>
        <p:txBody>
          <a:bodyPr/>
          <a:lstStyle/>
          <a:p>
            <a:pPr algn="l" defTabSz="2145791">
              <a:spcBef>
                <a:spcPts val="1600"/>
              </a:spcBef>
              <a:defRPr b="1" sz="7040">
                <a:solidFill>
                  <a:srgbClr val="000000"/>
                </a:solidFill>
              </a:defRPr>
            </a:pPr>
            <a:r>
              <a:t>9 For this reason also, since the day we heard of it, we have not ceased to pray for you and to ask that you may be filled with the knowledge of His will in all spiritual wisdom and understanding, 10 so that you will walk in a manner worthy of the Lord, to please Him in all respects, bearing fruit in every good work and increasing in the knowledge of God; 11 strengthened with all power, according to His glorious might, for the attaining of all steadfastness and </a:t>
            </a:r>
            <a:r>
              <a:rPr u="sng"/>
              <a:t>patience</a:t>
            </a:r>
          </a:p>
        </p:txBody>
      </p:sp>
      <p:sp>
        <p:nvSpPr>
          <p:cNvPr id="109" name="Text Placeholder 2"/>
          <p:cNvSpPr txBox="1"/>
          <p:nvPr/>
        </p:nvSpPr>
        <p:spPr>
          <a:xfrm>
            <a:off x="139397" y="226204"/>
            <a:ext cx="24105206" cy="2095350"/>
          </a:xfrm>
          <a:prstGeom prst="rect">
            <a:avLst/>
          </a:prstGeom>
          <a:ln w="25400">
            <a:miter lim="400000"/>
          </a:ln>
          <a:extLst>
            <a:ext uri="{C572A759-6A51-4108-AA02-DFA0A04FC94B}">
              <ma14:wrappingTextBoxFlag xmlns:ma14="http://schemas.microsoft.com/office/mac/drawingml/2011/main" val="1"/>
            </a:ext>
          </a:extLst>
        </p:spPr>
        <p:txBody>
          <a:bodyPr lIns="121919" tIns="121919" rIns="121919" bIns="121919" anchor="ctr">
            <a:normAutofit fontScale="100000" lnSpcReduction="0"/>
          </a:bodyPr>
          <a:lstStyle>
            <a:lvl1pPr>
              <a:spcBef>
                <a:spcPts val="1900"/>
              </a:spcBef>
              <a:defRPr b="1" sz="8000"/>
            </a:lvl1pPr>
          </a:lstStyle>
          <a:p>
            <a:pPr/>
            <a:r>
              <a:t>Why patience is difficult- Col. 1:9-11; 3:12</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1" name="Text Placeholder 2"/>
          <p:cNvSpPr txBox="1"/>
          <p:nvPr>
            <p:ph type="body" idx="1"/>
          </p:nvPr>
        </p:nvSpPr>
        <p:spPr>
          <a:xfrm>
            <a:off x="353161" y="2835056"/>
            <a:ext cx="23677678" cy="10400907"/>
          </a:xfrm>
          <a:prstGeom prst="rect">
            <a:avLst/>
          </a:prstGeom>
        </p:spPr>
        <p:txBody>
          <a:bodyPr/>
          <a:lstStyle/>
          <a:p>
            <a:pPr algn="l">
              <a:defRPr b="1">
                <a:solidFill>
                  <a:srgbClr val="000000"/>
                </a:solidFill>
              </a:defRPr>
            </a:pPr>
            <a:r>
              <a:t>So, as those who have been chosen of God, holy and beloved, put on a heart of compassion, kindness, humility, gentleness and </a:t>
            </a:r>
            <a:r>
              <a:rPr u="sng"/>
              <a:t>patience</a:t>
            </a:r>
            <a:r>
              <a:t>;</a:t>
            </a:r>
          </a:p>
        </p:txBody>
      </p:sp>
      <p:sp>
        <p:nvSpPr>
          <p:cNvPr id="112" name="Text Placeholder 2"/>
          <p:cNvSpPr txBox="1"/>
          <p:nvPr/>
        </p:nvSpPr>
        <p:spPr>
          <a:xfrm>
            <a:off x="139397" y="226204"/>
            <a:ext cx="24105206" cy="2095350"/>
          </a:xfrm>
          <a:prstGeom prst="rect">
            <a:avLst/>
          </a:prstGeom>
          <a:ln w="25400">
            <a:miter lim="400000"/>
          </a:ln>
          <a:extLst>
            <a:ext uri="{C572A759-6A51-4108-AA02-DFA0A04FC94B}">
              <ma14:wrappingTextBoxFlag xmlns:ma14="http://schemas.microsoft.com/office/mac/drawingml/2011/main" val="1"/>
            </a:ext>
          </a:extLst>
        </p:spPr>
        <p:txBody>
          <a:bodyPr lIns="121919" tIns="121919" rIns="121919" bIns="121919" anchor="ctr">
            <a:normAutofit fontScale="100000" lnSpcReduction="0"/>
          </a:bodyPr>
          <a:lstStyle>
            <a:lvl1pPr>
              <a:spcBef>
                <a:spcPts val="1900"/>
              </a:spcBef>
              <a:defRPr b="1" sz="8000"/>
            </a:lvl1pPr>
          </a:lstStyle>
          <a:p>
            <a:pPr/>
            <a:r>
              <a:t>Why patience is difficult- Col. 1:9-11; 3:12</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1000">
        <p15:prstTrans prst="peelOff" invX="1"/>
      </p:transition>
    </mc:Choice>
    <mc:Choice xmlns:p14="http://schemas.microsoft.com/office/powerpoint/2010/main" Requires="p14">
      <p:transition spd="med" advClick="1" p14:dur="1000">
        <p:wipe dir="l"/>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4" name="Text Placeholder 3"/>
          <p:cNvSpPr txBox="1"/>
          <p:nvPr>
            <p:ph type="body" sz="quarter" idx="1"/>
          </p:nvPr>
        </p:nvSpPr>
        <p:spPr>
          <a:xfrm>
            <a:off x="10049300" y="7737838"/>
            <a:ext cx="3802548" cy="910713"/>
          </a:xfrm>
          <a:prstGeom prst="rect">
            <a:avLst/>
          </a:prstGeom>
        </p:spPr>
        <p:txBody>
          <a:bodyPr/>
          <a:lstStyle>
            <a:lvl1pPr defTabSz="1267967">
              <a:spcBef>
                <a:spcPts val="400"/>
              </a:spcBef>
              <a:defRPr sz="3848">
                <a:solidFill>
                  <a:srgbClr val="E35267"/>
                </a:solidFill>
              </a:defRPr>
            </a:lvl1pPr>
          </a:lstStyle>
          <a:p>
            <a:pPr/>
            <a:r>
              <a:t>1 Corinthians 13</a:t>
            </a:r>
          </a:p>
        </p:txBody>
      </p:sp>
      <p:sp>
        <p:nvSpPr>
          <p:cNvPr id="115" name="Title 1"/>
          <p:cNvSpPr txBox="1"/>
          <p:nvPr>
            <p:ph type="title"/>
          </p:nvPr>
        </p:nvSpPr>
        <p:spPr>
          <a:xfrm>
            <a:off x="8307261" y="4693757"/>
            <a:ext cx="7769478" cy="3597129"/>
          </a:xfrm>
          <a:prstGeom prst="rect">
            <a:avLst/>
          </a:prstGeom>
        </p:spPr>
        <p:txBody>
          <a:bodyPr/>
          <a:lstStyle>
            <a:lvl1pPr>
              <a:defRPr b="1" sz="9600"/>
            </a:lvl1pPr>
          </a:lstStyle>
          <a:p>
            <a:pPr/>
            <a:r>
              <a:t>Love is: Patient</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1000">
        <p15:prstTrans prst="peelOff" invX="1"/>
      </p:transition>
    </mc:Choice>
    <mc:Choice xmlns:p14="http://schemas.microsoft.com/office/powerpoint/2010/main" Requires="p14">
      <p:transition spd="med" advClick="1" p14:dur="1000">
        <p:wipe dir="l"/>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2" name="Text Placeholder 2"/>
          <p:cNvSpPr txBox="1"/>
          <p:nvPr>
            <p:ph type="body" idx="1"/>
          </p:nvPr>
        </p:nvSpPr>
        <p:spPr>
          <a:xfrm>
            <a:off x="353161" y="480037"/>
            <a:ext cx="23677678" cy="12755926"/>
          </a:xfrm>
          <a:prstGeom prst="rect">
            <a:avLst/>
          </a:prstGeom>
        </p:spPr>
        <p:txBody>
          <a:bodyPr/>
          <a:lstStyle/>
          <a:p>
            <a:pPr algn="l">
              <a:defRPr b="1">
                <a:solidFill>
                  <a:srgbClr val="000000"/>
                </a:solidFill>
              </a:defRPr>
            </a:pPr>
            <a:r>
              <a:t>1 Cor. 13:1-3 If I speak with the tongues of men and of angels, but do not have love, I have become a noisy gong or a clanging cymbal. If I have the gift of prophecy, and know all mysteries and all knowledge; and if I have all faith, so as to remove mountains, but do not have love, I am nothing. And if I give all my possessions to feed the poor, and if I surrender my body to be burned, but do not have love, it profits me nothing. </a:t>
            </a:r>
            <a:r>
              <a:rPr>
                <a:latin typeface="Helvetica Neue"/>
                <a:ea typeface="Helvetica Neue"/>
                <a:cs typeface="Helvetica Neue"/>
                <a:sym typeface="Helvetica Neue"/>
              </a:rPr>
              <a:t>4 </a:t>
            </a:r>
            <a:r>
              <a:t>Love is patient…</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4" name="Text Placeholder 2"/>
          <p:cNvSpPr txBox="1"/>
          <p:nvPr>
            <p:ph type="body" idx="1"/>
          </p:nvPr>
        </p:nvSpPr>
        <p:spPr>
          <a:xfrm>
            <a:off x="353161" y="480037"/>
            <a:ext cx="23677678" cy="12755926"/>
          </a:xfrm>
          <a:prstGeom prst="rect">
            <a:avLst/>
          </a:prstGeom>
        </p:spPr>
        <p:txBody>
          <a:bodyPr/>
          <a:lstStyle/>
          <a:p>
            <a:pPr marL="802105" indent="-802105" algn="l">
              <a:buSzPct val="100000"/>
              <a:buChar char="•"/>
              <a:defRPr b="1">
                <a:solidFill>
                  <a:srgbClr val="000000"/>
                </a:solidFill>
              </a:defRPr>
            </a:pPr>
            <a:r>
              <a:t>The Greek word used here for patience is literally "</a:t>
            </a:r>
            <a:r>
              <a:rPr u="sng"/>
              <a:t>to have a high boiling point</a:t>
            </a:r>
            <a:r>
              <a:t>." </a:t>
            </a:r>
          </a:p>
          <a:p>
            <a:pPr marL="802105" indent="-802105" algn="l">
              <a:buSzPct val="100000"/>
              <a:buChar char="•"/>
              <a:defRPr b="1">
                <a:solidFill>
                  <a:srgbClr val="000000"/>
                </a:solidFill>
              </a:defRPr>
            </a:pPr>
            <a:r>
              <a:t>This word is never used in the Bible except to explain the relationships of people.</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1000">
        <p15:prstTrans prst="peelOff" invX="1"/>
      </p:transition>
    </mc:Choice>
    <mc:Choice xmlns:p14="http://schemas.microsoft.com/office/powerpoint/2010/main" Requires="p14">
      <p:transition spd="med" advClick="1" p14:dur="1000">
        <p:wipe dir="l"/>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6" name="Text Placeholder 2"/>
          <p:cNvSpPr txBox="1"/>
          <p:nvPr>
            <p:ph type="body" idx="1"/>
          </p:nvPr>
        </p:nvSpPr>
        <p:spPr>
          <a:xfrm>
            <a:off x="353161" y="2007286"/>
            <a:ext cx="23677678" cy="11075675"/>
          </a:xfrm>
          <a:prstGeom prst="rect">
            <a:avLst/>
          </a:prstGeom>
        </p:spPr>
        <p:txBody>
          <a:bodyPr/>
          <a:lstStyle/>
          <a:p>
            <a:pPr algn="l" defTabSz="2194559">
              <a:spcBef>
                <a:spcPts val="1700"/>
              </a:spcBef>
              <a:defRPr b="1" sz="7200">
                <a:solidFill>
                  <a:srgbClr val="000000"/>
                </a:solidFill>
              </a:defRPr>
            </a:pPr>
            <a:r>
              <a:t>2 Pt. 3:8-9- But do not let this one fact escape your notice, beloved, that with the Lord one day is like a thousand years, and a thousand years like one day. 9 The Lord is not slow about His promise, as some count slowness, but is </a:t>
            </a:r>
            <a:r>
              <a:rPr u="sng"/>
              <a:t>patient</a:t>
            </a:r>
            <a:r>
              <a:t> toward you, not wishing for any to perish but for all to come to repentance.</a:t>
            </a:r>
          </a:p>
          <a:p>
            <a:pPr algn="l" defTabSz="2194559">
              <a:spcBef>
                <a:spcPts val="1700"/>
              </a:spcBef>
              <a:defRPr b="1" sz="7200">
                <a:solidFill>
                  <a:srgbClr val="000000"/>
                </a:solidFill>
              </a:defRPr>
            </a:pPr>
            <a:r>
              <a:t>15- and regard the </a:t>
            </a:r>
            <a:r>
              <a:rPr u="sng"/>
              <a:t>patience</a:t>
            </a:r>
            <a:r>
              <a:t> of our Lord as salvation; just as also our beloved brother Paul, according to the wisdom given him, wrote to you</a:t>
            </a:r>
          </a:p>
        </p:txBody>
      </p:sp>
      <p:sp>
        <p:nvSpPr>
          <p:cNvPr id="87" name="Text Placeholder 2"/>
          <p:cNvSpPr txBox="1"/>
          <p:nvPr/>
        </p:nvSpPr>
        <p:spPr>
          <a:xfrm>
            <a:off x="139397" y="226204"/>
            <a:ext cx="24105206" cy="2095350"/>
          </a:xfrm>
          <a:prstGeom prst="rect">
            <a:avLst/>
          </a:prstGeom>
          <a:ln w="25400">
            <a:miter lim="400000"/>
          </a:ln>
          <a:extLst>
            <a:ext uri="{C572A759-6A51-4108-AA02-DFA0A04FC94B}">
              <ma14:wrappingTextBoxFlag xmlns:ma14="http://schemas.microsoft.com/office/mac/drawingml/2011/main" val="1"/>
            </a:ext>
          </a:extLst>
        </p:spPr>
        <p:txBody>
          <a:bodyPr lIns="121919" tIns="121919" rIns="121919" bIns="121919" anchor="ctr">
            <a:normAutofit fontScale="100000" lnSpcReduction="0"/>
          </a:bodyPr>
          <a:lstStyle>
            <a:lvl1pPr>
              <a:spcBef>
                <a:spcPts val="1900"/>
              </a:spcBef>
              <a:defRPr b="1" sz="8000"/>
            </a:lvl1pPr>
          </a:lstStyle>
          <a:p>
            <a:pPr/>
            <a:r>
              <a:t>God is patient</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1000">
        <p15:prstTrans prst="peelOff" invX="1"/>
      </p:transition>
    </mc:Choice>
    <mc:Choice xmlns:p14="http://schemas.microsoft.com/office/powerpoint/2010/main" Requires="p14">
      <p:transition spd="med" advClick="1" p14:dur="1000">
        <p:wipe dir="l"/>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9" name="Text Placeholder 2"/>
          <p:cNvSpPr txBox="1"/>
          <p:nvPr>
            <p:ph type="body" idx="1"/>
          </p:nvPr>
        </p:nvSpPr>
        <p:spPr>
          <a:xfrm>
            <a:off x="353161" y="2323543"/>
            <a:ext cx="23677678" cy="10912420"/>
          </a:xfrm>
          <a:prstGeom prst="rect">
            <a:avLst/>
          </a:prstGeom>
        </p:spPr>
        <p:txBody>
          <a:bodyPr/>
          <a:lstStyle/>
          <a:p>
            <a:pPr algn="l">
              <a:defRPr b="1">
                <a:solidFill>
                  <a:srgbClr val="000000"/>
                </a:solidFill>
              </a:defRPr>
            </a:pPr>
            <a:r>
              <a:t>Rom. 2:1-4-  3 But do you suppose this, O man, when you pass judgment on those who practice such things and do the same yourself, that you will escape the judgment of God? 4 Or do you think lightly of the riches of His kindness and tolerance and </a:t>
            </a:r>
            <a:r>
              <a:rPr u="sng"/>
              <a:t>patience</a:t>
            </a:r>
            <a:r>
              <a:t>, not knowing that the kindness of God leads you to repentance? </a:t>
            </a:r>
          </a:p>
        </p:txBody>
      </p:sp>
      <p:sp>
        <p:nvSpPr>
          <p:cNvPr id="90" name="Text Placeholder 2"/>
          <p:cNvSpPr txBox="1"/>
          <p:nvPr/>
        </p:nvSpPr>
        <p:spPr>
          <a:xfrm>
            <a:off x="139397" y="226204"/>
            <a:ext cx="24105206" cy="2095350"/>
          </a:xfrm>
          <a:prstGeom prst="rect">
            <a:avLst/>
          </a:prstGeom>
          <a:ln w="25400">
            <a:miter lim="400000"/>
          </a:ln>
          <a:extLst>
            <a:ext uri="{C572A759-6A51-4108-AA02-DFA0A04FC94B}">
              <ma14:wrappingTextBoxFlag xmlns:ma14="http://schemas.microsoft.com/office/mac/drawingml/2011/main" val="1"/>
            </a:ext>
          </a:extLst>
        </p:spPr>
        <p:txBody>
          <a:bodyPr lIns="121919" tIns="121919" rIns="121919" bIns="121919" anchor="ctr">
            <a:normAutofit fontScale="100000" lnSpcReduction="0"/>
          </a:bodyPr>
          <a:lstStyle>
            <a:lvl1pPr>
              <a:spcBef>
                <a:spcPts val="1900"/>
              </a:spcBef>
              <a:defRPr b="1" sz="8000"/>
            </a:lvl1pPr>
          </a:lstStyle>
          <a:p>
            <a:pPr/>
            <a:r>
              <a:t>God is patient</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1000">
        <p15:prstTrans prst="peelOff" invX="1"/>
      </p:transition>
    </mc:Choice>
    <mc:Choice xmlns:p14="http://schemas.microsoft.com/office/powerpoint/2010/main" Requires="p14">
      <p:transition spd="med" advClick="1" p14:dur="1000">
        <p:wipe dir="l"/>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2" name="Text Placeholder 2"/>
          <p:cNvSpPr txBox="1"/>
          <p:nvPr>
            <p:ph type="body" idx="1"/>
          </p:nvPr>
        </p:nvSpPr>
        <p:spPr>
          <a:xfrm>
            <a:off x="353161" y="2323543"/>
            <a:ext cx="23677678" cy="10912420"/>
          </a:xfrm>
          <a:prstGeom prst="rect">
            <a:avLst/>
          </a:prstGeom>
        </p:spPr>
        <p:txBody>
          <a:bodyPr/>
          <a:lstStyle/>
          <a:p>
            <a:pPr algn="l">
              <a:defRPr b="1">
                <a:solidFill>
                  <a:srgbClr val="000000"/>
                </a:solidFill>
              </a:defRPr>
            </a:pPr>
            <a:r>
              <a:t>1 Tim. 1:16- Yet for this reason I found mercy, so that in me as the foremost, Jesus Christ might demonstrate His perfect </a:t>
            </a:r>
            <a:r>
              <a:rPr u="sng"/>
              <a:t>patience</a:t>
            </a:r>
            <a:r>
              <a:t> as an example for those who would believe in Him for eternal life.</a:t>
            </a:r>
          </a:p>
        </p:txBody>
      </p:sp>
      <p:sp>
        <p:nvSpPr>
          <p:cNvPr id="93" name="Text Placeholder 2"/>
          <p:cNvSpPr txBox="1"/>
          <p:nvPr/>
        </p:nvSpPr>
        <p:spPr>
          <a:xfrm>
            <a:off x="139397" y="226204"/>
            <a:ext cx="24105206" cy="2095350"/>
          </a:xfrm>
          <a:prstGeom prst="rect">
            <a:avLst/>
          </a:prstGeom>
          <a:ln w="25400">
            <a:miter lim="400000"/>
          </a:ln>
          <a:extLst>
            <a:ext uri="{C572A759-6A51-4108-AA02-DFA0A04FC94B}">
              <ma14:wrappingTextBoxFlag xmlns:ma14="http://schemas.microsoft.com/office/mac/drawingml/2011/main" val="1"/>
            </a:ext>
          </a:extLst>
        </p:spPr>
        <p:txBody>
          <a:bodyPr lIns="121919" tIns="121919" rIns="121919" bIns="121919" anchor="ctr">
            <a:normAutofit fontScale="100000" lnSpcReduction="0"/>
          </a:bodyPr>
          <a:lstStyle>
            <a:lvl1pPr>
              <a:spcBef>
                <a:spcPts val="1900"/>
              </a:spcBef>
              <a:defRPr b="1" sz="8000"/>
            </a:lvl1pPr>
          </a:lstStyle>
          <a:p>
            <a:pPr/>
            <a:r>
              <a:t>God is patient</a:t>
            </a:r>
          </a:p>
        </p:txBody>
      </p:sp>
    </p:spTree>
  </p:cSld>
  <p:clrMapOvr>
    <a:masterClrMapping/>
  </p:clrMapOvr>
  <mc:AlternateContent xmlns:mc="http://schemas.openxmlformats.org/markup-compatibility/2006">
    <mc:Choice xmlns:p14="http://schemas.microsoft.com/office/powerpoint/2010/main" Requires="p14">
      <p:transition spd="med" advClick="1" p14:dur="1000">
        <p14:prism dir="l"/>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5" name="Text Placeholder 2"/>
          <p:cNvSpPr txBox="1"/>
          <p:nvPr>
            <p:ph type="body" idx="1"/>
          </p:nvPr>
        </p:nvSpPr>
        <p:spPr>
          <a:xfrm>
            <a:off x="353161" y="2323543"/>
            <a:ext cx="23677678" cy="10912420"/>
          </a:xfrm>
          <a:prstGeom prst="rect">
            <a:avLst/>
          </a:prstGeom>
        </p:spPr>
        <p:txBody>
          <a:bodyPr/>
          <a:lstStyle>
            <a:lvl1pPr algn="l">
              <a:defRPr b="1">
                <a:solidFill>
                  <a:srgbClr val="000000"/>
                </a:solidFill>
              </a:defRPr>
            </a:lvl1pPr>
          </a:lstStyle>
          <a:p>
            <a:pPr/>
            <a:r>
              <a:t>Because He wants to save us!</a:t>
            </a:r>
          </a:p>
        </p:txBody>
      </p:sp>
      <p:sp>
        <p:nvSpPr>
          <p:cNvPr id="96" name="Text Placeholder 2"/>
          <p:cNvSpPr txBox="1"/>
          <p:nvPr/>
        </p:nvSpPr>
        <p:spPr>
          <a:xfrm>
            <a:off x="139397" y="226204"/>
            <a:ext cx="24105206" cy="2095350"/>
          </a:xfrm>
          <a:prstGeom prst="rect">
            <a:avLst/>
          </a:prstGeom>
          <a:ln w="25400">
            <a:miter lim="400000"/>
          </a:ln>
          <a:extLst>
            <a:ext uri="{C572A759-6A51-4108-AA02-DFA0A04FC94B}">
              <ma14:wrappingTextBoxFlag xmlns:ma14="http://schemas.microsoft.com/office/mac/drawingml/2011/main" val="1"/>
            </a:ext>
          </a:extLst>
        </p:spPr>
        <p:txBody>
          <a:bodyPr lIns="121919" tIns="121919" rIns="121919" bIns="121919" anchor="ctr">
            <a:normAutofit fontScale="100000" lnSpcReduction="0"/>
          </a:bodyPr>
          <a:lstStyle>
            <a:lvl1pPr>
              <a:spcBef>
                <a:spcPts val="1900"/>
              </a:spcBef>
              <a:defRPr b="1" sz="8000"/>
            </a:lvl1pPr>
          </a:lstStyle>
          <a:p>
            <a:pPr/>
            <a:r>
              <a:t>Why is God patient?</a:t>
            </a:r>
          </a:p>
        </p:txBody>
      </p:sp>
    </p:spTree>
  </p:cSld>
  <p:clrMapOvr>
    <a:masterClrMapping/>
  </p:clrMapOvr>
  <mc:AlternateContent xmlns:mc="http://schemas.openxmlformats.org/markup-compatibility/2006">
    <mc:Choice xmlns:p14="http://schemas.microsoft.com/office/powerpoint/2010/main" Requires="p14">
      <p:transition spd="med" advClick="1" p14:dur="1000">
        <p14:prism dir="l"/>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8" name="Text Placeholder 2"/>
          <p:cNvSpPr txBox="1"/>
          <p:nvPr>
            <p:ph type="body" idx="1"/>
          </p:nvPr>
        </p:nvSpPr>
        <p:spPr>
          <a:xfrm>
            <a:off x="353161" y="480037"/>
            <a:ext cx="23677678" cy="12755926"/>
          </a:xfrm>
          <a:prstGeom prst="rect">
            <a:avLst/>
          </a:prstGeom>
        </p:spPr>
        <p:txBody>
          <a:bodyPr/>
          <a:lstStyle/>
          <a:p>
            <a:pPr marL="802105" indent="-802105" algn="l">
              <a:buSzPct val="100000"/>
              <a:buChar char="•"/>
              <a:defRPr b="1">
                <a:solidFill>
                  <a:srgbClr val="000000"/>
                </a:solidFill>
              </a:defRPr>
            </a:pPr>
            <a:r>
              <a:t>Patience looks like forgiveness and mercy. </a:t>
            </a:r>
          </a:p>
          <a:p>
            <a:pPr marL="802105" indent="-802105" algn="l">
              <a:buSzPct val="100000"/>
              <a:buChar char="•"/>
              <a:defRPr b="1">
                <a:solidFill>
                  <a:srgbClr val="000000"/>
                </a:solidFill>
              </a:defRPr>
            </a:pPr>
            <a:r>
              <a:t>A canceling of debts. </a:t>
            </a:r>
          </a:p>
          <a:p>
            <a:pPr marL="802105" indent="-802105" algn="l">
              <a:buSzPct val="100000"/>
              <a:buChar char="•"/>
              <a:defRPr b="1">
                <a:solidFill>
                  <a:srgbClr val="000000"/>
                </a:solidFill>
              </a:defRPr>
            </a:pPr>
            <a:r>
              <a:t>Without forgiveness patience becomes impossible. </a:t>
            </a:r>
          </a:p>
        </p:txBody>
      </p:sp>
      <p:sp>
        <p:nvSpPr>
          <p:cNvPr id="99" name="Text Placeholder 2"/>
          <p:cNvSpPr txBox="1"/>
          <p:nvPr/>
        </p:nvSpPr>
        <p:spPr>
          <a:xfrm>
            <a:off x="139397" y="226204"/>
            <a:ext cx="24105206" cy="2095350"/>
          </a:xfrm>
          <a:prstGeom prst="rect">
            <a:avLst/>
          </a:prstGeom>
          <a:ln w="25400">
            <a:miter lim="400000"/>
          </a:ln>
          <a:extLst>
            <a:ext uri="{C572A759-6A51-4108-AA02-DFA0A04FC94B}">
              <ma14:wrappingTextBoxFlag xmlns:ma14="http://schemas.microsoft.com/office/mac/drawingml/2011/main" val="1"/>
            </a:ext>
          </a:extLst>
        </p:spPr>
        <p:txBody>
          <a:bodyPr lIns="121919" tIns="121919" rIns="121919" bIns="121919" anchor="ctr">
            <a:normAutofit fontScale="100000" lnSpcReduction="0"/>
          </a:bodyPr>
          <a:lstStyle>
            <a:lvl1pPr>
              <a:spcBef>
                <a:spcPts val="1900"/>
              </a:spcBef>
              <a:defRPr b="1" sz="8000"/>
            </a:lvl1pPr>
          </a:lstStyle>
          <a:p>
            <a:pPr/>
            <a:r>
              <a:t>What does patience look like? Mt. 18:21-35</a:t>
            </a:r>
          </a:p>
        </p:txBody>
      </p:sp>
    </p:spTree>
  </p:cSld>
  <p:clrMapOvr>
    <a:masterClrMapping/>
  </p:clrMapOvr>
  <mc:AlternateContent xmlns:mc="http://schemas.openxmlformats.org/markup-compatibility/2006">
    <mc:Choice xmlns:p14="http://schemas.microsoft.com/office/powerpoint/2010/main" Requires="p14">
      <p:transition spd="med" advClick="1" p14:dur="1000">
        <p14:prism dir="l"/>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1" name="Text Placeholder 2"/>
          <p:cNvSpPr txBox="1"/>
          <p:nvPr>
            <p:ph type="body" idx="1"/>
          </p:nvPr>
        </p:nvSpPr>
        <p:spPr>
          <a:xfrm>
            <a:off x="353161" y="2535080"/>
            <a:ext cx="23677678" cy="10700883"/>
          </a:xfrm>
          <a:prstGeom prst="rect">
            <a:avLst/>
          </a:prstGeom>
        </p:spPr>
        <p:txBody>
          <a:bodyPr/>
          <a:lstStyle/>
          <a:p>
            <a:pPr marL="802105" indent="-802105" algn="l">
              <a:buSzPct val="100000"/>
              <a:buChar char="•"/>
              <a:defRPr b="1">
                <a:solidFill>
                  <a:srgbClr val="000000"/>
                </a:solidFill>
              </a:defRPr>
            </a:pPr>
            <a:r>
              <a:t>1 Thess. 5:14- “We urge you, brethren, admonish the unruly, encourage the fainthearted, help the weak, be </a:t>
            </a:r>
            <a:r>
              <a:rPr u="sng"/>
              <a:t>patient</a:t>
            </a:r>
            <a:r>
              <a:t> with everyone.”</a:t>
            </a:r>
          </a:p>
          <a:p>
            <a:pPr marL="802105" indent="-802105" algn="l">
              <a:buSzPct val="100000"/>
              <a:buChar char="•"/>
              <a:defRPr b="1">
                <a:solidFill>
                  <a:srgbClr val="000000"/>
                </a:solidFill>
              </a:defRPr>
            </a:pPr>
            <a:r>
              <a:t>Are you patient with some and not with others?</a:t>
            </a:r>
          </a:p>
        </p:txBody>
      </p:sp>
      <p:sp>
        <p:nvSpPr>
          <p:cNvPr id="102" name="Text Placeholder 2"/>
          <p:cNvSpPr txBox="1"/>
          <p:nvPr/>
        </p:nvSpPr>
        <p:spPr>
          <a:xfrm>
            <a:off x="139397" y="226204"/>
            <a:ext cx="24105206" cy="2095350"/>
          </a:xfrm>
          <a:prstGeom prst="rect">
            <a:avLst/>
          </a:prstGeom>
          <a:ln w="25400">
            <a:miter lim="400000"/>
          </a:ln>
          <a:extLst>
            <a:ext uri="{C572A759-6A51-4108-AA02-DFA0A04FC94B}">
              <ma14:wrappingTextBoxFlag xmlns:ma14="http://schemas.microsoft.com/office/mac/drawingml/2011/main" val="1"/>
            </a:ext>
          </a:extLst>
        </p:spPr>
        <p:txBody>
          <a:bodyPr lIns="121919" tIns="121919" rIns="121919" bIns="121919" anchor="ctr">
            <a:normAutofit fontScale="100000" lnSpcReduction="0"/>
          </a:bodyPr>
          <a:lstStyle>
            <a:lvl1pPr>
              <a:spcBef>
                <a:spcPts val="1900"/>
              </a:spcBef>
              <a:defRPr b="1" sz="8000"/>
            </a:lvl1pPr>
          </a:lstStyle>
          <a:p>
            <a:pPr/>
            <a:r>
              <a:t>Patience is not partial or lazy</a:t>
            </a:r>
          </a:p>
        </p:txBody>
      </p:sp>
    </p:spTree>
  </p:cSld>
  <p:clrMapOvr>
    <a:masterClrMapping/>
  </p:clrMapOvr>
  <mc:AlternateContent xmlns:mc="http://schemas.openxmlformats.org/markup-compatibility/2006">
    <mc:Choice xmlns:p14="http://schemas.microsoft.com/office/powerpoint/2010/main" Requires="p14">
      <p:transition spd="med" advClick="1" p14:dur="1000">
        <p14:prism dir="u"/>
      </p:transition>
    </mc:Choice>
    <mc:Fallback>
      <p:transition spd="med">
        <p:fade/>
      </p:transition>
    </mc:Fallback>
  </mc:AlternateContent>
</p:sld>
</file>

<file path=ppt/theme/theme1.xml><?xml version="1.0" encoding="utf-8"?>
<a:theme xmlns:a="http://schemas.openxmlformats.org/drawingml/2006/main" xmlns:r="http://schemas.openxmlformats.org/officeDocument/2006/relationships" name="Default">
  <a:themeElements>
    <a:clrScheme name="Default">
      <a:dk1>
        <a:srgbClr val="000000"/>
      </a:dk1>
      <a:lt1>
        <a:srgbClr val="FFFFFF"/>
      </a:lt1>
      <a:dk2>
        <a:srgbClr val="A7A7A7"/>
      </a:dk2>
      <a:lt2>
        <a:srgbClr val="535353"/>
      </a:lt2>
      <a:accent1>
        <a:srgbClr val="7C7C7C"/>
      </a:accent1>
      <a:accent2>
        <a:srgbClr val="B2B2B2"/>
      </a:accent2>
      <a:accent3>
        <a:srgbClr val="969696"/>
      </a:accent3>
      <a:accent4>
        <a:srgbClr val="808080"/>
      </a:accent4>
      <a:accent5>
        <a:srgbClr val="5F5F5F"/>
      </a:accent5>
      <a:accent6>
        <a:srgbClr val="4D4D4D"/>
      </a:accent6>
      <a:hlink>
        <a:srgbClr val="0000FF"/>
      </a:hlink>
      <a:folHlink>
        <a:srgbClr val="FF00FF"/>
      </a:folHlink>
    </a:clrScheme>
    <a:fontScheme name="Default">
      <a:majorFont>
        <a:latin typeface="Trebuchet MS"/>
        <a:ea typeface="Trebuchet MS"/>
        <a:cs typeface="Trebuchet MS"/>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101600" dist="50800" dir="5400000">
              <a:srgbClr val="000000">
                <a:alpha val="35000"/>
              </a:srgbClr>
            </a:outerShdw>
          </a:effectLst>
        </a:effectStyle>
        <a:effectStyle>
          <a:effectLst>
            <a:outerShdw sx="100000" sy="100000" kx="0" ky="0" algn="b" rotWithShape="0" blurRad="101600" dist="50800" dir="5400000">
              <a:srgbClr val="000000">
                <a:alpha val="35000"/>
              </a:srgbClr>
            </a:outerShdw>
          </a:effectLst>
        </a:effectStyle>
        <a:effectStyle>
          <a:effectLst>
            <a:outerShdw sx="100000" sy="100000" kx="0" ky="0" algn="b" rotWithShape="0" blurRad="101600" dist="508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63500" cap="flat">
          <a:solidFill>
            <a:schemeClr val="accent2">
              <a:lumOff val="16690"/>
            </a:schemeClr>
          </a:solidFill>
          <a:prstDash val="solid"/>
          <a:round/>
        </a:ln>
        <a:effectLst>
          <a:outerShdw sx="100000" sy="100000" kx="0" ky="0" algn="b" rotWithShape="0" blurRad="101600" dist="50800" dir="5400000">
            <a:srgbClr val="000000">
              <a:alpha val="35000"/>
            </a:srgbClr>
          </a:outerShdw>
        </a:effectLst>
        <a:sp3d/>
      </a:spPr>
      <a:bodyPr rot="0" spcFirstLastPara="1" vertOverflow="overflow" horzOverflow="overflow" vert="horz" wrap="square" lIns="121919" tIns="121919" rIns="121919" bIns="121919" numCol="1" spcCol="38100" rtlCol="0" anchor="ctr" upright="0">
        <a:spAutoFit/>
      </a:bodyPr>
      <a:lstStyle>
        <a:defPPr marL="0" marR="0" indent="0" algn="l" defTabSz="2438400" rtl="0" fontAlgn="auto" latinLnBrk="0" hangingPunct="0">
          <a:lnSpc>
            <a:spcPct val="100000"/>
          </a:lnSpc>
          <a:spcBef>
            <a:spcPts val="0"/>
          </a:spcBef>
          <a:spcAft>
            <a:spcPts val="0"/>
          </a:spcAft>
          <a:buClrTx/>
          <a:buSzTx/>
          <a:buFontTx/>
          <a:buNone/>
          <a:tabLst/>
          <a:defRPr b="0" baseline="0" cap="none" i="0" spc="0" strike="noStrike" sz="4800" u="none" kumimoji="0" normalizeH="0">
            <a:ln>
              <a:noFill/>
            </a:ln>
            <a:solidFill>
              <a:srgbClr val="000000"/>
            </a:solidFill>
            <a:effectLst/>
            <a:uFillTx/>
            <a:latin typeface="+mj-lt"/>
            <a:ea typeface="+mj-ea"/>
            <a:cs typeface="+mj-cs"/>
            <a:sym typeface="Trebuchet M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63500" cap="flat">
          <a:solidFill>
            <a:schemeClr val="accent2">
              <a:lumOff val="16690"/>
            </a:schemeClr>
          </a:solidFill>
          <a:prstDash val="solid"/>
          <a:round/>
        </a:ln>
        <a:effectLst>
          <a:outerShdw sx="100000" sy="100000" kx="0" ky="0" algn="b" rotWithShape="0" blurRad="101600" dist="508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25400" cap="flat">
          <a:noFill/>
          <a:miter lim="400000"/>
        </a:ln>
        <a:effectLst/>
        <a:sp3d/>
      </a:spPr>
      <a:bodyPr rot="0" spcFirstLastPara="1" vertOverflow="overflow" horzOverflow="overflow" vert="horz" wrap="square" lIns="121919" tIns="121919" rIns="121919" bIns="121919" numCol="1" spcCol="38100" rtlCol="0" anchor="t" upright="0">
        <a:spAutoFit/>
      </a:bodyPr>
      <a:lstStyle>
        <a:defPPr marL="0" marR="0" indent="0" algn="l" defTabSz="2438400" rtl="0" fontAlgn="auto" latinLnBrk="0" hangingPunct="0">
          <a:lnSpc>
            <a:spcPct val="100000"/>
          </a:lnSpc>
          <a:spcBef>
            <a:spcPts val="0"/>
          </a:spcBef>
          <a:spcAft>
            <a:spcPts val="0"/>
          </a:spcAft>
          <a:buClrTx/>
          <a:buSzTx/>
          <a:buFontTx/>
          <a:buNone/>
          <a:tabLst/>
          <a:defRPr b="0" baseline="0" cap="none" i="0" spc="0" strike="noStrike" sz="4800" u="none" kumimoji="0" normalizeH="0">
            <a:ln>
              <a:noFill/>
            </a:ln>
            <a:solidFill>
              <a:srgbClr val="000000"/>
            </a:solidFill>
            <a:effectLst/>
            <a:uFillTx/>
            <a:latin typeface="+mj-lt"/>
            <a:ea typeface="+mj-ea"/>
            <a:cs typeface="+mj-cs"/>
            <a:sym typeface="Trebuchet M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Default">
  <a:themeElements>
    <a:clrScheme name="Default">
      <a:dk1>
        <a:srgbClr val="000000"/>
      </a:dk1>
      <a:lt1>
        <a:srgbClr val="FFFFFF"/>
      </a:lt1>
      <a:dk2>
        <a:srgbClr val="A7A7A7"/>
      </a:dk2>
      <a:lt2>
        <a:srgbClr val="535353"/>
      </a:lt2>
      <a:accent1>
        <a:srgbClr val="7C7C7C"/>
      </a:accent1>
      <a:accent2>
        <a:srgbClr val="B2B2B2"/>
      </a:accent2>
      <a:accent3>
        <a:srgbClr val="969696"/>
      </a:accent3>
      <a:accent4>
        <a:srgbClr val="808080"/>
      </a:accent4>
      <a:accent5>
        <a:srgbClr val="5F5F5F"/>
      </a:accent5>
      <a:accent6>
        <a:srgbClr val="4D4D4D"/>
      </a:accent6>
      <a:hlink>
        <a:srgbClr val="0000FF"/>
      </a:hlink>
      <a:folHlink>
        <a:srgbClr val="FF00FF"/>
      </a:folHlink>
    </a:clrScheme>
    <a:fontScheme name="Default">
      <a:majorFont>
        <a:latin typeface="Trebuchet MS"/>
        <a:ea typeface="Trebuchet MS"/>
        <a:cs typeface="Trebuchet MS"/>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101600" dist="50800" dir="5400000">
              <a:srgbClr val="000000">
                <a:alpha val="35000"/>
              </a:srgbClr>
            </a:outerShdw>
          </a:effectLst>
        </a:effectStyle>
        <a:effectStyle>
          <a:effectLst>
            <a:outerShdw sx="100000" sy="100000" kx="0" ky="0" algn="b" rotWithShape="0" blurRad="101600" dist="50800" dir="5400000">
              <a:srgbClr val="000000">
                <a:alpha val="35000"/>
              </a:srgbClr>
            </a:outerShdw>
          </a:effectLst>
        </a:effectStyle>
        <a:effectStyle>
          <a:effectLst>
            <a:outerShdw sx="100000" sy="100000" kx="0" ky="0" algn="b" rotWithShape="0" blurRad="101600" dist="508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63500" cap="flat">
          <a:solidFill>
            <a:schemeClr val="accent2">
              <a:lumOff val="16690"/>
            </a:schemeClr>
          </a:solidFill>
          <a:prstDash val="solid"/>
          <a:round/>
        </a:ln>
        <a:effectLst>
          <a:outerShdw sx="100000" sy="100000" kx="0" ky="0" algn="b" rotWithShape="0" blurRad="101600" dist="50800" dir="5400000">
            <a:srgbClr val="000000">
              <a:alpha val="35000"/>
            </a:srgbClr>
          </a:outerShdw>
        </a:effectLst>
        <a:sp3d/>
      </a:spPr>
      <a:bodyPr rot="0" spcFirstLastPara="1" vertOverflow="overflow" horzOverflow="overflow" vert="horz" wrap="square" lIns="121919" tIns="121919" rIns="121919" bIns="121919" numCol="1" spcCol="38100" rtlCol="0" anchor="ctr" upright="0">
        <a:spAutoFit/>
      </a:bodyPr>
      <a:lstStyle>
        <a:defPPr marL="0" marR="0" indent="0" algn="l" defTabSz="2438400" rtl="0" fontAlgn="auto" latinLnBrk="0" hangingPunct="0">
          <a:lnSpc>
            <a:spcPct val="100000"/>
          </a:lnSpc>
          <a:spcBef>
            <a:spcPts val="0"/>
          </a:spcBef>
          <a:spcAft>
            <a:spcPts val="0"/>
          </a:spcAft>
          <a:buClrTx/>
          <a:buSzTx/>
          <a:buFontTx/>
          <a:buNone/>
          <a:tabLst/>
          <a:defRPr b="0" baseline="0" cap="none" i="0" spc="0" strike="noStrike" sz="4800" u="none" kumimoji="0" normalizeH="0">
            <a:ln>
              <a:noFill/>
            </a:ln>
            <a:solidFill>
              <a:srgbClr val="000000"/>
            </a:solidFill>
            <a:effectLst/>
            <a:uFillTx/>
            <a:latin typeface="+mj-lt"/>
            <a:ea typeface="+mj-ea"/>
            <a:cs typeface="+mj-cs"/>
            <a:sym typeface="Trebuchet M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63500" cap="flat">
          <a:solidFill>
            <a:schemeClr val="accent2">
              <a:lumOff val="16690"/>
            </a:schemeClr>
          </a:solidFill>
          <a:prstDash val="solid"/>
          <a:round/>
        </a:ln>
        <a:effectLst>
          <a:outerShdw sx="100000" sy="100000" kx="0" ky="0" algn="b" rotWithShape="0" blurRad="101600" dist="508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25400" cap="flat">
          <a:noFill/>
          <a:miter lim="400000"/>
        </a:ln>
        <a:effectLst/>
        <a:sp3d/>
      </a:spPr>
      <a:bodyPr rot="0" spcFirstLastPara="1" vertOverflow="overflow" horzOverflow="overflow" vert="horz" wrap="square" lIns="121919" tIns="121919" rIns="121919" bIns="121919" numCol="1" spcCol="38100" rtlCol="0" anchor="t" upright="0">
        <a:spAutoFit/>
      </a:bodyPr>
      <a:lstStyle>
        <a:defPPr marL="0" marR="0" indent="0" algn="l" defTabSz="2438400" rtl="0" fontAlgn="auto" latinLnBrk="0" hangingPunct="0">
          <a:lnSpc>
            <a:spcPct val="100000"/>
          </a:lnSpc>
          <a:spcBef>
            <a:spcPts val="0"/>
          </a:spcBef>
          <a:spcAft>
            <a:spcPts val="0"/>
          </a:spcAft>
          <a:buClrTx/>
          <a:buSzTx/>
          <a:buFontTx/>
          <a:buNone/>
          <a:tabLst/>
          <a:defRPr b="0" baseline="0" cap="none" i="0" spc="0" strike="noStrike" sz="4800" u="none" kumimoji="0" normalizeH="0">
            <a:ln>
              <a:noFill/>
            </a:ln>
            <a:solidFill>
              <a:srgbClr val="000000"/>
            </a:solidFill>
            <a:effectLst/>
            <a:uFillTx/>
            <a:latin typeface="+mj-lt"/>
            <a:ea typeface="+mj-ea"/>
            <a:cs typeface="+mj-cs"/>
            <a:sym typeface="Trebuchet M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