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78" r:id="rId3"/>
    <p:sldId id="279" r:id="rId4"/>
    <p:sldId id="257" r:id="rId5"/>
    <p:sldId id="260" r:id="rId6"/>
    <p:sldId id="280" r:id="rId7"/>
    <p:sldId id="281" r:id="rId8"/>
    <p:sldId id="282" r:id="rId9"/>
    <p:sldId id="284" r:id="rId10"/>
    <p:sldId id="285" r:id="rId11"/>
    <p:sldId id="287" r:id="rId12"/>
    <p:sldId id="286" r:id="rId13"/>
    <p:sldId id="283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44"/>
    <p:restoredTop sz="94574"/>
  </p:normalViewPr>
  <p:slideViewPr>
    <p:cSldViewPr snapToGrid="0" snapToObjects="1">
      <p:cViewPr varScale="1">
        <p:scale>
          <a:sx n="117" d="100"/>
          <a:sy n="117" d="100"/>
        </p:scale>
        <p:origin x="1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4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4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7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7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5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5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CE961-8098-3040-9866-EE103444FC95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33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2A73ED6-5A19-C947-8993-4741CA7C2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45" y="0"/>
            <a:ext cx="9374909" cy="52733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B24666-44EE-2E4B-95FB-89395DC6E292}"/>
              </a:ext>
            </a:extLst>
          </p:cNvPr>
          <p:cNvSpPr txBox="1"/>
          <p:nvPr/>
        </p:nvSpPr>
        <p:spPr>
          <a:xfrm>
            <a:off x="129309" y="5273386"/>
            <a:ext cx="119241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" panose="02040604050505020304" pitchFamily="18" charset="0"/>
              </a:rPr>
              <a:t>download lessons at</a:t>
            </a:r>
          </a:p>
          <a:p>
            <a:pPr algn="ctr"/>
            <a:r>
              <a:rPr lang="en-US" sz="4000" b="1" dirty="0">
                <a:latin typeface="Century" panose="02040604050505020304" pitchFamily="18" charset="0"/>
              </a:rPr>
              <a:t> </a:t>
            </a:r>
            <a:r>
              <a:rPr lang="en-US" sz="4000" b="1" dirty="0" err="1">
                <a:latin typeface="Century" panose="02040604050505020304" pitchFamily="18" charset="0"/>
              </a:rPr>
              <a:t>www.builtbyhim.com</a:t>
            </a:r>
            <a:endParaRPr lang="en-US" sz="40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9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80EBB-6315-7446-8714-8BE31E263A03}"/>
              </a:ext>
            </a:extLst>
          </p:cNvPr>
          <p:cNvSpPr txBox="1"/>
          <p:nvPr/>
        </p:nvSpPr>
        <p:spPr>
          <a:xfrm>
            <a:off x="0" y="6150114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B982"/>
                </a:solidFill>
                <a:latin typeface="Trajan Pro" panose="02020502050506020301" pitchFamily="18" charset="0"/>
              </a:rPr>
              <a:t>Jehoshaphat’s </a:t>
            </a:r>
            <a:r>
              <a:rPr lang="en-US" sz="4000" b="1" dirty="0" err="1">
                <a:solidFill>
                  <a:srgbClr val="E8B982"/>
                </a:solidFill>
                <a:latin typeface="Trajan Pro" panose="02020502050506020301" pitchFamily="18" charset="0"/>
              </a:rPr>
              <a:t>blindspot</a:t>
            </a:r>
            <a:endParaRPr lang="en-US" sz="3200" b="1" dirty="0">
              <a:solidFill>
                <a:srgbClr val="E8B982"/>
              </a:solidFill>
              <a:latin typeface="Trajan Pro" panose="02020502050506020301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E5928F0-F20E-FF4F-AD9D-A547949D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34" y="4613093"/>
            <a:ext cx="4267433" cy="2509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231887-308A-974E-96D9-8A38903A7A02}"/>
              </a:ext>
            </a:extLst>
          </p:cNvPr>
          <p:cNvSpPr txBox="1"/>
          <p:nvPr/>
        </p:nvSpPr>
        <p:spPr>
          <a:xfrm>
            <a:off x="115420" y="735108"/>
            <a:ext cx="1196115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Marriage alliance (2Chron. 18.1)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Military alliance with Ahab against Aram </a:t>
            </a:r>
            <a:br>
              <a:rPr lang="en-US" sz="3600" dirty="0">
                <a:latin typeface="Century" panose="02040604050505020304" pitchFamily="18" charset="0"/>
              </a:rPr>
            </a:br>
            <a:r>
              <a:rPr lang="en-US" sz="3600" dirty="0">
                <a:latin typeface="Century" panose="02040604050505020304" pitchFamily="18" charset="0"/>
              </a:rPr>
              <a:t>(2Chron. 18)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Trade alliance with Ahaziah (2Chron. 20.35-37)</a:t>
            </a:r>
          </a:p>
        </p:txBody>
      </p:sp>
    </p:spTree>
    <p:extLst>
      <p:ext uri="{BB962C8B-B14F-4D97-AF65-F5344CB8AC3E}">
        <p14:creationId xmlns:p14="http://schemas.microsoft.com/office/powerpoint/2010/main" val="177246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&#10;&#10;Description automatically generated">
            <a:extLst>
              <a:ext uri="{FF2B5EF4-FFF2-40B4-BE49-F238E27FC236}">
                <a16:creationId xmlns:a16="http://schemas.microsoft.com/office/drawing/2014/main" id="{C4EBDD7F-3185-934C-AE66-A82851CB1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890" y="0"/>
            <a:ext cx="4798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5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80EBB-6315-7446-8714-8BE31E263A03}"/>
              </a:ext>
            </a:extLst>
          </p:cNvPr>
          <p:cNvSpPr txBox="1"/>
          <p:nvPr/>
        </p:nvSpPr>
        <p:spPr>
          <a:xfrm>
            <a:off x="0" y="6150114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B982"/>
                </a:solidFill>
                <a:latin typeface="Trajan Pro" panose="02020502050506020301" pitchFamily="18" charset="0"/>
              </a:rPr>
              <a:t>Jehoshaphat’s </a:t>
            </a:r>
            <a:r>
              <a:rPr lang="en-US" sz="4000" b="1" dirty="0" err="1">
                <a:solidFill>
                  <a:srgbClr val="E8B982"/>
                </a:solidFill>
                <a:latin typeface="Trajan Pro" panose="02020502050506020301" pitchFamily="18" charset="0"/>
              </a:rPr>
              <a:t>blindspot</a:t>
            </a:r>
            <a:endParaRPr lang="en-US" sz="3200" b="1" dirty="0">
              <a:solidFill>
                <a:srgbClr val="E8B982"/>
              </a:solidFill>
              <a:latin typeface="Trajan Pro" panose="02020502050506020301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E5928F0-F20E-FF4F-AD9D-A547949D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34" y="4613093"/>
            <a:ext cx="4267433" cy="2509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231887-308A-974E-96D9-8A38903A7A02}"/>
              </a:ext>
            </a:extLst>
          </p:cNvPr>
          <p:cNvSpPr txBox="1"/>
          <p:nvPr/>
        </p:nvSpPr>
        <p:spPr>
          <a:xfrm>
            <a:off x="115420" y="735108"/>
            <a:ext cx="1196115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Marriage alliance (2Chron. 18.1)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Military alliance with Ahab against Aram </a:t>
            </a:r>
            <a:br>
              <a:rPr lang="en-US" sz="3600" dirty="0">
                <a:latin typeface="Century" panose="02040604050505020304" pitchFamily="18" charset="0"/>
              </a:rPr>
            </a:br>
            <a:r>
              <a:rPr lang="en-US" sz="3600" dirty="0">
                <a:latin typeface="Century" panose="02040604050505020304" pitchFamily="18" charset="0"/>
              </a:rPr>
              <a:t>(2Chron. 18)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Trade alliance with Ahaziah (2Chron. 20.35-37)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Military alliance with </a:t>
            </a:r>
            <a:r>
              <a:rPr lang="en-US" sz="3600" dirty="0" err="1">
                <a:latin typeface="Century" panose="02040604050505020304" pitchFamily="18" charset="0"/>
              </a:rPr>
              <a:t>Jehoram</a:t>
            </a:r>
            <a:r>
              <a:rPr lang="en-US" sz="3600" dirty="0">
                <a:latin typeface="Century" panose="02040604050505020304" pitchFamily="18" charset="0"/>
              </a:rPr>
              <a:t> against Moab (2Kings 3.4-27)</a:t>
            </a:r>
          </a:p>
        </p:txBody>
      </p:sp>
    </p:spTree>
    <p:extLst>
      <p:ext uri="{BB962C8B-B14F-4D97-AF65-F5344CB8AC3E}">
        <p14:creationId xmlns:p14="http://schemas.microsoft.com/office/powerpoint/2010/main" val="95382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80EBB-6315-7446-8714-8BE31E263A03}"/>
              </a:ext>
            </a:extLst>
          </p:cNvPr>
          <p:cNvSpPr txBox="1"/>
          <p:nvPr/>
        </p:nvSpPr>
        <p:spPr>
          <a:xfrm>
            <a:off x="0" y="6150114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B982"/>
                </a:solidFill>
                <a:latin typeface="Trajan Pro" panose="02020502050506020301" pitchFamily="18" charset="0"/>
              </a:rPr>
              <a:t>Jehoshaphat’s </a:t>
            </a:r>
            <a:r>
              <a:rPr lang="en-US" sz="4000" b="1" dirty="0" err="1">
                <a:solidFill>
                  <a:srgbClr val="E8B982"/>
                </a:solidFill>
                <a:latin typeface="Trajan Pro" panose="02020502050506020301" pitchFamily="18" charset="0"/>
              </a:rPr>
              <a:t>blindspot</a:t>
            </a:r>
            <a:endParaRPr lang="en-US" sz="3200" b="1" dirty="0">
              <a:solidFill>
                <a:srgbClr val="E8B982"/>
              </a:solidFill>
              <a:latin typeface="Trajan Pro" panose="02020502050506020301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E5928F0-F20E-FF4F-AD9D-A547949D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34" y="4613093"/>
            <a:ext cx="4267433" cy="2509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231887-308A-974E-96D9-8A38903A7A02}"/>
              </a:ext>
            </a:extLst>
          </p:cNvPr>
          <p:cNvSpPr txBox="1"/>
          <p:nvPr/>
        </p:nvSpPr>
        <p:spPr>
          <a:xfrm>
            <a:off x="115420" y="1782479"/>
            <a:ext cx="119611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Rebuked by the Lord (2Chron. 19.1-3; 20.37)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Invaded by Moab and Ammon (2Chron 20)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Lasting consequences…</a:t>
            </a:r>
          </a:p>
        </p:txBody>
      </p:sp>
    </p:spTree>
    <p:extLst>
      <p:ext uri="{BB962C8B-B14F-4D97-AF65-F5344CB8AC3E}">
        <p14:creationId xmlns:p14="http://schemas.microsoft.com/office/powerpoint/2010/main" val="131474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80EBB-6315-7446-8714-8BE31E263A03}"/>
              </a:ext>
            </a:extLst>
          </p:cNvPr>
          <p:cNvSpPr txBox="1"/>
          <p:nvPr/>
        </p:nvSpPr>
        <p:spPr>
          <a:xfrm>
            <a:off x="0" y="6150114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B982"/>
                </a:solidFill>
                <a:latin typeface="Trajan Pro" panose="02020502050506020301" pitchFamily="18" charset="0"/>
              </a:rPr>
              <a:t>Jehoshaphat’s </a:t>
            </a:r>
            <a:r>
              <a:rPr lang="en-US" sz="4000" b="1" dirty="0" err="1">
                <a:solidFill>
                  <a:srgbClr val="E8B982"/>
                </a:solidFill>
                <a:latin typeface="Trajan Pro" panose="02020502050506020301" pitchFamily="18" charset="0"/>
              </a:rPr>
              <a:t>blindspot</a:t>
            </a:r>
            <a:endParaRPr lang="en-US" sz="3200" b="1" dirty="0">
              <a:solidFill>
                <a:srgbClr val="E8B982"/>
              </a:solidFill>
              <a:latin typeface="Trajan Pro" panose="02020502050506020301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E5928F0-F20E-FF4F-AD9D-A547949D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34" y="4613093"/>
            <a:ext cx="4267433" cy="2509906"/>
          </a:xfrm>
          <a:prstGeom prst="rect">
            <a:avLst/>
          </a:prstGeom>
        </p:spPr>
      </p:pic>
      <p:pic>
        <p:nvPicPr>
          <p:cNvPr id="5" name="Picture 4" descr="Graphical user interface, text, calendar&#10;&#10;Description automatically generated">
            <a:extLst>
              <a:ext uri="{FF2B5EF4-FFF2-40B4-BE49-F238E27FC236}">
                <a16:creationId xmlns:a16="http://schemas.microsoft.com/office/drawing/2014/main" id="{E0FBC72B-E6C3-3043-99BE-45FDEDF2A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06" b="57647"/>
          <a:stretch/>
        </p:blipFill>
        <p:spPr>
          <a:xfrm>
            <a:off x="263517" y="1778453"/>
            <a:ext cx="7149012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8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AC2DA-29E8-A148-8B38-7F1707485921}"/>
              </a:ext>
            </a:extLst>
          </p:cNvPr>
          <p:cNvSpPr txBox="1"/>
          <p:nvPr/>
        </p:nvSpPr>
        <p:spPr>
          <a:xfrm>
            <a:off x="292100" y="2305615"/>
            <a:ext cx="1160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ajan Pro" panose="02020502050506020301" pitchFamily="18" charset="0"/>
              </a:rPr>
              <a:t>“Ahab the son of </a:t>
            </a:r>
            <a:r>
              <a:rPr lang="en-US" sz="3600" dirty="0" err="1">
                <a:latin typeface="Trajan Pro" panose="02020502050506020301" pitchFamily="18" charset="0"/>
              </a:rPr>
              <a:t>Omri</a:t>
            </a:r>
            <a:r>
              <a:rPr lang="en-US" sz="3600" dirty="0">
                <a:latin typeface="Trajan Pro" panose="02020502050506020301" pitchFamily="18" charset="0"/>
              </a:rPr>
              <a:t> did evil in the sight of the Lord more than all who were before him.” </a:t>
            </a:r>
          </a:p>
          <a:p>
            <a:pPr algn="r"/>
            <a:r>
              <a:rPr lang="en-US" sz="3200" dirty="0">
                <a:latin typeface="Trajan Pro" panose="02020502050506020301" pitchFamily="18" charset="0"/>
              </a:rPr>
              <a:t>(1 Kings 16:30, NASB95) </a:t>
            </a:r>
          </a:p>
        </p:txBody>
      </p:sp>
    </p:spTree>
    <p:extLst>
      <p:ext uri="{BB962C8B-B14F-4D97-AF65-F5344CB8AC3E}">
        <p14:creationId xmlns:p14="http://schemas.microsoft.com/office/powerpoint/2010/main" val="336339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AC2DA-29E8-A148-8B38-7F1707485921}"/>
              </a:ext>
            </a:extLst>
          </p:cNvPr>
          <p:cNvSpPr txBox="1"/>
          <p:nvPr/>
        </p:nvSpPr>
        <p:spPr>
          <a:xfrm>
            <a:off x="292100" y="2305615"/>
            <a:ext cx="1160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ajan Pro" panose="02020502050506020301" pitchFamily="18" charset="0"/>
              </a:rPr>
              <a:t>“He walked in the way of his father Asa and did not depart from it, doing right in the sight of the Lord.” </a:t>
            </a:r>
          </a:p>
          <a:p>
            <a:pPr algn="r"/>
            <a:r>
              <a:rPr lang="en-US" sz="3200" dirty="0">
                <a:latin typeface="Trajan Pro" panose="02020502050506020301" pitchFamily="18" charset="0"/>
              </a:rPr>
              <a:t>(2 Chronicles 20:32, NASB95) </a:t>
            </a:r>
          </a:p>
        </p:txBody>
      </p:sp>
    </p:spTree>
    <p:extLst>
      <p:ext uri="{BB962C8B-B14F-4D97-AF65-F5344CB8AC3E}">
        <p14:creationId xmlns:p14="http://schemas.microsoft.com/office/powerpoint/2010/main" val="185753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calendar&#10;&#10;Description automatically generated">
            <a:extLst>
              <a:ext uri="{FF2B5EF4-FFF2-40B4-BE49-F238E27FC236}">
                <a16:creationId xmlns:a16="http://schemas.microsoft.com/office/drawing/2014/main" id="{BD97E92F-1F72-B54A-88D4-C297ACA81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255"/>
          <a:stretch/>
        </p:blipFill>
        <p:spPr>
          <a:xfrm>
            <a:off x="2436991" y="1065810"/>
            <a:ext cx="7318018" cy="47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1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80EBB-6315-7446-8714-8BE31E263A03}"/>
              </a:ext>
            </a:extLst>
          </p:cNvPr>
          <p:cNvSpPr txBox="1"/>
          <p:nvPr/>
        </p:nvSpPr>
        <p:spPr>
          <a:xfrm>
            <a:off x="0" y="5534561"/>
            <a:ext cx="960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B982"/>
                </a:solidFill>
                <a:latin typeface="Trajan Pro" panose="02020502050506020301" pitchFamily="18" charset="0"/>
              </a:rPr>
              <a:t>Jehoshaphat “took pride” in the ways of the Lord</a:t>
            </a:r>
            <a:endParaRPr lang="en-US" sz="3200" b="1" dirty="0">
              <a:solidFill>
                <a:srgbClr val="E8B982"/>
              </a:solidFill>
              <a:latin typeface="Trajan Pro" panose="02020502050506020301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E5928F0-F20E-FF4F-AD9D-A547949D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34" y="4613093"/>
            <a:ext cx="4267433" cy="2509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231887-308A-974E-96D9-8A38903A7A02}"/>
              </a:ext>
            </a:extLst>
          </p:cNvPr>
          <p:cNvSpPr txBox="1"/>
          <p:nvPr/>
        </p:nvSpPr>
        <p:spPr>
          <a:xfrm>
            <a:off x="115420" y="470109"/>
            <a:ext cx="1196115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Followed the example of David (2Chron. 17.3)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Did not seek the Baals, but the God of his father (2Chron. 17.3-4)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Instructed the people in the Law of God (2Chron. 17.7-9; 19.4)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Promoted justice among the people (2Chron. 19.5-11)</a:t>
            </a:r>
          </a:p>
        </p:txBody>
      </p:sp>
    </p:spTree>
    <p:extLst>
      <p:ext uri="{BB962C8B-B14F-4D97-AF65-F5344CB8AC3E}">
        <p14:creationId xmlns:p14="http://schemas.microsoft.com/office/powerpoint/2010/main" val="375779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AC2DA-29E8-A148-8B38-7F1707485921}"/>
              </a:ext>
            </a:extLst>
          </p:cNvPr>
          <p:cNvSpPr txBox="1"/>
          <p:nvPr/>
        </p:nvSpPr>
        <p:spPr>
          <a:xfrm>
            <a:off x="292100" y="2305615"/>
            <a:ext cx="1160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ajan Pro" panose="02020502050506020301" pitchFamily="18" charset="0"/>
              </a:rPr>
              <a:t>“The high places, however, were not removed; the people had not yet directed their hearts to the God of their fathers.” </a:t>
            </a:r>
          </a:p>
          <a:p>
            <a:pPr algn="r"/>
            <a:r>
              <a:rPr lang="en-US" sz="3200" dirty="0">
                <a:latin typeface="Trajan Pro" panose="02020502050506020301" pitchFamily="18" charset="0"/>
              </a:rPr>
              <a:t>(2 Chronicles 20:33, NASB95) </a:t>
            </a:r>
          </a:p>
        </p:txBody>
      </p:sp>
    </p:spTree>
    <p:extLst>
      <p:ext uri="{BB962C8B-B14F-4D97-AF65-F5344CB8AC3E}">
        <p14:creationId xmlns:p14="http://schemas.microsoft.com/office/powerpoint/2010/main" val="220389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80EBB-6315-7446-8714-8BE31E263A03}"/>
              </a:ext>
            </a:extLst>
          </p:cNvPr>
          <p:cNvSpPr txBox="1"/>
          <p:nvPr/>
        </p:nvSpPr>
        <p:spPr>
          <a:xfrm>
            <a:off x="0" y="5534561"/>
            <a:ext cx="9561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B982"/>
                </a:solidFill>
                <a:latin typeface="Trajan Pro" panose="02020502050506020301" pitchFamily="18" charset="0"/>
              </a:rPr>
              <a:t>Jehoshaphat “took pride” in the ways of the Lord</a:t>
            </a:r>
            <a:endParaRPr lang="en-US" sz="3200" b="1" dirty="0">
              <a:solidFill>
                <a:srgbClr val="E8B982"/>
              </a:solidFill>
              <a:latin typeface="Trajan Pro" panose="02020502050506020301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E5928F0-F20E-FF4F-AD9D-A547949D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34" y="4613093"/>
            <a:ext cx="4267433" cy="2509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231887-308A-974E-96D9-8A38903A7A02}"/>
              </a:ext>
            </a:extLst>
          </p:cNvPr>
          <p:cNvSpPr txBox="1"/>
          <p:nvPr/>
        </p:nvSpPr>
        <p:spPr>
          <a:xfrm>
            <a:off x="0" y="1136149"/>
            <a:ext cx="1033294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Trajan Pro" panose="02020502050506020301" pitchFamily="18" charset="0"/>
              </a:rPr>
              <a:t>“So the Lord established the kingdom in his control, and all Judah brought tribute to Jehoshaphat, and he had great riches and honor.” </a:t>
            </a:r>
          </a:p>
          <a:p>
            <a:pPr algn="r">
              <a:spcAft>
                <a:spcPts val="1200"/>
              </a:spcAft>
            </a:pPr>
            <a:r>
              <a:rPr lang="en-US" sz="3200" dirty="0">
                <a:latin typeface="Trajan Pro" panose="02020502050506020301" pitchFamily="18" charset="0"/>
              </a:rPr>
              <a:t>(2 Chronicles 17:5, NASB95) </a:t>
            </a:r>
          </a:p>
        </p:txBody>
      </p:sp>
    </p:spTree>
    <p:extLst>
      <p:ext uri="{BB962C8B-B14F-4D97-AF65-F5344CB8AC3E}">
        <p14:creationId xmlns:p14="http://schemas.microsoft.com/office/powerpoint/2010/main" val="256826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80EBB-6315-7446-8714-8BE31E263A03}"/>
              </a:ext>
            </a:extLst>
          </p:cNvPr>
          <p:cNvSpPr txBox="1"/>
          <p:nvPr/>
        </p:nvSpPr>
        <p:spPr>
          <a:xfrm>
            <a:off x="0" y="6150114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B982"/>
                </a:solidFill>
                <a:latin typeface="Trajan Pro" panose="02020502050506020301" pitchFamily="18" charset="0"/>
              </a:rPr>
              <a:t>Jehoshaphat’s </a:t>
            </a:r>
            <a:r>
              <a:rPr lang="en-US" sz="4000" b="1" dirty="0" err="1">
                <a:solidFill>
                  <a:srgbClr val="E8B982"/>
                </a:solidFill>
                <a:latin typeface="Trajan Pro" panose="02020502050506020301" pitchFamily="18" charset="0"/>
              </a:rPr>
              <a:t>blindspot</a:t>
            </a:r>
            <a:endParaRPr lang="en-US" sz="3200" b="1" dirty="0">
              <a:solidFill>
                <a:srgbClr val="E8B982"/>
              </a:solidFill>
              <a:latin typeface="Trajan Pro" panose="02020502050506020301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E5928F0-F20E-FF4F-AD9D-A547949D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34" y="4613093"/>
            <a:ext cx="4267433" cy="2509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231887-308A-974E-96D9-8A38903A7A02}"/>
              </a:ext>
            </a:extLst>
          </p:cNvPr>
          <p:cNvSpPr txBox="1"/>
          <p:nvPr/>
        </p:nvSpPr>
        <p:spPr>
          <a:xfrm>
            <a:off x="115420" y="735108"/>
            <a:ext cx="1196115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Marriage alliance (2Chron. 18.1)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Century" panose="02040604050505020304" pitchFamily="18" charset="0"/>
              </a:rPr>
              <a:t>Military alliance with Ahab against Aram </a:t>
            </a:r>
            <a:br>
              <a:rPr lang="en-US" sz="3600" dirty="0">
                <a:latin typeface="Century" panose="02040604050505020304" pitchFamily="18" charset="0"/>
              </a:rPr>
            </a:br>
            <a:r>
              <a:rPr lang="en-US" sz="3600" dirty="0">
                <a:latin typeface="Century" panose="02040604050505020304" pitchFamily="18" charset="0"/>
              </a:rPr>
              <a:t>(2Chron. 18)</a:t>
            </a:r>
          </a:p>
        </p:txBody>
      </p:sp>
    </p:spTree>
    <p:extLst>
      <p:ext uri="{BB962C8B-B14F-4D97-AF65-F5344CB8AC3E}">
        <p14:creationId xmlns:p14="http://schemas.microsoft.com/office/powerpoint/2010/main" val="129174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A40FB-A885-FF4D-BE5A-EA999239C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2" r="11956"/>
          <a:stretch/>
        </p:blipFill>
        <p:spPr>
          <a:xfrm>
            <a:off x="1828800" y="-3997"/>
            <a:ext cx="8905462" cy="68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7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330</Words>
  <Application>Microsoft Macintosh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</vt:lpstr>
      <vt:lpstr>Trajan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6</cp:revision>
  <dcterms:created xsi:type="dcterms:W3CDTF">2022-03-04T16:42:03Z</dcterms:created>
  <dcterms:modified xsi:type="dcterms:W3CDTF">2022-03-23T20:18:00Z</dcterms:modified>
</cp:coreProperties>
</file>