
<file path=[Content_Types].xml><?xml version="1.0" encoding="utf-8"?>
<Types xmlns="http://schemas.openxmlformats.org/package/2006/content-types">
  <Default Extension="png" ContentType="image/png"/>
  <Default Extension="bin"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96" r:id="rId4"/>
    <p:sldMasterId id="2147483708" r:id="rId5"/>
    <p:sldMasterId id="2147483750" r:id="rId6"/>
    <p:sldMasterId id="2147483774" r:id="rId7"/>
    <p:sldMasterId id="2147483786" r:id="rId8"/>
    <p:sldMasterId id="2147483798" r:id="rId9"/>
    <p:sldMasterId id="2147483810" r:id="rId10"/>
    <p:sldMasterId id="2147483822" r:id="rId11"/>
    <p:sldMasterId id="2147483848" r:id="rId12"/>
    <p:sldMasterId id="2147483850" r:id="rId13"/>
  </p:sldMasterIdLst>
  <p:notesMasterIdLst>
    <p:notesMasterId r:id="rId114"/>
  </p:notesMasterIdLst>
  <p:sldIdLst>
    <p:sldId id="256" r:id="rId14"/>
    <p:sldId id="632" r:id="rId15"/>
    <p:sldId id="554" r:id="rId16"/>
    <p:sldId id="555" r:id="rId17"/>
    <p:sldId id="556" r:id="rId18"/>
    <p:sldId id="557" r:id="rId19"/>
    <p:sldId id="558" r:id="rId20"/>
    <p:sldId id="559" r:id="rId21"/>
    <p:sldId id="560" r:id="rId22"/>
    <p:sldId id="561" r:id="rId23"/>
    <p:sldId id="562" r:id="rId24"/>
    <p:sldId id="563" r:id="rId25"/>
    <p:sldId id="602" r:id="rId26"/>
    <p:sldId id="603" r:id="rId27"/>
    <p:sldId id="604" r:id="rId28"/>
    <p:sldId id="605" r:id="rId29"/>
    <p:sldId id="606" r:id="rId30"/>
    <p:sldId id="607" r:id="rId31"/>
    <p:sldId id="608" r:id="rId32"/>
    <p:sldId id="609" r:id="rId33"/>
    <p:sldId id="610" r:id="rId34"/>
    <p:sldId id="611" r:id="rId35"/>
    <p:sldId id="612" r:id="rId36"/>
    <p:sldId id="613" r:id="rId37"/>
    <p:sldId id="614" r:id="rId38"/>
    <p:sldId id="615" r:id="rId39"/>
    <p:sldId id="616" r:id="rId40"/>
    <p:sldId id="617" r:id="rId41"/>
    <p:sldId id="582" r:id="rId42"/>
    <p:sldId id="574" r:id="rId43"/>
    <p:sldId id="286" r:id="rId44"/>
    <p:sldId id="276" r:id="rId45"/>
    <p:sldId id="584" r:id="rId46"/>
    <p:sldId id="358" r:id="rId47"/>
    <p:sldId id="359" r:id="rId48"/>
    <p:sldId id="356" r:id="rId49"/>
    <p:sldId id="589" r:id="rId50"/>
    <p:sldId id="284" r:id="rId51"/>
    <p:sldId id="277" r:id="rId52"/>
    <p:sldId id="278" r:id="rId53"/>
    <p:sldId id="279" r:id="rId54"/>
    <p:sldId id="280" r:id="rId55"/>
    <p:sldId id="281" r:id="rId56"/>
    <p:sldId id="282" r:id="rId57"/>
    <p:sldId id="399" r:id="rId58"/>
    <p:sldId id="283" r:id="rId59"/>
    <p:sldId id="586" r:id="rId60"/>
    <p:sldId id="587" r:id="rId61"/>
    <p:sldId id="638" r:id="rId62"/>
    <p:sldId id="590" r:id="rId63"/>
    <p:sldId id="588" r:id="rId64"/>
    <p:sldId id="633" r:id="rId65"/>
    <p:sldId id="583" r:id="rId66"/>
    <p:sldId id="287" r:id="rId67"/>
    <p:sldId id="634" r:id="rId68"/>
    <p:sldId id="591" r:id="rId69"/>
    <p:sldId id="553" r:id="rId70"/>
    <p:sldId id="412" r:id="rId71"/>
    <p:sldId id="413" r:id="rId72"/>
    <p:sldId id="415" r:id="rId73"/>
    <p:sldId id="290" r:id="rId74"/>
    <p:sldId id="291" r:id="rId75"/>
    <p:sldId id="292" r:id="rId76"/>
    <p:sldId id="293" r:id="rId77"/>
    <p:sldId id="294" r:id="rId78"/>
    <p:sldId id="639" r:id="rId79"/>
    <p:sldId id="295" r:id="rId80"/>
    <p:sldId id="296" r:id="rId81"/>
    <p:sldId id="297" r:id="rId82"/>
    <p:sldId id="403" r:id="rId83"/>
    <p:sldId id="300" r:id="rId84"/>
    <p:sldId id="299" r:id="rId85"/>
    <p:sldId id="635" r:id="rId86"/>
    <p:sldId id="636" r:id="rId87"/>
    <p:sldId id="637" r:id="rId88"/>
    <p:sldId id="360" r:id="rId89"/>
    <p:sldId id="629" r:id="rId90"/>
    <p:sldId id="406" r:id="rId91"/>
    <p:sldId id="630" r:id="rId92"/>
    <p:sldId id="407" r:id="rId93"/>
    <p:sldId id="631" r:id="rId94"/>
    <p:sldId id="408" r:id="rId95"/>
    <p:sldId id="409" r:id="rId96"/>
    <p:sldId id="410" r:id="rId97"/>
    <p:sldId id="411" r:id="rId98"/>
    <p:sldId id="566" r:id="rId99"/>
    <p:sldId id="310" r:id="rId100"/>
    <p:sldId id="618" r:id="rId101"/>
    <p:sldId id="619" r:id="rId102"/>
    <p:sldId id="620" r:id="rId103"/>
    <p:sldId id="621" r:id="rId104"/>
    <p:sldId id="622" r:id="rId105"/>
    <p:sldId id="623" r:id="rId106"/>
    <p:sldId id="624" r:id="rId107"/>
    <p:sldId id="625" r:id="rId108"/>
    <p:sldId id="626" r:id="rId109"/>
    <p:sldId id="627" r:id="rId110"/>
    <p:sldId id="551" r:id="rId111"/>
    <p:sldId id="552" r:id="rId112"/>
    <p:sldId id="567" r:id="rId113"/>
  </p:sldIdLst>
  <p:sldSz cx="9144000" cy="5143500" type="screen16x9"/>
  <p:notesSz cx="6858000" cy="9144000"/>
  <p:embeddedFontLst>
    <p:embeddedFont>
      <p:font typeface="MS Reference 1" panose="05000000000000000000" charset="2"/>
      <p:regular r:id="rId115"/>
    </p:embeddedFont>
    <p:embeddedFont>
      <p:font typeface="Garamond" panose="02020404030301010803" pitchFamily="18" charset="0"/>
      <p:regular r:id="rId116"/>
      <p:bold r:id="rId117"/>
      <p:italic r:id="rId118"/>
    </p:embeddedFont>
    <p:embeddedFont>
      <p:font typeface="Lucida Sans Unicode" panose="020B0602030504020204" pitchFamily="34" charset="0"/>
      <p:regular r:id="rId119"/>
    </p:embeddedFont>
    <p:embeddedFont>
      <p:font typeface="MS Reference Sans Serif" panose="020B0604030504040204" pitchFamily="34" charset="0"/>
      <p:regular r:id="rId120"/>
    </p:embeddedFont>
    <p:embeddedFont>
      <p:font typeface="Calibri" panose="020F0502020204030204" pitchFamily="34" charset="0"/>
      <p:regular r:id="rId121"/>
      <p:bold r:id="rId122"/>
      <p:italic r:id="rId123"/>
      <p:boldItalic r:id="rId1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autoAdjust="0"/>
    <p:restoredTop sz="94668" autoAdjust="0"/>
  </p:normalViewPr>
  <p:slideViewPr>
    <p:cSldViewPr>
      <p:cViewPr varScale="1">
        <p:scale>
          <a:sx n="101" d="100"/>
          <a:sy n="101" d="100"/>
        </p:scale>
        <p:origin x="-96" y="-1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4616"/>
    </p:cViewPr>
  </p:sorterViewPr>
  <p:notesViewPr>
    <p:cSldViewPr showGuides="1">
      <p:cViewPr varScale="1">
        <p:scale>
          <a:sx n="82" d="100"/>
          <a:sy n="82" d="100"/>
        </p:scale>
        <p:origin x="-87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font" Target="fonts/font3.fntdata"/><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font" Target="fonts/font9.fntdata"/><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slide" Target="slides/slide100.xml"/><Relationship Id="rId118" Type="http://schemas.openxmlformats.org/officeDocument/2006/relationships/font" Target="fonts/font4.fntdata"/><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font" Target="fonts/font2.fntdata"/><Relationship Id="rId124" Type="http://schemas.openxmlformats.org/officeDocument/2006/relationships/font" Target="fonts/font10.fntdata"/><Relationship Id="rId272" Type="http://schemas.microsoft.com/office/2015/10/relationships/revisionInfo" Target="revisionInfo.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notesMaster" Target="notesMasters/notesMaster1.xml"/><Relationship Id="rId119" Type="http://schemas.openxmlformats.org/officeDocument/2006/relationships/font" Target="fonts/font5.fntdata"/><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font" Target="fonts/font6.fntdata"/><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font" Target="fonts/font1.fntdata"/><Relationship Id="rId61" Type="http://schemas.openxmlformats.org/officeDocument/2006/relationships/slide" Target="slides/slide48.xml"/><Relationship Id="rId82"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E7BE9-D061-4F5D-86E4-8474508C948F}" type="datetimeFigureOut">
              <a:rPr lang="en-US" smtClean="0"/>
              <a:t>3/3/2022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1045F-08CA-4B06-B99B-D28164F7062A}" type="slidenum">
              <a:rPr lang="en-US" smtClean="0"/>
              <a:t>‹#›</a:t>
            </a:fld>
            <a:endParaRPr lang="en-US"/>
          </a:p>
        </p:txBody>
      </p:sp>
    </p:spTree>
    <p:extLst>
      <p:ext uri="{BB962C8B-B14F-4D97-AF65-F5344CB8AC3E}">
        <p14:creationId xmlns:p14="http://schemas.microsoft.com/office/powerpoint/2010/main" val="391573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5EF501-8236-43F1-8F83-4BECB9EF0AF9}"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307817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813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13</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8139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8139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628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628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5EF501-8236-43F1-8F83-4BECB9EF0AF9}"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1199628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822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103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1536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5249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4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15F544-E980-4EA9-9505-6DDED430D604}" type="slidenum">
              <a:rPr lang="en-US" smtClean="0">
                <a:solidFill>
                  <a:prstClr val="black"/>
                </a:solidFill>
              </a:rPr>
              <a:pPr>
                <a:defRPr/>
              </a:pPr>
              <a:t>66</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6315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050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995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5EF501-8236-43F1-8F83-4BECB9EF0AF9}" type="slidenum">
              <a:rPr lang="en-US" smtClean="0">
                <a:solidFill>
                  <a:prstClr val="black"/>
                </a:solidFill>
              </a:rPr>
              <a:pPr>
                <a:defRPr/>
              </a:pPr>
              <a:t>70</a:t>
            </a:fld>
            <a:endParaRPr lang="en-US">
              <a:solidFill>
                <a:prstClr val="black"/>
              </a:solidFill>
            </a:endParaRPr>
          </a:p>
        </p:txBody>
      </p:sp>
    </p:spTree>
    <p:extLst>
      <p:ext uri="{BB962C8B-B14F-4D97-AF65-F5344CB8AC3E}">
        <p14:creationId xmlns:p14="http://schemas.microsoft.com/office/powerpoint/2010/main" val="3038845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248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258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258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5EF501-8236-43F1-8F83-4BECB9EF0AF9}" type="slidenum">
              <a:rPr lang="en-US" smtClean="0">
                <a:solidFill>
                  <a:prstClr val="black"/>
                </a:solidFill>
              </a:rPr>
              <a:pPr>
                <a:defRPr/>
              </a:pPr>
              <a:t>74</a:t>
            </a:fld>
            <a:endParaRPr lang="en-US">
              <a:solidFill>
                <a:prstClr val="black"/>
              </a:solidFill>
            </a:endParaRPr>
          </a:p>
        </p:txBody>
      </p:sp>
    </p:spTree>
    <p:extLst>
      <p:ext uri="{BB962C8B-B14F-4D97-AF65-F5344CB8AC3E}">
        <p14:creationId xmlns:p14="http://schemas.microsoft.com/office/powerpoint/2010/main" val="2429248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5EF501-8236-43F1-8F83-4BECB9EF0AF9}" type="slidenum">
              <a:rPr lang="en-US" smtClean="0">
                <a:solidFill>
                  <a:prstClr val="black"/>
                </a:solidFill>
              </a:rPr>
              <a:pPr>
                <a:defRPr/>
              </a:pPr>
              <a:t>75</a:t>
            </a:fld>
            <a:endParaRPr lang="en-US">
              <a:solidFill>
                <a:prstClr val="black"/>
              </a:solidFill>
            </a:endParaRPr>
          </a:p>
        </p:txBody>
      </p:sp>
    </p:spTree>
    <p:extLst>
      <p:ext uri="{BB962C8B-B14F-4D97-AF65-F5344CB8AC3E}">
        <p14:creationId xmlns:p14="http://schemas.microsoft.com/office/powerpoint/2010/main" val="242924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15</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462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5EF501-8236-43F1-8F83-4BECB9EF0AF9}" type="slidenum">
              <a:rPr lang="en-US" smtClean="0">
                <a:solidFill>
                  <a:prstClr val="black"/>
                </a:solidFill>
              </a:rPr>
              <a:pPr>
                <a:defRPr/>
              </a:pPr>
              <a:t>77</a:t>
            </a:fld>
            <a:endParaRPr lang="en-US">
              <a:solidFill>
                <a:prstClr val="black"/>
              </a:solidFill>
            </a:endParaRPr>
          </a:p>
        </p:txBody>
      </p:sp>
    </p:spTree>
    <p:extLst>
      <p:ext uri="{BB962C8B-B14F-4D97-AF65-F5344CB8AC3E}">
        <p14:creationId xmlns:p14="http://schemas.microsoft.com/office/powerpoint/2010/main" val="3459462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5EF501-8236-43F1-8F83-4BECB9EF0AF9}" type="slidenum">
              <a:rPr lang="en-US" smtClean="0">
                <a:solidFill>
                  <a:prstClr val="black"/>
                </a:solidFill>
              </a:rPr>
              <a:pPr>
                <a:defRPr/>
              </a:pPr>
              <a:t>79</a:t>
            </a:fld>
            <a:endParaRPr lang="en-US">
              <a:solidFill>
                <a:prstClr val="black"/>
              </a:solidFill>
            </a:endParaRPr>
          </a:p>
        </p:txBody>
      </p:sp>
    </p:spTree>
    <p:extLst>
      <p:ext uri="{BB962C8B-B14F-4D97-AF65-F5344CB8AC3E}">
        <p14:creationId xmlns:p14="http://schemas.microsoft.com/office/powerpoint/2010/main" val="3803100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5EF501-8236-43F1-8F83-4BECB9EF0AF9}" type="slidenum">
              <a:rPr lang="en-US" smtClean="0">
                <a:solidFill>
                  <a:prstClr val="black"/>
                </a:solidFill>
              </a:rPr>
              <a:pPr>
                <a:defRPr/>
              </a:pPr>
              <a:t>81</a:t>
            </a:fld>
            <a:endParaRPr lang="en-US">
              <a:solidFill>
                <a:prstClr val="black"/>
              </a:solidFill>
            </a:endParaRPr>
          </a:p>
        </p:txBody>
      </p:sp>
    </p:spTree>
    <p:extLst>
      <p:ext uri="{BB962C8B-B14F-4D97-AF65-F5344CB8AC3E}">
        <p14:creationId xmlns:p14="http://schemas.microsoft.com/office/powerpoint/2010/main" val="3803100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15F544-E980-4EA9-9505-6DDED430D604}" type="slidenum">
              <a:rPr lang="en-US" smtClean="0">
                <a:solidFill>
                  <a:prstClr val="black"/>
                </a:solidFill>
              </a:rPr>
              <a:pPr>
                <a:defRPr/>
              </a:pPr>
              <a:t>86</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EF501-8236-43F1-8F83-4BECB9EF0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736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88</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89</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90</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91</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16</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92</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93</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94</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95</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96</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15F544-E980-4EA9-9505-6DDED430D604}" type="slidenum">
              <a:rPr lang="en-US" smtClean="0">
                <a:solidFill>
                  <a:prstClr val="black"/>
                </a:solidFill>
              </a:rPr>
              <a:pPr>
                <a:defRPr/>
              </a:pPr>
              <a:t>98</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15F544-E980-4EA9-9505-6DDED430D604}" type="slidenum">
              <a:rPr lang="en-US" smtClean="0">
                <a:solidFill>
                  <a:prstClr val="black"/>
                </a:solidFill>
              </a:rPr>
              <a:pPr>
                <a:defRPr/>
              </a:pPr>
              <a:t>99</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15F544-E980-4EA9-9505-6DDED430D604}" type="slidenum">
              <a:rPr lang="en-US" smtClean="0">
                <a:solidFill>
                  <a:prstClr val="black"/>
                </a:solidFill>
              </a:rPr>
              <a:pPr>
                <a:defRPr/>
              </a:pPr>
              <a:t>100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7664F5-AA05-4022-B3D2-82DF9344054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1862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511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9751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1722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506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9018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3695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2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291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3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2551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01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6370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5074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3579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8345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1993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2241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9626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773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4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6694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5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898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4825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0974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828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solidFill>
                  <a:prstClr val="black">
                    <a:tint val="75000"/>
                  </a:prstClr>
                </a:solidFill>
              </a:rPr>
              <a:pPr/>
              <a:t>3/3/2022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969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5188744"/>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grpSp>
      <p:sp>
        <p:nvSpPr>
          <p:cNvPr id="41995" name="Rectangle 11"/>
          <p:cNvSpPr>
            <a:spLocks noGrp="1" noChangeArrowheads="1"/>
          </p:cNvSpPr>
          <p:nvPr>
            <p:ph type="ctrTitle"/>
          </p:nvPr>
        </p:nvSpPr>
        <p:spPr>
          <a:xfrm>
            <a:off x="685800" y="1714500"/>
            <a:ext cx="7772400" cy="857250"/>
          </a:xfrm>
        </p:spPr>
        <p:txBody>
          <a:bodyPr/>
          <a:lstStyle>
            <a:lvl1pPr>
              <a:defRPr/>
            </a:lvl1pPr>
          </a:lstStyle>
          <a:p>
            <a:r>
              <a:rPr lang="en-US"/>
              <a:t>Click to edit Master title style</a:t>
            </a:r>
          </a:p>
        </p:txBody>
      </p:sp>
      <p:sp>
        <p:nvSpPr>
          <p:cNvPr id="41996" name="Rectangle 12"/>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solidFill>
                <a:srgbClr val="FFFFCC"/>
              </a:solidFill>
            </a:endParaRPr>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solidFill>
                <a:srgbClr val="FFFFCC"/>
              </a:solidFill>
            </a:endParaRPr>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E781C605-DA09-4072-A508-32FC5C9B47B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69335619"/>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E12C734-59D2-4BAD-9786-B1BEEB66675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2766915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BF814DA-A24D-4D8E-8439-A4B085F1552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2825735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8BB0C6-B0EA-467C-A051-ECCBD2498CD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79096678"/>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8EB6D220-2D48-4646-ADFB-5FD6F982D46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62558827"/>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39779809-F159-4835-B61A-876AC8B1171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9753460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DC7E3032-5E24-4F8B-932E-4B16E4F2E24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495302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5932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FE24D36-6A99-453D-9E9C-EA9F05324F0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20890410"/>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CA6872F-D9EF-4222-A5E5-DB5B43EACC6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20867412"/>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915E0AC-25D9-42C0-9071-4251402417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95664000"/>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573540E-ACEB-41F2-9543-C581040F4A6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044473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453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786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045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758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96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4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4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5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16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308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392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5188744"/>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grpSp>
      <p:sp>
        <p:nvSpPr>
          <p:cNvPr id="61451" name="Rectangle 11"/>
          <p:cNvSpPr>
            <a:spLocks noGrp="1" noChangeArrowheads="1"/>
          </p:cNvSpPr>
          <p:nvPr>
            <p:ph type="ctrTitle"/>
          </p:nvPr>
        </p:nvSpPr>
        <p:spPr>
          <a:xfrm>
            <a:off x="685800" y="1714500"/>
            <a:ext cx="7772400" cy="857250"/>
          </a:xfrm>
        </p:spPr>
        <p:txBody>
          <a:bodyPr/>
          <a:lstStyle>
            <a:lvl1pPr>
              <a:defRPr/>
            </a:lvl1pPr>
          </a:lstStyle>
          <a:p>
            <a:r>
              <a:rPr lang="en-US"/>
              <a:t>Click to edit Master title style</a:t>
            </a:r>
          </a:p>
        </p:txBody>
      </p:sp>
      <p:sp>
        <p:nvSpPr>
          <p:cNvPr id="61452" name="Rectangle 12"/>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solidFill>
                <a:srgbClr val="FFFFCC"/>
              </a:solidFill>
            </a:endParaRPr>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solidFill>
                <a:srgbClr val="FFFFCC"/>
              </a:solidFill>
            </a:endParaRPr>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97E146AD-5B7C-4271-85B8-0A2F569141C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9163579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22B6A26-E154-4D2C-8221-3B3F50E2DCF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5722956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1B6B2ED-97D7-40F8-8A40-E8190C15B2E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6671857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A5EC836-27A9-4D17-9AC3-D75A98207FC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2812886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4EE140B4-6B7B-4CD9-A8E0-C804A37A8C5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4587123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35294528-E653-41AD-B15A-A995E76192C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7385492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C1B641F9-2882-49F4-8756-5A199B92D6A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986925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664F5-AA05-4022-B3D2-82DF9344054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4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3D54B76-479C-4F17-8881-287643A2642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508499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5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21C713C-3211-4F48-8283-9F7024A8D47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6717221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128807A-D5F6-4E2D-9DEF-38C9E4EC92C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438939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AAF04EF-976A-43D5-B811-9E3C7B2B1C0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9834228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5188744"/>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grpSp>
      <p:sp>
        <p:nvSpPr>
          <p:cNvPr id="54283" name="Rectangle 11"/>
          <p:cNvSpPr>
            <a:spLocks noGrp="1" noChangeArrowheads="1"/>
          </p:cNvSpPr>
          <p:nvPr>
            <p:ph type="ctrTitle"/>
          </p:nvPr>
        </p:nvSpPr>
        <p:spPr>
          <a:xfrm>
            <a:off x="685800" y="1714500"/>
            <a:ext cx="7772400" cy="857250"/>
          </a:xfrm>
        </p:spPr>
        <p:txBody>
          <a:bodyPr/>
          <a:lstStyle>
            <a:lvl1pPr>
              <a:defRPr/>
            </a:lvl1pPr>
          </a:lstStyle>
          <a:p>
            <a:r>
              <a:rPr lang="en-US"/>
              <a:t>Click to edit Master title style</a:t>
            </a:r>
          </a:p>
        </p:txBody>
      </p:sp>
      <p:sp>
        <p:nvSpPr>
          <p:cNvPr id="54284" name="Rectangle 12"/>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solidFill>
                <a:srgbClr val="FFFFCC"/>
              </a:solidFill>
            </a:endParaRPr>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solidFill>
                <a:srgbClr val="FFFFCC"/>
              </a:solidFill>
            </a:endParaRPr>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463DA32B-3F43-49D3-926A-6B0752ABABD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92053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4641C9E7-9E57-4F47-9FB9-14944C520F6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84448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E807F27-B3C3-4AE1-8CFA-089B5F8EF63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33020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1691E9A-0A1E-4BE4-AC52-12C5EC48DD4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29109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CE912893-D3B4-4A61-BF4A-6F91FC82BFA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03690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36628B21-E5EB-4A9E-9F22-4DEF77CDCB9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0976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7664F5-AA05-4022-B3D2-82DF9344054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0265D20B-2DAE-45FE-9637-2F70188DBAC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356908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3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7B5DC9D-2EDC-4805-94E2-006364818C8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00776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5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74199FB-AEA8-4612-85B5-8B460AEAF36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14309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04A4D29-9745-4974-AC72-C3A98DECFCA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74478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B7930C99-EF82-4385-90E5-7FD33A0BF77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06877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5188744"/>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grpSp>
      <p:sp>
        <p:nvSpPr>
          <p:cNvPr id="61451" name="Rectangle 11"/>
          <p:cNvSpPr>
            <a:spLocks noGrp="1" noChangeArrowheads="1"/>
          </p:cNvSpPr>
          <p:nvPr>
            <p:ph type="ctrTitle"/>
          </p:nvPr>
        </p:nvSpPr>
        <p:spPr>
          <a:xfrm>
            <a:off x="685800" y="1714500"/>
            <a:ext cx="7772400" cy="857250"/>
          </a:xfrm>
        </p:spPr>
        <p:txBody>
          <a:bodyPr/>
          <a:lstStyle>
            <a:lvl1pPr>
              <a:defRPr/>
            </a:lvl1pPr>
          </a:lstStyle>
          <a:p>
            <a:r>
              <a:rPr lang="en-US"/>
              <a:t>Click to edit Master title style</a:t>
            </a:r>
          </a:p>
        </p:txBody>
      </p:sp>
      <p:sp>
        <p:nvSpPr>
          <p:cNvPr id="61452" name="Rectangle 12"/>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solidFill>
                <a:srgbClr val="FFFFCC"/>
              </a:solidFill>
            </a:endParaRPr>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solidFill>
                <a:srgbClr val="FFFFCC"/>
              </a:solidFill>
            </a:endParaRPr>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97E146AD-5B7C-4271-85B8-0A2F569141C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8098346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22B6A26-E154-4D2C-8221-3B3F50E2DCF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15090022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1B6B2ED-97D7-40F8-8A40-E8190C15B2E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261216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A5EC836-27A9-4D17-9AC3-D75A98207FC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594972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4EE140B4-6B7B-4CD9-A8E0-C804A37A8C5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269313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7664F5-AA05-4022-B3D2-82DF9344054B}"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35294528-E653-41AD-B15A-A995E76192C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7262817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C1B641F9-2882-49F4-8756-5A199B92D6A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1380547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3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3D54B76-479C-4F17-8881-287643A2642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7306094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4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21C713C-3211-4F48-8283-9F7024A8D47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5477672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128807A-D5F6-4E2D-9DEF-38C9E4EC92C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7511479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AAF04EF-976A-43D5-B811-9E3C7B2B1C0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8619289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5188744"/>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grpSp>
      <p:sp>
        <p:nvSpPr>
          <p:cNvPr id="54283" name="Rectangle 11"/>
          <p:cNvSpPr>
            <a:spLocks noGrp="1" noChangeArrowheads="1"/>
          </p:cNvSpPr>
          <p:nvPr>
            <p:ph type="ctrTitle"/>
          </p:nvPr>
        </p:nvSpPr>
        <p:spPr>
          <a:xfrm>
            <a:off x="685800" y="1714500"/>
            <a:ext cx="7772400" cy="857250"/>
          </a:xfrm>
        </p:spPr>
        <p:txBody>
          <a:bodyPr/>
          <a:lstStyle>
            <a:lvl1pPr>
              <a:defRPr/>
            </a:lvl1pPr>
          </a:lstStyle>
          <a:p>
            <a:r>
              <a:rPr lang="en-US"/>
              <a:t>Click to edit Master title style</a:t>
            </a:r>
          </a:p>
        </p:txBody>
      </p:sp>
      <p:sp>
        <p:nvSpPr>
          <p:cNvPr id="54284" name="Rectangle 12"/>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15F1780-B2CB-4DD9-AAD0-D5E0953D8772}" type="slidenum">
              <a:rPr lang="en-US"/>
              <a:pPr>
                <a:defRPr/>
              </a:pPr>
              <a:t>‹#›</a:t>
            </a:fld>
            <a:endParaRPr lang="en-US"/>
          </a:p>
        </p:txBody>
      </p:sp>
    </p:spTree>
    <p:extLst>
      <p:ext uri="{BB962C8B-B14F-4D97-AF65-F5344CB8AC3E}">
        <p14:creationId xmlns:p14="http://schemas.microsoft.com/office/powerpoint/2010/main" val="4032013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7FBA7D4-4777-4B33-95F7-3CAB419DB8B1}" type="slidenum">
              <a:rPr lang="en-US"/>
              <a:pPr>
                <a:defRPr/>
              </a:pPr>
              <a:t>‹#›</a:t>
            </a:fld>
            <a:endParaRPr lang="en-US"/>
          </a:p>
        </p:txBody>
      </p:sp>
    </p:spTree>
    <p:extLst>
      <p:ext uri="{BB962C8B-B14F-4D97-AF65-F5344CB8AC3E}">
        <p14:creationId xmlns:p14="http://schemas.microsoft.com/office/powerpoint/2010/main" val="9760095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9D689A8-8578-4D4F-B66A-D4E58E2EBE1E}" type="slidenum">
              <a:rPr lang="en-US"/>
              <a:pPr>
                <a:defRPr/>
              </a:pPr>
              <a:t>‹#›</a:t>
            </a:fld>
            <a:endParaRPr lang="en-US"/>
          </a:p>
        </p:txBody>
      </p:sp>
    </p:spTree>
    <p:extLst>
      <p:ext uri="{BB962C8B-B14F-4D97-AF65-F5344CB8AC3E}">
        <p14:creationId xmlns:p14="http://schemas.microsoft.com/office/powerpoint/2010/main" val="3750841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3D3B0DC-0530-4D8F-93A5-87D449D59C86}" type="slidenum">
              <a:rPr lang="en-US"/>
              <a:pPr>
                <a:defRPr/>
              </a:pPr>
              <a:t>‹#›</a:t>
            </a:fld>
            <a:endParaRPr lang="en-US"/>
          </a:p>
        </p:txBody>
      </p:sp>
    </p:spTree>
    <p:extLst>
      <p:ext uri="{BB962C8B-B14F-4D97-AF65-F5344CB8AC3E}">
        <p14:creationId xmlns:p14="http://schemas.microsoft.com/office/powerpoint/2010/main" val="225079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664F5-AA05-4022-B3D2-82DF9344054B}"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18FE62D-AD17-4814-B018-CE5846EE9BCD}" type="slidenum">
              <a:rPr lang="en-US"/>
              <a:pPr>
                <a:defRPr/>
              </a:pPr>
              <a:t>‹#›</a:t>
            </a:fld>
            <a:endParaRPr lang="en-US"/>
          </a:p>
        </p:txBody>
      </p:sp>
    </p:spTree>
    <p:extLst>
      <p:ext uri="{BB962C8B-B14F-4D97-AF65-F5344CB8AC3E}">
        <p14:creationId xmlns:p14="http://schemas.microsoft.com/office/powerpoint/2010/main" val="2677669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0CD32CB1-0D68-4FD1-B12C-A39B13196EFC}" type="slidenum">
              <a:rPr lang="en-US"/>
              <a:pPr>
                <a:defRPr/>
              </a:pPr>
              <a:t>‹#›</a:t>
            </a:fld>
            <a:endParaRPr lang="en-US"/>
          </a:p>
        </p:txBody>
      </p:sp>
    </p:spTree>
    <p:extLst>
      <p:ext uri="{BB962C8B-B14F-4D97-AF65-F5344CB8AC3E}">
        <p14:creationId xmlns:p14="http://schemas.microsoft.com/office/powerpoint/2010/main" val="41149358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7B746759-C27F-4897-9D57-212E0F229E6F}" type="slidenum">
              <a:rPr lang="en-US"/>
              <a:pPr>
                <a:defRPr/>
              </a:pPr>
              <a:t>‹#›</a:t>
            </a:fld>
            <a:endParaRPr lang="en-US"/>
          </a:p>
        </p:txBody>
      </p:sp>
    </p:spTree>
    <p:extLst>
      <p:ext uri="{BB962C8B-B14F-4D97-AF65-F5344CB8AC3E}">
        <p14:creationId xmlns:p14="http://schemas.microsoft.com/office/powerpoint/2010/main" val="10411587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6FD60B52-9F47-41C3-BB4C-1F1DA3EAA7E8}" type="slidenum">
              <a:rPr lang="en-US"/>
              <a:pPr>
                <a:defRPr/>
              </a:pPr>
              <a:t>‹#›</a:t>
            </a:fld>
            <a:endParaRPr lang="en-US"/>
          </a:p>
        </p:txBody>
      </p:sp>
    </p:spTree>
    <p:extLst>
      <p:ext uri="{BB962C8B-B14F-4D97-AF65-F5344CB8AC3E}">
        <p14:creationId xmlns:p14="http://schemas.microsoft.com/office/powerpoint/2010/main" val="2354695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3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3740482-13C1-4700-BF81-ACB37488C77E}" type="slidenum">
              <a:rPr lang="en-US"/>
              <a:pPr>
                <a:defRPr/>
              </a:pPr>
              <a:t>‹#›</a:t>
            </a:fld>
            <a:endParaRPr lang="en-US"/>
          </a:p>
        </p:txBody>
      </p:sp>
    </p:spTree>
    <p:extLst>
      <p:ext uri="{BB962C8B-B14F-4D97-AF65-F5344CB8AC3E}">
        <p14:creationId xmlns:p14="http://schemas.microsoft.com/office/powerpoint/2010/main" val="121114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F6D827E-45FD-4FF2-9926-C094AEBD0C53}" type="slidenum">
              <a:rPr lang="en-US"/>
              <a:pPr>
                <a:defRPr/>
              </a:pPr>
              <a:t>‹#›</a:t>
            </a:fld>
            <a:endParaRPr lang="en-US"/>
          </a:p>
        </p:txBody>
      </p:sp>
    </p:spTree>
    <p:extLst>
      <p:ext uri="{BB962C8B-B14F-4D97-AF65-F5344CB8AC3E}">
        <p14:creationId xmlns:p14="http://schemas.microsoft.com/office/powerpoint/2010/main" val="21356304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5F18752-F92A-4447-8628-6B9005D88C69}" type="slidenum">
              <a:rPr lang="en-US"/>
              <a:pPr>
                <a:defRPr/>
              </a:pPr>
              <a:t>‹#›</a:t>
            </a:fld>
            <a:endParaRPr lang="en-US"/>
          </a:p>
        </p:txBody>
      </p:sp>
    </p:spTree>
    <p:extLst>
      <p:ext uri="{BB962C8B-B14F-4D97-AF65-F5344CB8AC3E}">
        <p14:creationId xmlns:p14="http://schemas.microsoft.com/office/powerpoint/2010/main" val="6793746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5188744"/>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grpSp>
      <p:sp>
        <p:nvSpPr>
          <p:cNvPr id="61451" name="Rectangle 11"/>
          <p:cNvSpPr>
            <a:spLocks noGrp="1" noChangeArrowheads="1"/>
          </p:cNvSpPr>
          <p:nvPr>
            <p:ph type="ctrTitle"/>
          </p:nvPr>
        </p:nvSpPr>
        <p:spPr>
          <a:xfrm>
            <a:off x="685800" y="1714500"/>
            <a:ext cx="7772400" cy="857250"/>
          </a:xfrm>
        </p:spPr>
        <p:txBody>
          <a:bodyPr/>
          <a:lstStyle>
            <a:lvl1pPr>
              <a:defRPr/>
            </a:lvl1pPr>
          </a:lstStyle>
          <a:p>
            <a:r>
              <a:rPr lang="en-US"/>
              <a:t>Click to edit Master title style</a:t>
            </a:r>
          </a:p>
        </p:txBody>
      </p:sp>
      <p:sp>
        <p:nvSpPr>
          <p:cNvPr id="61452" name="Rectangle 12"/>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solidFill>
                <a:srgbClr val="FFFFCC"/>
              </a:solidFill>
            </a:endParaRPr>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solidFill>
                <a:srgbClr val="FFFFCC"/>
              </a:solidFill>
            </a:endParaRPr>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97E146AD-5B7C-4271-85B8-0A2F569141C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7625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22B6A26-E154-4D2C-8221-3B3F50E2DCF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031308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1B6B2ED-97D7-40F8-8A40-E8190C15B2E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8037504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664F5-AA05-4022-B3D2-82DF9344054B}"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A5EC836-27A9-4D17-9AC3-D75A98207FC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1146341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4EE140B4-6B7B-4CD9-A8E0-C804A37A8C5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0066120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35294528-E653-41AD-B15A-A995E76192C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42242980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C1B641F9-2882-49F4-8756-5A199B92D6A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3099042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3D54B76-479C-4F17-8881-287643A2642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7669841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21C713C-3211-4F48-8283-9F7024A8D47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0349760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128807A-D5F6-4E2D-9DEF-38C9E4EC92C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648428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AAF04EF-976A-43D5-B811-9E3C7B2B1C0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8731540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1" y="21"/>
            <a:ext cx="9140825" cy="5137547"/>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10251" name="Rectangle 11"/>
          <p:cNvSpPr>
            <a:spLocks noGrp="1" noChangeArrowheads="1"/>
          </p:cNvSpPr>
          <p:nvPr>
            <p:ph type="ctrTitle" sz="quarter"/>
          </p:nvPr>
        </p:nvSpPr>
        <p:spPr>
          <a:xfrm>
            <a:off x="685800" y="1302544"/>
            <a:ext cx="7772400" cy="1440656"/>
          </a:xfrm>
        </p:spPr>
        <p:txBody>
          <a:bodyPr/>
          <a:lstStyle>
            <a:lvl1pPr>
              <a:defRPr sz="6000"/>
            </a:lvl1pPr>
          </a:lstStyle>
          <a:p>
            <a:r>
              <a:rPr lang="en-US"/>
              <a:t>Click to edit Master title style</a:t>
            </a:r>
          </a:p>
        </p:txBody>
      </p:sp>
      <p:sp>
        <p:nvSpPr>
          <p:cNvPr id="10252" name="Rectangle 12"/>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4686301"/>
            <a:ext cx="2133600" cy="357188"/>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4688683"/>
            <a:ext cx="2895600" cy="357188"/>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4691062"/>
            <a:ext cx="2133600" cy="357188"/>
          </a:xfrm>
        </p:spPr>
        <p:txBody>
          <a:bodyPr/>
          <a:lstStyle>
            <a:lvl1pPr>
              <a:defRPr/>
            </a:lvl1pPr>
          </a:lstStyle>
          <a:p>
            <a:pPr>
              <a:defRPr/>
            </a:pPr>
            <a:fld id="{B4B100CE-479F-45D3-BEEB-BDFFC68CA4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5649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12F0BC5-9F8C-431B-BD26-6DECADE2CE1A}"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0884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4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664F5-AA05-4022-B3D2-82DF9344054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04B2ED2-2048-4218-8500-4E94D3BB860D}"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279919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86836B9-E42D-4276-B5B3-0BC399D72B85}"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030784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855E16F9-5F67-48F4-8912-A2A7BD1A9120}"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653485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CACC553-676A-4D31-A265-0314B51D1A73}"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604454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04E9F5EB-C521-4A75-8207-EFA687F0DFEE}"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77051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16749B6-B822-4B7C-A74C-026FC6324EB7}"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174538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2F23D3D-968D-4153-8CA2-E7C966C5505F}"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080211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6F7485-D7D3-4D21-A3BE-EE685EF25DA7}"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467320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4FD2A19-0005-4671-A651-E7162267CCB9}"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078381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59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5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664F5-AA05-4022-B3D2-82DF9344054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35AB6-24AC-41DE-87EA-6B565D1EEDE2}"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8564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250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5275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7495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1215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878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0851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3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3884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774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32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7664F5-AA05-4022-B3D2-82DF9344054B}" type="datetimeFigureOut">
              <a:rPr lang="en-US" smtClean="0"/>
              <a:pPr/>
              <a:t>3/3/2022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335AB6-24AC-41DE-87EA-6B565D1EED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59904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62409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435124"/>
      </p:ext>
    </p:extLst>
  </p:cSld>
  <p:clrMap bg1="lt1" tx1="dk1" bg2="lt2" tx2="dk2" accent1="accent1" accent2="accent2" accent3="accent3" accent4="accent4" accent5="accent5" accent6="accent6" hlink="hlink" folHlink="folHlink"/>
  <p:sldLayoutIdLst>
    <p:sldLayoutId id="21474838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5188744"/>
            <a:chOff x="0" y="0"/>
            <a:chExt cx="5760" cy="4358"/>
          </a:xfrm>
        </p:grpSpPr>
        <p:sp>
          <p:nvSpPr>
            <p:cNvPr id="40963"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40964"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40965"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40966"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40967"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40968"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40969"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sp>
          <p:nvSpPr>
            <p:cNvPr id="40970"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FFFFCC"/>
                </a:solidFill>
                <a:latin typeface="Garamond" pitchFamily="18" charset="0"/>
                <a:cs typeface="Arial" charset="0"/>
              </a:endParaRPr>
            </a:p>
          </p:txBody>
        </p:sp>
      </p:grpSp>
      <p:sp>
        <p:nvSpPr>
          <p:cNvPr id="3075" name="Rectangle 11"/>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72" name="Rectangle 12"/>
          <p:cNvSpPr>
            <a:spLocks noGrp="1" noChangeArrowheads="1"/>
          </p:cNvSpPr>
          <p:nvPr>
            <p:ph type="dt" sz="half" idx="2"/>
          </p:nvPr>
        </p:nvSpPr>
        <p:spPr bwMode="auto">
          <a:xfrm>
            <a:off x="6858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spcBef>
                <a:spcPct val="50000"/>
              </a:spcBef>
              <a:defRPr sz="1400">
                <a:latin typeface="+mn-lt"/>
                <a:cs typeface="+mn-cs"/>
              </a:defRPr>
            </a:lvl1pPr>
          </a:lstStyle>
          <a:p>
            <a:pPr fontAlgn="base">
              <a:spcAft>
                <a:spcPct val="0"/>
              </a:spcAft>
              <a:defRPr/>
            </a:pPr>
            <a:endParaRPr lang="en-US">
              <a:solidFill>
                <a:srgbClr val="FFFFCC"/>
              </a:solidFill>
            </a:endParaRPr>
          </a:p>
        </p:txBody>
      </p:sp>
      <p:sp>
        <p:nvSpPr>
          <p:cNvPr id="40973"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1" hangingPunct="1">
              <a:spcBef>
                <a:spcPct val="50000"/>
              </a:spcBef>
              <a:defRPr sz="1400">
                <a:latin typeface="+mn-lt"/>
                <a:cs typeface="+mn-cs"/>
              </a:defRPr>
            </a:lvl1pPr>
          </a:lstStyle>
          <a:p>
            <a:pPr fontAlgn="base">
              <a:spcAft>
                <a:spcPct val="0"/>
              </a:spcAft>
              <a:defRPr/>
            </a:pPr>
            <a:endParaRPr lang="en-US">
              <a:solidFill>
                <a:srgbClr val="FFFFCC"/>
              </a:solidFill>
            </a:endParaRPr>
          </a:p>
        </p:txBody>
      </p:sp>
      <p:sp>
        <p:nvSpPr>
          <p:cNvPr id="40974" name="Rectangle 14"/>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50000"/>
              </a:spcBef>
              <a:defRPr sz="1400">
                <a:latin typeface="+mn-lt"/>
                <a:cs typeface="+mn-cs"/>
              </a:defRPr>
            </a:lvl1pPr>
          </a:lstStyle>
          <a:p>
            <a:pPr fontAlgn="base">
              <a:spcAft>
                <a:spcPct val="0"/>
              </a:spcAft>
              <a:defRPr/>
            </a:pPr>
            <a:fld id="{2C91E8B6-9409-420B-918E-F74954B1E60C}" type="slidenum">
              <a:rPr lang="en-US">
                <a:solidFill>
                  <a:srgbClr val="FFFFCC"/>
                </a:solidFill>
              </a:rPr>
              <a:pPr fontAlgn="base">
                <a:spcAft>
                  <a:spcPct val="0"/>
                </a:spcAft>
                <a:defRPr/>
              </a:pPr>
              <a:t>‹#›</a:t>
            </a:fld>
            <a:endParaRPr lang="en-US">
              <a:solidFill>
                <a:srgbClr val="FFFFCC"/>
              </a:solidFill>
            </a:endParaRPr>
          </a:p>
        </p:txBody>
      </p:sp>
      <p:sp>
        <p:nvSpPr>
          <p:cNvPr id="3079" name="Rectangle 15"/>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062148"/>
      </p:ext>
    </p:extLst>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91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5188744"/>
            <a:chOff x="0" y="0"/>
            <a:chExt cx="5760" cy="4358"/>
          </a:xfrm>
        </p:grpSpPr>
        <p:sp>
          <p:nvSpPr>
            <p:cNvPr id="60419"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0"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1"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2"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3"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4"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5"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6"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grpSp>
      <p:sp>
        <p:nvSpPr>
          <p:cNvPr id="13315" name="Rectangle 11"/>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28" name="Rectangle 12"/>
          <p:cNvSpPr>
            <a:spLocks noGrp="1" noChangeArrowheads="1"/>
          </p:cNvSpPr>
          <p:nvPr>
            <p:ph type="dt" sz="half" idx="2"/>
          </p:nvPr>
        </p:nvSpPr>
        <p:spPr bwMode="auto">
          <a:xfrm>
            <a:off x="6858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cs typeface="+mn-cs"/>
              </a:defRPr>
            </a:lvl1pPr>
          </a:lstStyle>
          <a:p>
            <a:pPr fontAlgn="base">
              <a:spcAft>
                <a:spcPct val="0"/>
              </a:spcAft>
              <a:defRPr/>
            </a:pPr>
            <a:endParaRPr lang="en-US">
              <a:solidFill>
                <a:srgbClr val="FFFFCC"/>
              </a:solidFill>
            </a:endParaRPr>
          </a:p>
        </p:txBody>
      </p:sp>
      <p:sp>
        <p:nvSpPr>
          <p:cNvPr id="60429"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cs typeface="+mn-cs"/>
              </a:defRPr>
            </a:lvl1pPr>
          </a:lstStyle>
          <a:p>
            <a:pPr fontAlgn="base">
              <a:spcAft>
                <a:spcPct val="0"/>
              </a:spcAft>
              <a:defRPr/>
            </a:pPr>
            <a:endParaRPr lang="en-US">
              <a:solidFill>
                <a:srgbClr val="FFFFCC"/>
              </a:solidFill>
            </a:endParaRPr>
          </a:p>
        </p:txBody>
      </p:sp>
      <p:sp>
        <p:nvSpPr>
          <p:cNvPr id="60430" name="Rectangle 14"/>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cs typeface="+mn-cs"/>
              </a:defRPr>
            </a:lvl1pPr>
          </a:lstStyle>
          <a:p>
            <a:pPr fontAlgn="base">
              <a:spcAft>
                <a:spcPct val="0"/>
              </a:spcAft>
              <a:defRPr/>
            </a:pPr>
            <a:fld id="{EC72908C-D306-4880-84A8-8C730E1EFF09}" type="slidenum">
              <a:rPr lang="en-US">
                <a:solidFill>
                  <a:srgbClr val="FFFFCC"/>
                </a:solidFill>
              </a:rPr>
              <a:pPr fontAlgn="base">
                <a:spcAft>
                  <a:spcPct val="0"/>
                </a:spcAft>
                <a:defRPr/>
              </a:pPr>
              <a:t>‹#›</a:t>
            </a:fld>
            <a:endParaRPr lang="en-US">
              <a:solidFill>
                <a:srgbClr val="FFFFCC"/>
              </a:solidFill>
            </a:endParaRPr>
          </a:p>
        </p:txBody>
      </p:sp>
      <p:sp>
        <p:nvSpPr>
          <p:cNvPr id="13319" name="Rectangle 15"/>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50833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5188744"/>
            <a:chOff x="0" y="0"/>
            <a:chExt cx="5760" cy="4358"/>
          </a:xfrm>
        </p:grpSpPr>
        <p:sp>
          <p:nvSpPr>
            <p:cNvPr id="2"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28"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29"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30"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3"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32"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33"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34"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grpSp>
      <p:sp>
        <p:nvSpPr>
          <p:cNvPr id="1027" name="Rectangle 11"/>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6" name="Rectangle 12"/>
          <p:cNvSpPr>
            <a:spLocks noGrp="1" noChangeArrowheads="1"/>
          </p:cNvSpPr>
          <p:nvPr>
            <p:ph type="dt" sz="half" idx="2"/>
          </p:nvPr>
        </p:nvSpPr>
        <p:spPr bwMode="auto">
          <a:xfrm>
            <a:off x="6858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cs typeface="+mn-cs"/>
              </a:defRPr>
            </a:lvl1pPr>
          </a:lstStyle>
          <a:p>
            <a:pPr fontAlgn="base">
              <a:spcAft>
                <a:spcPct val="0"/>
              </a:spcAft>
              <a:defRPr/>
            </a:pPr>
            <a:endParaRPr lang="en-US">
              <a:solidFill>
                <a:srgbClr val="FFFFCC"/>
              </a:solidFill>
            </a:endParaRPr>
          </a:p>
        </p:txBody>
      </p:sp>
      <p:sp>
        <p:nvSpPr>
          <p:cNvPr id="1037"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cs typeface="+mn-cs"/>
              </a:defRPr>
            </a:lvl1pPr>
          </a:lstStyle>
          <a:p>
            <a:pPr fontAlgn="base">
              <a:spcAft>
                <a:spcPct val="0"/>
              </a:spcAft>
              <a:defRPr/>
            </a:pPr>
            <a:endParaRPr lang="en-US">
              <a:solidFill>
                <a:srgbClr val="FFFFCC"/>
              </a:solidFill>
            </a:endParaRPr>
          </a:p>
        </p:txBody>
      </p:sp>
      <p:sp>
        <p:nvSpPr>
          <p:cNvPr id="1038" name="Rectangle 14"/>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cs typeface="+mn-cs"/>
              </a:defRPr>
            </a:lvl1pPr>
          </a:lstStyle>
          <a:p>
            <a:pPr fontAlgn="base">
              <a:spcAft>
                <a:spcPct val="0"/>
              </a:spcAft>
              <a:defRPr/>
            </a:pPr>
            <a:fld id="{D2F3D034-1DA0-4846-B7CA-AF0357ED4474}" type="slidenum">
              <a:rPr lang="en-US">
                <a:solidFill>
                  <a:srgbClr val="FFFFCC"/>
                </a:solidFill>
              </a:rPr>
              <a:pPr fontAlgn="base">
                <a:spcAft>
                  <a:spcPct val="0"/>
                </a:spcAft>
                <a:defRPr/>
              </a:pPr>
              <a:t>‹#›</a:t>
            </a:fld>
            <a:endParaRPr lang="en-US">
              <a:solidFill>
                <a:srgbClr val="FFFFCC"/>
              </a:solidFill>
            </a:endParaRPr>
          </a:p>
        </p:txBody>
      </p:sp>
      <p:sp>
        <p:nvSpPr>
          <p:cNvPr id="1031" name="Rectangle 15"/>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6216334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5188744"/>
            <a:chOff x="0" y="0"/>
            <a:chExt cx="5760" cy="4358"/>
          </a:xfrm>
        </p:grpSpPr>
        <p:sp>
          <p:nvSpPr>
            <p:cNvPr id="60419"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0"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1"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2"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3"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4"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5"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6"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grpSp>
      <p:sp>
        <p:nvSpPr>
          <p:cNvPr id="13315" name="Rectangle 11"/>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28" name="Rectangle 12"/>
          <p:cNvSpPr>
            <a:spLocks noGrp="1" noChangeArrowheads="1"/>
          </p:cNvSpPr>
          <p:nvPr>
            <p:ph type="dt" sz="half" idx="2"/>
          </p:nvPr>
        </p:nvSpPr>
        <p:spPr bwMode="auto">
          <a:xfrm>
            <a:off x="6858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cs typeface="+mn-cs"/>
              </a:defRPr>
            </a:lvl1pPr>
          </a:lstStyle>
          <a:p>
            <a:pPr fontAlgn="base">
              <a:spcAft>
                <a:spcPct val="0"/>
              </a:spcAft>
              <a:defRPr/>
            </a:pPr>
            <a:endParaRPr lang="en-US">
              <a:solidFill>
                <a:srgbClr val="FFFFCC"/>
              </a:solidFill>
            </a:endParaRPr>
          </a:p>
        </p:txBody>
      </p:sp>
      <p:sp>
        <p:nvSpPr>
          <p:cNvPr id="60429"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cs typeface="+mn-cs"/>
              </a:defRPr>
            </a:lvl1pPr>
          </a:lstStyle>
          <a:p>
            <a:pPr fontAlgn="base">
              <a:spcAft>
                <a:spcPct val="0"/>
              </a:spcAft>
              <a:defRPr/>
            </a:pPr>
            <a:endParaRPr lang="en-US">
              <a:solidFill>
                <a:srgbClr val="FFFFCC"/>
              </a:solidFill>
            </a:endParaRPr>
          </a:p>
        </p:txBody>
      </p:sp>
      <p:sp>
        <p:nvSpPr>
          <p:cNvPr id="60430" name="Rectangle 14"/>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cs typeface="+mn-cs"/>
              </a:defRPr>
            </a:lvl1pPr>
          </a:lstStyle>
          <a:p>
            <a:pPr fontAlgn="base">
              <a:spcAft>
                <a:spcPct val="0"/>
              </a:spcAft>
              <a:defRPr/>
            </a:pPr>
            <a:fld id="{EC72908C-D306-4880-84A8-8C730E1EFF09}" type="slidenum">
              <a:rPr lang="en-US">
                <a:solidFill>
                  <a:srgbClr val="FFFFCC"/>
                </a:solidFill>
              </a:rPr>
              <a:pPr fontAlgn="base">
                <a:spcAft>
                  <a:spcPct val="0"/>
                </a:spcAft>
                <a:defRPr/>
              </a:pPr>
              <a:t>‹#›</a:t>
            </a:fld>
            <a:endParaRPr lang="en-US">
              <a:solidFill>
                <a:srgbClr val="FFFFCC"/>
              </a:solidFill>
            </a:endParaRPr>
          </a:p>
        </p:txBody>
      </p:sp>
      <p:sp>
        <p:nvSpPr>
          <p:cNvPr id="13319" name="Rectangle 15"/>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58069674"/>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5188744"/>
            <a:chOff x="0" y="0"/>
            <a:chExt cx="5760" cy="4358"/>
          </a:xfrm>
        </p:grpSpPr>
        <p:sp>
          <p:nvSpPr>
            <p:cNvPr id="2"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28"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29"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30"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3"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32"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33"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1034"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grpSp>
      <p:sp>
        <p:nvSpPr>
          <p:cNvPr id="8195" name="Rectangle 11"/>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6" name="Rectangle 12"/>
          <p:cNvSpPr>
            <a:spLocks noGrp="1" noChangeArrowheads="1"/>
          </p:cNvSpPr>
          <p:nvPr>
            <p:ph type="dt" sz="half" idx="2"/>
          </p:nvPr>
        </p:nvSpPr>
        <p:spPr bwMode="auto">
          <a:xfrm>
            <a:off x="6858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rgbClr val="FFFFCC"/>
                </a:solidFill>
                <a:cs typeface="+mn-cs"/>
              </a:defRPr>
            </a:lvl1pPr>
          </a:lstStyle>
          <a:p>
            <a:pPr fontAlgn="base">
              <a:spcAft>
                <a:spcPct val="0"/>
              </a:spcAft>
              <a:defRPr/>
            </a:pPr>
            <a:endParaRPr lang="en-US"/>
          </a:p>
        </p:txBody>
      </p:sp>
      <p:sp>
        <p:nvSpPr>
          <p:cNvPr id="1037"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rgbClr val="FFFFCC"/>
                </a:solidFill>
                <a:cs typeface="+mn-cs"/>
              </a:defRPr>
            </a:lvl1pPr>
          </a:lstStyle>
          <a:p>
            <a:pPr fontAlgn="base">
              <a:spcAft>
                <a:spcPct val="0"/>
              </a:spcAft>
              <a:defRPr/>
            </a:pPr>
            <a:endParaRPr lang="en-US"/>
          </a:p>
        </p:txBody>
      </p:sp>
      <p:sp>
        <p:nvSpPr>
          <p:cNvPr id="1038" name="Rectangle 14"/>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rgbClr val="FFFFCC"/>
                </a:solidFill>
                <a:cs typeface="+mn-cs"/>
              </a:defRPr>
            </a:lvl1pPr>
          </a:lstStyle>
          <a:p>
            <a:pPr fontAlgn="base">
              <a:spcAft>
                <a:spcPct val="0"/>
              </a:spcAft>
              <a:defRPr/>
            </a:pPr>
            <a:fld id="{72CA8690-09F7-4896-AD7E-FB2D936E64FE}" type="slidenum">
              <a:rPr lang="en-US"/>
              <a:pPr fontAlgn="base">
                <a:spcAft>
                  <a:spcPct val="0"/>
                </a:spcAft>
                <a:defRPr/>
              </a:pPr>
              <a:t>‹#›</a:t>
            </a:fld>
            <a:endParaRPr lang="en-US"/>
          </a:p>
        </p:txBody>
      </p:sp>
      <p:sp>
        <p:nvSpPr>
          <p:cNvPr id="8199" name="Rectangle 15"/>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461811"/>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5188744"/>
            <a:chOff x="0" y="0"/>
            <a:chExt cx="5760" cy="4358"/>
          </a:xfrm>
        </p:grpSpPr>
        <p:sp>
          <p:nvSpPr>
            <p:cNvPr id="60419"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0"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1"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2"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3"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4"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5"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sp>
          <p:nvSpPr>
            <p:cNvPr id="60426"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sz="2400">
                <a:solidFill>
                  <a:srgbClr val="FFFFCC"/>
                </a:solidFill>
                <a:cs typeface="Arial" charset="0"/>
              </a:endParaRPr>
            </a:p>
          </p:txBody>
        </p:sp>
      </p:grpSp>
      <p:sp>
        <p:nvSpPr>
          <p:cNvPr id="13315" name="Rectangle 11"/>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28" name="Rectangle 12"/>
          <p:cNvSpPr>
            <a:spLocks noGrp="1" noChangeArrowheads="1"/>
          </p:cNvSpPr>
          <p:nvPr>
            <p:ph type="dt" sz="half" idx="2"/>
          </p:nvPr>
        </p:nvSpPr>
        <p:spPr bwMode="auto">
          <a:xfrm>
            <a:off x="6858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cs typeface="+mn-cs"/>
              </a:defRPr>
            </a:lvl1pPr>
          </a:lstStyle>
          <a:p>
            <a:pPr fontAlgn="base">
              <a:spcAft>
                <a:spcPct val="0"/>
              </a:spcAft>
              <a:defRPr/>
            </a:pPr>
            <a:endParaRPr lang="en-US">
              <a:solidFill>
                <a:srgbClr val="FFFFCC"/>
              </a:solidFill>
            </a:endParaRPr>
          </a:p>
        </p:txBody>
      </p:sp>
      <p:sp>
        <p:nvSpPr>
          <p:cNvPr id="60429"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cs typeface="+mn-cs"/>
              </a:defRPr>
            </a:lvl1pPr>
          </a:lstStyle>
          <a:p>
            <a:pPr fontAlgn="base">
              <a:spcAft>
                <a:spcPct val="0"/>
              </a:spcAft>
              <a:defRPr/>
            </a:pPr>
            <a:endParaRPr lang="en-US">
              <a:solidFill>
                <a:srgbClr val="FFFFCC"/>
              </a:solidFill>
            </a:endParaRPr>
          </a:p>
        </p:txBody>
      </p:sp>
      <p:sp>
        <p:nvSpPr>
          <p:cNvPr id="60430" name="Rectangle 14"/>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cs typeface="+mn-cs"/>
              </a:defRPr>
            </a:lvl1pPr>
          </a:lstStyle>
          <a:p>
            <a:pPr fontAlgn="base">
              <a:spcAft>
                <a:spcPct val="0"/>
              </a:spcAft>
              <a:defRPr/>
            </a:pPr>
            <a:fld id="{EC72908C-D306-4880-84A8-8C730E1EFF09}" type="slidenum">
              <a:rPr lang="en-US">
                <a:solidFill>
                  <a:srgbClr val="FFFFCC"/>
                </a:solidFill>
              </a:rPr>
              <a:pPr fontAlgn="base">
                <a:spcAft>
                  <a:spcPct val="0"/>
                </a:spcAft>
                <a:defRPr/>
              </a:pPr>
              <a:t>‹#›</a:t>
            </a:fld>
            <a:endParaRPr lang="en-US">
              <a:solidFill>
                <a:srgbClr val="FFFFCC"/>
              </a:solidFill>
            </a:endParaRPr>
          </a:p>
        </p:txBody>
      </p:sp>
      <p:sp>
        <p:nvSpPr>
          <p:cNvPr id="13319" name="Rectangle 15"/>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7974184"/>
      </p:ext>
    </p:extLst>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dt" sz="half" idx="2"/>
          </p:nvPr>
        </p:nvSpPr>
        <p:spPr bwMode="auto">
          <a:xfrm>
            <a:off x="457200" y="4688683"/>
            <a:ext cx="2133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fontAlgn="base">
              <a:spcBef>
                <a:spcPct val="0"/>
              </a:spcBef>
              <a:spcAft>
                <a:spcPct val="0"/>
              </a:spcAft>
              <a:defRPr/>
            </a:pPr>
            <a:endParaRPr lang="en-US">
              <a:solidFill>
                <a:srgbClr val="FFFFFF"/>
              </a:solidFill>
            </a:endParaRPr>
          </a:p>
        </p:txBody>
      </p:sp>
      <p:sp>
        <p:nvSpPr>
          <p:cNvPr id="9219" name="Rectangle 3"/>
          <p:cNvSpPr>
            <a:spLocks noGrp="1" noChangeArrowheads="1"/>
          </p:cNvSpPr>
          <p:nvPr>
            <p:ph type="sldNum" sz="quarter" idx="4"/>
          </p:nvPr>
        </p:nvSpPr>
        <p:spPr bwMode="auto">
          <a:xfrm>
            <a:off x="6553200" y="4686301"/>
            <a:ext cx="2133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fontAlgn="base">
              <a:spcBef>
                <a:spcPct val="0"/>
              </a:spcBef>
              <a:spcAft>
                <a:spcPct val="0"/>
              </a:spcAft>
              <a:defRPr/>
            </a:pPr>
            <a:fld id="{47CC9208-3659-4DE7-8FA5-5B607424652E}"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41" y="21"/>
            <a:ext cx="9140825" cy="5137547"/>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2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2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2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22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2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92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22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9229" name="Rectangle 13"/>
          <p:cNvSpPr>
            <a:spLocks noGrp="1" noRot="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30" name="Rectangle 14"/>
          <p:cNvSpPr>
            <a:spLocks noGrp="1" noChangeArrowheads="1"/>
          </p:cNvSpPr>
          <p:nvPr>
            <p:ph type="ftr" sz="quarter" idx="3"/>
          </p:nvPr>
        </p:nvSpPr>
        <p:spPr bwMode="auto">
          <a:xfrm>
            <a:off x="3124200" y="4686301"/>
            <a:ext cx="2895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fontAlgn="base">
              <a:spcBef>
                <a:spcPct val="0"/>
              </a:spcBef>
              <a:spcAft>
                <a:spcPct val="0"/>
              </a:spcAft>
              <a:defRPr/>
            </a:pPr>
            <a:endParaRPr lang="en-US">
              <a:solidFill>
                <a:srgbClr val="FFFFFF"/>
              </a:solidFill>
            </a:endParaRPr>
          </a:p>
        </p:txBody>
      </p:sp>
      <p:sp>
        <p:nvSpPr>
          <p:cNvPr id="9231" name="Rectangle 15"/>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946628"/>
      </p:ext>
    </p:extLst>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7664F5-AA05-4022-B3D2-82DF9344054B}"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335AB6-24AC-41DE-87EA-6B565D1EE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00846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8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0.xml"/><Relationship Id="rId5" Type="http://schemas.microsoft.com/office/2007/relationships/hdphoto" Target="../media/hdphoto2.wdp"/><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microsoft.com/office/2007/relationships/hdphoto" Target="../media/hdphoto3.wdp"/><Relationship Id="rId4" Type="http://schemas.openxmlformats.org/officeDocument/2006/relationships/image" Target="../media/image28.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46.xml"/><Relationship Id="rId1" Type="http://schemas.openxmlformats.org/officeDocument/2006/relationships/slideLayout" Target="../slideLayouts/slideLayout122.xml"/></Relationships>
</file>

<file path=ppt/slides/_rels/slide89.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47.xml"/><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48.xml"/><Relationship Id="rId1" Type="http://schemas.openxmlformats.org/officeDocument/2006/relationships/slideLayout" Target="../slideLayouts/slideLayout122.xml"/></Relationships>
</file>

<file path=ppt/slides/_rels/slide91.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49.xml"/><Relationship Id="rId1" Type="http://schemas.openxmlformats.org/officeDocument/2006/relationships/slideLayout" Target="../slideLayouts/slideLayout122.xml"/></Relationships>
</file>

<file path=ppt/slides/_rels/slide92.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50.xml"/><Relationship Id="rId1" Type="http://schemas.openxmlformats.org/officeDocument/2006/relationships/slideLayout" Target="../slideLayouts/slideLayout122.xml"/></Relationships>
</file>

<file path=ppt/slides/_rels/slide93.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51.xml"/><Relationship Id="rId1" Type="http://schemas.openxmlformats.org/officeDocument/2006/relationships/slideLayout" Target="../slideLayouts/slideLayout122.xml"/></Relationships>
</file>

<file path=ppt/slides/_rels/slide94.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52.xml"/><Relationship Id="rId1" Type="http://schemas.openxmlformats.org/officeDocument/2006/relationships/slideLayout" Target="../slideLayouts/slideLayout122.xml"/></Relationships>
</file>

<file path=ppt/slides/_rels/slide95.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53.xml"/><Relationship Id="rId1" Type="http://schemas.openxmlformats.org/officeDocument/2006/relationships/slideLayout" Target="../slideLayouts/slideLayout122.xml"/></Relationships>
</file>

<file path=ppt/slides/_rels/slide96.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54.xml"/><Relationship Id="rId1" Type="http://schemas.openxmlformats.org/officeDocument/2006/relationships/slideLayout" Target="../slideLayouts/slideLayout12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6" name="Title 1"/>
          <p:cNvSpPr txBox="1">
            <a:spLocks/>
          </p:cNvSpPr>
          <p:nvPr/>
        </p:nvSpPr>
        <p:spPr>
          <a:xfrm>
            <a:off x="228600" y="914400"/>
            <a:ext cx="8686800" cy="2114550"/>
          </a:xfrm>
          <a:prstGeom prst="rect">
            <a:avLst/>
          </a:prstGeom>
          <a:solidFill>
            <a:schemeClr val="tx2">
              <a:lumMod val="60000"/>
              <a:lumOff val="40000"/>
            </a:schemeClr>
          </a:solidFill>
          <a:ln w="38100" cap="flat" cmpd="sng" algn="ctr">
            <a:noFill/>
            <a:prstDash val="solid"/>
          </a:ln>
          <a:effectLst>
            <a:glow rad="2286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a:ln w="3175">
                  <a:solidFill>
                    <a:schemeClr val="bg2"/>
                  </a:solidFill>
                </a:ln>
                <a:effectLst>
                  <a:outerShdw blurRad="38100" dist="38100" dir="2700000" algn="tl">
                    <a:srgbClr val="000000">
                      <a:alpha val="43137"/>
                    </a:srgbClr>
                  </a:outerShdw>
                </a:effectLst>
                <a:latin typeface="Arial" pitchFamily="34" charset="0"/>
                <a:cs typeface="Arial" pitchFamily="34" charset="0"/>
              </a:rPr>
              <a:t/>
            </a:r>
            <a:br>
              <a:rPr lang="en-US" b="1">
                <a:ln w="3175">
                  <a:solidFill>
                    <a:schemeClr val="bg2"/>
                  </a:solidFill>
                </a:ln>
                <a:effectLst>
                  <a:outerShdw blurRad="38100" dist="38100" dir="2700000" algn="tl">
                    <a:srgbClr val="000000">
                      <a:alpha val="43137"/>
                    </a:srgbClr>
                  </a:outerShdw>
                </a:effectLst>
                <a:latin typeface="Arial" pitchFamily="34" charset="0"/>
                <a:cs typeface="Arial" pitchFamily="34" charset="0"/>
              </a:rPr>
            </a:br>
            <a:r>
              <a:rPr lang="en-US" b="1">
                <a:ln w="3175">
                  <a:solidFill>
                    <a:schemeClr val="bg2"/>
                  </a:solidFill>
                </a:ln>
                <a:effectLst>
                  <a:outerShdw blurRad="38100" dist="38100" dir="2700000" algn="tl">
                    <a:srgbClr val="000000">
                      <a:alpha val="43137"/>
                    </a:srgbClr>
                  </a:outerShdw>
                </a:effectLst>
                <a:latin typeface="Arial" pitchFamily="34" charset="0"/>
                <a:cs typeface="Arial" pitchFamily="34" charset="0"/>
              </a:rPr>
              <a:t/>
            </a:r>
            <a:br>
              <a:rPr lang="en-US" b="1">
                <a:ln w="3175">
                  <a:solidFill>
                    <a:schemeClr val="bg2"/>
                  </a:solidFill>
                </a:ln>
                <a:effectLst>
                  <a:outerShdw blurRad="38100" dist="38100" dir="2700000" algn="tl">
                    <a:srgbClr val="000000">
                      <a:alpha val="43137"/>
                    </a:srgbClr>
                  </a:outerShdw>
                </a:effectLst>
                <a:latin typeface="Arial" pitchFamily="34" charset="0"/>
                <a:cs typeface="Arial" pitchFamily="34" charset="0"/>
              </a:rPr>
            </a:br>
            <a:r>
              <a:rPr lang="en-US" b="1" i="1">
                <a:ln w="3175">
                  <a:solidFill>
                    <a:schemeClr val="bg2"/>
                  </a:solidFill>
                </a:ln>
                <a:effectLst>
                  <a:outerShdw blurRad="38100" dist="38100" dir="2700000" algn="tl">
                    <a:srgbClr val="000000">
                      <a:alpha val="43137"/>
                    </a:srgbClr>
                  </a:outerShdw>
                </a:effectLst>
                <a:latin typeface="Arial" pitchFamily="34" charset="0"/>
                <a:cs typeface="Arial" pitchFamily="34" charset="0"/>
              </a:rPr>
              <a:t/>
            </a:r>
            <a:br>
              <a:rPr lang="en-US" b="1" i="1">
                <a:ln w="3175">
                  <a:solidFill>
                    <a:schemeClr val="bg2"/>
                  </a:solidFill>
                </a:ln>
                <a:effectLst>
                  <a:outerShdw blurRad="38100" dist="38100" dir="2700000" algn="tl">
                    <a:srgbClr val="000000">
                      <a:alpha val="43137"/>
                    </a:srgbClr>
                  </a:outerShdw>
                </a:effectLst>
                <a:latin typeface="Arial" pitchFamily="34" charset="0"/>
                <a:cs typeface="Arial" pitchFamily="34" charset="0"/>
              </a:rPr>
            </a:br>
            <a:r>
              <a:rPr lang="en-US" b="1" i="1">
                <a:ln w="3175">
                  <a:solidFill>
                    <a:schemeClr val="bg2"/>
                  </a:solidFill>
                </a:ln>
                <a:effectLst>
                  <a:outerShdw blurRad="38100" dist="38100" dir="2700000" algn="tl">
                    <a:srgbClr val="000000">
                      <a:alpha val="43137"/>
                    </a:srgbClr>
                  </a:outerShdw>
                </a:effectLst>
                <a:latin typeface="Arial" pitchFamily="34" charset="0"/>
                <a:cs typeface="Arial" pitchFamily="34" charset="0"/>
              </a:rPr>
              <a:t/>
            </a:r>
            <a:br>
              <a:rPr lang="en-US" b="1" i="1">
                <a:ln w="3175">
                  <a:solidFill>
                    <a:schemeClr val="bg2"/>
                  </a:solidFill>
                </a:ln>
                <a:effectLst>
                  <a:outerShdw blurRad="38100" dist="38100" dir="2700000" algn="tl">
                    <a:srgbClr val="000000">
                      <a:alpha val="43137"/>
                    </a:srgbClr>
                  </a:outerShdw>
                </a:effectLst>
                <a:latin typeface="Arial" pitchFamily="34" charset="0"/>
                <a:cs typeface="Arial" pitchFamily="34" charset="0"/>
              </a:rPr>
            </a:br>
            <a:endParaRPr lang="en-US" sz="4000" b="1" dirty="0">
              <a:ln w="3175">
                <a:solidFill>
                  <a:schemeClr val="bg2"/>
                </a:solidFill>
              </a:ln>
              <a:effectLst>
                <a:outerShdw blurRad="38100" dist="38100" dir="2700000" algn="tl">
                  <a:srgbClr val="000000">
                    <a:alpha val="43137"/>
                  </a:srgbClr>
                </a:outerShdw>
              </a:effectLst>
              <a:latin typeface="Arial" pitchFamily="34" charset="0"/>
              <a:cs typeface="Arial" pitchFamily="34" charset="0"/>
            </a:endParaRPr>
          </a:p>
        </p:txBody>
      </p:sp>
      <p:pic>
        <p:nvPicPr>
          <p:cNvPr id="8" name="Picture 2" descr="C:\Users\Dane\AppData\Local\Microsoft\Windows\Temporary Internet Files\Content.IE5\1KWQMTXX\MC900441798[1].pn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81000" y="1028700"/>
            <a:ext cx="802576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4800" y="1495425"/>
            <a:ext cx="85296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subTitle" idx="1"/>
          </p:nvPr>
        </p:nvSpPr>
        <p:spPr>
          <a:xfrm>
            <a:off x="762000" y="3848100"/>
            <a:ext cx="7620000" cy="1314450"/>
          </a:xfrm>
        </p:spPr>
        <p:txBody>
          <a:bodyPr>
            <a:normAutofit/>
          </a:bodyPr>
          <a:lstStyle/>
          <a:p>
            <a:r>
              <a:rPr lang="en-US" sz="4000" b="1" dirty="0" smtClean="0">
                <a:ln cmpd="sng">
                  <a:solidFill>
                    <a:schemeClr val="tx1"/>
                  </a:solidFill>
                </a:ln>
                <a:solidFill>
                  <a:schemeClr val="bg1"/>
                </a:solidFill>
                <a:effectLst>
                  <a:outerShdw blurRad="38100" dist="38100" dir="2700000" algn="tl">
                    <a:srgbClr val="000000">
                      <a:alpha val="43137"/>
                    </a:srgbClr>
                  </a:outerShdw>
                </a:effectLst>
              </a:rPr>
              <a:t>The </a:t>
            </a:r>
            <a:r>
              <a:rPr lang="en-US" sz="4000" b="1" i="1" dirty="0" smtClean="0">
                <a:ln cmpd="sng">
                  <a:solidFill>
                    <a:schemeClr val="tx1"/>
                  </a:solidFill>
                </a:ln>
                <a:solidFill>
                  <a:schemeClr val="bg1"/>
                </a:solidFill>
                <a:effectLst>
                  <a:outerShdw blurRad="38100" dist="38100" dir="2700000" algn="tl">
                    <a:srgbClr val="000000">
                      <a:alpha val="43137"/>
                    </a:srgbClr>
                  </a:outerShdw>
                </a:effectLst>
              </a:rPr>
              <a:t>why</a:t>
            </a:r>
            <a:r>
              <a:rPr lang="en-US" sz="4000" b="1" dirty="0" smtClean="0">
                <a:ln cmpd="sng">
                  <a:solidFill>
                    <a:schemeClr val="tx1"/>
                  </a:solidFill>
                </a:ln>
                <a:solidFill>
                  <a:schemeClr val="bg1"/>
                </a:solidFill>
                <a:effectLst>
                  <a:outerShdw blurRad="38100" dist="38100" dir="2700000" algn="tl">
                    <a:srgbClr val="000000">
                      <a:alpha val="43137"/>
                    </a:srgbClr>
                  </a:outerShdw>
                </a:effectLst>
              </a:rPr>
              <a:t> and </a:t>
            </a:r>
            <a:r>
              <a:rPr lang="en-US" sz="4000" b="1" i="1" dirty="0" smtClean="0">
                <a:ln cmpd="sng">
                  <a:solidFill>
                    <a:schemeClr val="tx1"/>
                  </a:solidFill>
                </a:ln>
                <a:solidFill>
                  <a:schemeClr val="bg1"/>
                </a:solidFill>
                <a:effectLst>
                  <a:outerShdw blurRad="38100" dist="38100" dir="2700000" algn="tl">
                    <a:srgbClr val="000000">
                      <a:alpha val="43137"/>
                    </a:srgbClr>
                  </a:outerShdw>
                </a:effectLst>
              </a:rPr>
              <a:t>how</a:t>
            </a:r>
            <a:r>
              <a:rPr lang="en-US" sz="4000" b="1" dirty="0" smtClean="0">
                <a:ln cmpd="sng">
                  <a:solidFill>
                    <a:schemeClr val="tx1"/>
                  </a:solidFill>
                </a:ln>
                <a:solidFill>
                  <a:schemeClr val="bg1"/>
                </a:solidFill>
                <a:effectLst>
                  <a:outerShdw blurRad="38100" dist="38100" dir="2700000" algn="tl">
                    <a:srgbClr val="000000">
                      <a:alpha val="43137"/>
                    </a:srgbClr>
                  </a:outerShdw>
                </a:effectLst>
              </a:rPr>
              <a:t> of song worship</a:t>
            </a:r>
            <a:endParaRPr lang="en-US" sz="6600" b="1" dirty="0">
              <a:ln cmpd="sng">
                <a:solidFill>
                  <a:schemeClr val="tx1"/>
                </a:solidFill>
              </a:ln>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660 - I Will Sing Of The Mercies - 1.7</a:t>
            </a:r>
            <a:endParaRPr lang="en-US" dirty="0"/>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94747719"/>
      </p:ext>
    </p:extLst>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3" descr="C:\Users\Dane\AppData\Local\Microsoft\Windows\Temporary Internet Files\Content.IE5\1KWQMTXX\MC900441798[1].png"/>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605280" y="133350"/>
            <a:ext cx="5933440" cy="1207294"/>
          </a:xfrm>
          <a:prstGeom prst="rect">
            <a:avLst/>
          </a:prstGeom>
          <a:noFill/>
          <a:effectLst>
            <a:glow rad="63500">
              <a:schemeClr val="accent1">
                <a:satMod val="175000"/>
                <a:alpha val="40000"/>
              </a:schemeClr>
            </a:glow>
            <a:outerShdw blurRad="50800" dist="38100" dir="10800000" algn="r" rotWithShape="0">
              <a:prstClr val="black">
                <a:alpha val="40000"/>
              </a:prstClr>
            </a:outerShdw>
          </a:effectLst>
          <a:extLst/>
        </p:spPr>
      </p:pic>
      <p:sp>
        <p:nvSpPr>
          <p:cNvPr id="10" name="Rectangle 9"/>
          <p:cNvSpPr/>
          <p:nvPr/>
        </p:nvSpPr>
        <p:spPr>
          <a:xfrm>
            <a:off x="1366520" y="895351"/>
            <a:ext cx="6482080" cy="871008"/>
          </a:xfrm>
          <a:prstGeom prst="rect">
            <a:avLst/>
          </a:prstGeom>
        </p:spPr>
        <p:txBody>
          <a:bodyPr wrap="square">
            <a:spAutoFit/>
          </a:bodyPr>
          <a:lstStyle/>
          <a:p>
            <a:pPr algn="ctr" fontAlgn="base">
              <a:lnSpc>
                <a:spcPct val="115000"/>
              </a:lnSpc>
              <a:spcAft>
                <a:spcPts val="1000"/>
              </a:spcAft>
            </a:pPr>
            <a:r>
              <a:rPr lang="en-US" sz="4400" b="1" dirty="0" smtClean="0">
                <a:ln w="900" cmpd="sng">
                  <a:solidFill>
                    <a:srgbClr val="003399">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a:ea typeface="Calibri"/>
                <a:cs typeface="Times New Roman"/>
              </a:rPr>
              <a:t>R.J. Stevens </a:t>
            </a:r>
            <a:r>
              <a:rPr lang="en-US" sz="4400" b="1" dirty="0">
                <a:ln w="900" cmpd="sng">
                  <a:solidFill>
                    <a:srgbClr val="003399">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a:ea typeface="Calibri"/>
                <a:cs typeface="Times New Roman"/>
              </a:rPr>
              <a:t>Singing School</a:t>
            </a:r>
            <a:endParaRPr lang="en-US" sz="1400" b="1" dirty="0">
              <a:ln w="900" cmpd="sng">
                <a:solidFill>
                  <a:srgbClr val="003399">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a:ea typeface="Calibri"/>
              <a:cs typeface="Times New Roman"/>
            </a:endParaRPr>
          </a:p>
        </p:txBody>
      </p:sp>
      <p:sp>
        <p:nvSpPr>
          <p:cNvPr id="15" name="Rectangle 14"/>
          <p:cNvSpPr/>
          <p:nvPr/>
        </p:nvSpPr>
        <p:spPr>
          <a:xfrm>
            <a:off x="1233574" y="4009132"/>
            <a:ext cx="6767426" cy="1077218"/>
          </a:xfrm>
          <a:prstGeom prst="rect">
            <a:avLst/>
          </a:prstGeom>
        </p:spPr>
        <p:txBody>
          <a:bodyPr wrap="square">
            <a:spAutoFit/>
          </a:bodyPr>
          <a:lstStyle/>
          <a:p>
            <a:pPr indent="457200" algn="ctr" fontAlgn="base"/>
            <a:r>
              <a:rPr lang="en-US" sz="32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a typeface="Calibri"/>
                <a:cs typeface="Times New Roman"/>
              </a:rPr>
              <a:t> </a:t>
            </a:r>
            <a:endParaRPr lang="en-US" sz="1400" dirty="0">
              <a:solidFill>
                <a:srgbClr val="FFFFFF"/>
              </a:solidFill>
              <a:ea typeface="Calibri"/>
              <a:cs typeface="Times New Roman"/>
            </a:endParaRPr>
          </a:p>
          <a:p>
            <a:pPr algn="ctr" fontAlgn="base"/>
            <a:r>
              <a:rPr lang="en-US" sz="3200" b="1" dirty="0" smtClean="0">
                <a:ln w="3175" cmpd="sng">
                  <a:solidFill>
                    <a:sysClr val="windowText" lastClr="000000">
                      <a:alpha val="55000"/>
                    </a:sysClr>
                  </a:solidFill>
                  <a:prstDash val="solid"/>
                </a:ln>
                <a:solidFill>
                  <a:srgbClr val="FFC000"/>
                </a:solidFill>
                <a:effectLst>
                  <a:outerShdw blurRad="38100" dist="38100" dir="2700000" algn="tl">
                    <a:srgbClr val="000000">
                      <a:alpha val="43137"/>
                    </a:srgbClr>
                  </a:outerShdw>
                </a:effectLst>
                <a:latin typeface="Calibri" panose="020F0502020204030204" pitchFamily="34" charset="0"/>
                <a:ea typeface="Calibri"/>
                <a:cs typeface="Times New Roman"/>
              </a:rPr>
              <a:t>www.singingschool.net</a:t>
            </a:r>
            <a:endParaRPr lang="en-US" sz="1600" b="1" dirty="0">
              <a:ln w="3175" cmpd="sng">
                <a:solidFill>
                  <a:sysClr val="windowText" lastClr="000000">
                    <a:alpha val="55000"/>
                  </a:sysClr>
                </a:solidFill>
                <a:prstDash val="solid"/>
              </a:ln>
              <a:solidFill>
                <a:srgbClr val="FFC000"/>
              </a:solidFill>
              <a:effectLst>
                <a:outerShdw blurRad="38100" dist="38100" dir="2700000" algn="tl">
                  <a:srgbClr val="000000">
                    <a:alpha val="43137"/>
                  </a:srgbClr>
                </a:outerShdw>
              </a:effectLst>
              <a:latin typeface="Calibri" panose="020F0502020204030204" pitchFamily="34" charset="0"/>
              <a:ea typeface="Calibri"/>
              <a:cs typeface="Times New Roman"/>
            </a:endParaRPr>
          </a:p>
        </p:txBody>
      </p:sp>
      <p:sp>
        <p:nvSpPr>
          <p:cNvPr id="17" name="Rectangle 16"/>
          <p:cNvSpPr/>
          <p:nvPr/>
        </p:nvSpPr>
        <p:spPr>
          <a:xfrm>
            <a:off x="2943188" y="1504951"/>
            <a:ext cx="3257622" cy="729430"/>
          </a:xfrm>
          <a:prstGeom prst="rect">
            <a:avLst/>
          </a:prstGeom>
        </p:spPr>
        <p:txBody>
          <a:bodyPr wrap="none">
            <a:spAutoFit/>
          </a:bodyPr>
          <a:lstStyle/>
          <a:p>
            <a:pPr algn="ctr" fontAlgn="base">
              <a:lnSpc>
                <a:spcPct val="115000"/>
              </a:lnSpc>
              <a:spcAft>
                <a:spcPts val="1000"/>
              </a:spcAft>
            </a:pPr>
            <a:r>
              <a:rPr lang="en-US" sz="3600" b="1" dirty="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rPr>
              <a:t>July </a:t>
            </a:r>
            <a:r>
              <a:rPr lang="en-US" sz="3600" b="1" dirty="0" smtClean="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rPr>
              <a:t>14-19, 2019</a:t>
            </a:r>
            <a:endParaRPr lang="en-US" sz="1400" b="1" dirty="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endParaRPr>
          </a:p>
        </p:txBody>
      </p:sp>
      <p:sp>
        <p:nvSpPr>
          <p:cNvPr id="19" name="Rectangle 18"/>
          <p:cNvSpPr/>
          <p:nvPr/>
        </p:nvSpPr>
        <p:spPr>
          <a:xfrm>
            <a:off x="961869" y="2038351"/>
            <a:ext cx="7220262" cy="729430"/>
          </a:xfrm>
          <a:prstGeom prst="rect">
            <a:avLst/>
          </a:prstGeom>
        </p:spPr>
        <p:txBody>
          <a:bodyPr wrap="square">
            <a:spAutoFit/>
          </a:bodyPr>
          <a:lstStyle/>
          <a:p>
            <a:pPr algn="ctr" fontAlgn="base">
              <a:lnSpc>
                <a:spcPct val="115000"/>
              </a:lnSpc>
              <a:spcAft>
                <a:spcPts val="1000"/>
              </a:spcAft>
            </a:pPr>
            <a:r>
              <a:rPr lang="en-US" sz="3600" b="1" dirty="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rPr>
              <a:t>Eastern Oklahoma State College</a:t>
            </a:r>
            <a:endParaRPr lang="en-US" sz="1400" b="1" dirty="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endParaRPr>
          </a:p>
        </p:txBody>
      </p:sp>
      <p:sp>
        <p:nvSpPr>
          <p:cNvPr id="23" name="Rectangle 22"/>
          <p:cNvSpPr/>
          <p:nvPr/>
        </p:nvSpPr>
        <p:spPr>
          <a:xfrm>
            <a:off x="2286000" y="2571766"/>
            <a:ext cx="4572000" cy="2062103"/>
          </a:xfrm>
          <a:prstGeom prst="rect">
            <a:avLst/>
          </a:prstGeom>
        </p:spPr>
        <p:txBody>
          <a:bodyPr>
            <a:spAutoFit/>
          </a:bodyPr>
          <a:lstStyle/>
          <a:p>
            <a:pPr algn="ctr" fontAlgn="base"/>
            <a:r>
              <a:rPr lang="en-US" sz="3200" b="1" dirty="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rPr>
              <a:t>Song Worship</a:t>
            </a:r>
            <a:endParaRPr lang="en-US" sz="1400" b="1" dirty="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endParaRPr>
          </a:p>
          <a:p>
            <a:pPr algn="ctr" fontAlgn="base"/>
            <a:r>
              <a:rPr lang="en-US" sz="3200" b="1" dirty="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rPr>
              <a:t>Song </a:t>
            </a:r>
            <a:r>
              <a:rPr lang="en-US" sz="3200" b="1" dirty="0" smtClean="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rPr>
              <a:t>Worship Leading</a:t>
            </a:r>
            <a:endParaRPr lang="en-US" sz="1400" b="1" dirty="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endParaRPr>
          </a:p>
          <a:p>
            <a:pPr algn="ctr" fontAlgn="base"/>
            <a:r>
              <a:rPr lang="en-US" sz="3200" b="1" dirty="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rPr>
              <a:t>Sight </a:t>
            </a:r>
            <a:r>
              <a:rPr lang="en-US" sz="3200" b="1" dirty="0" smtClean="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rPr>
              <a:t>Singing</a:t>
            </a:r>
          </a:p>
          <a:p>
            <a:pPr algn="ctr" fontAlgn="base"/>
            <a:r>
              <a:rPr lang="en-US" sz="3200" b="1" dirty="0" smtClean="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rPr>
              <a:t>Hymn Writing </a:t>
            </a:r>
            <a:endParaRPr lang="en-US" sz="1400" b="1" dirty="0">
              <a:ln w="900" cmpd="sng">
                <a:solidFill>
                  <a:srgbClr val="0099CC">
                    <a:satMod val="190000"/>
                    <a:alpha val="55000"/>
                  </a:srgbClr>
                </a:solidFill>
                <a:prstDash val="solid"/>
              </a:ln>
              <a:solidFill>
                <a:srgbClr val="0099CC">
                  <a:satMod val="200000"/>
                  <a:tint val="3000"/>
                </a:srgbClr>
              </a:solidFill>
              <a:effectLst>
                <a:outerShdw blurRad="38100" dist="38100" dir="2700000" algn="tl">
                  <a:srgbClr val="000000">
                    <a:alpha val="43137"/>
                  </a:srgbClr>
                </a:outerShdw>
              </a:effectLst>
              <a:latin typeface="Calibri" panose="020F0502020204030204" pitchFamily="34" charset="0"/>
              <a:ea typeface="Calibri"/>
              <a:cs typeface="Times New Roman"/>
            </a:endParaRPr>
          </a:p>
        </p:txBody>
      </p:sp>
    </p:spTree>
    <p:extLst>
      <p:ext uri="{BB962C8B-B14F-4D97-AF65-F5344CB8AC3E}">
        <p14:creationId xmlns:p14="http://schemas.microsoft.com/office/powerpoint/2010/main" val="15965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660 - I Will Sing Of The Mercies - 1.8</a:t>
            </a:r>
            <a:endParaRPr lang="en-US" dirty="0"/>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50444438"/>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660 - I Will Sing Of The Mercies - 1.9</a:t>
            </a:r>
            <a:endParaRPr lang="en-US" dirty="0"/>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smtClean="0">
                <a:solidFill>
                  <a:prstClr val="black"/>
                </a:solidFill>
              </a:rPr>
              <a:t>End of Song</a:t>
            </a:r>
            <a:endParaRPr lang="en-US" dirty="0">
              <a:solidFill>
                <a:prstClr val="black"/>
              </a:solidFill>
            </a:endParaRPr>
          </a:p>
        </p:txBody>
      </p:sp>
    </p:spTree>
    <p:extLst>
      <p:ext uri="{BB962C8B-B14F-4D97-AF65-F5344CB8AC3E}">
        <p14:creationId xmlns:p14="http://schemas.microsoft.com/office/powerpoint/2010/main" val="312913476"/>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190 - We're Marching To Zion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14018782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279368584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388470371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- 1.3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291363880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206516527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solidFill>
                  <a:prstClr val="black"/>
                </a:solidFill>
              </a:rPr>
              <a:t>End of Verse 1</a:t>
            </a: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872284279"/>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388046769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857250"/>
            <a:ext cx="8229600" cy="3486150"/>
          </a:xfrm>
        </p:spPr>
        <p:txBody>
          <a:bodyPr>
            <a:normAutofit/>
          </a:bodyPr>
          <a:lstStyle/>
          <a:p>
            <a:pPr algn="l">
              <a:buFont typeface="Wingdings" pitchFamily="2" charset="2"/>
              <a:buChar char="v"/>
            </a:pPr>
            <a:r>
              <a:rPr lang="en-US" b="1" dirty="0">
                <a:ln>
                  <a:solidFill>
                    <a:schemeClr val="tx1"/>
                  </a:solidFill>
                </a:ln>
                <a:solidFill>
                  <a:schemeClr val="bg1"/>
                </a:solidFill>
              </a:rPr>
              <a:t> </a:t>
            </a:r>
            <a:r>
              <a:rPr lang="en-US" sz="3600" b="1" dirty="0" smtClean="0">
                <a:ln>
                  <a:solidFill>
                    <a:schemeClr val="tx1"/>
                  </a:solidFill>
                </a:ln>
                <a:solidFill>
                  <a:schemeClr val="bg1"/>
                </a:solidFill>
              </a:rPr>
              <a:t>Psa</a:t>
            </a:r>
            <a:r>
              <a:rPr lang="en-US" sz="3600" b="1" dirty="0">
                <a:ln>
                  <a:solidFill>
                    <a:schemeClr val="tx1"/>
                  </a:solidFill>
                </a:ln>
                <a:solidFill>
                  <a:schemeClr val="bg1"/>
                </a:solidFill>
              </a:rPr>
              <a:t>. 89:1-2— </a:t>
            </a:r>
            <a:r>
              <a:rPr lang="en-US" sz="3600" b="1" i="1" dirty="0">
                <a:ln>
                  <a:solidFill>
                    <a:schemeClr val="tx1"/>
                  </a:solidFill>
                </a:ln>
                <a:solidFill>
                  <a:schemeClr val="bg1"/>
                </a:solidFill>
              </a:rPr>
              <a:t>I will sing of the steadfast love of the Lord, forever; with my mouth I will make known your faithfulness to all generations. 2 For I said, “Steadfast love will be built up forever; in the heavens </a:t>
            </a:r>
            <a:r>
              <a:rPr lang="en-US" sz="3600" b="1" i="1" dirty="0" smtClean="0">
                <a:ln>
                  <a:solidFill>
                    <a:schemeClr val="tx1"/>
                  </a:solidFill>
                </a:ln>
                <a:solidFill>
                  <a:schemeClr val="bg1"/>
                </a:solidFill>
              </a:rPr>
              <a:t>You </a:t>
            </a:r>
            <a:r>
              <a:rPr lang="en-US" sz="3600" b="1" i="1" dirty="0">
                <a:ln>
                  <a:solidFill>
                    <a:schemeClr val="tx1"/>
                  </a:solidFill>
                </a:ln>
                <a:solidFill>
                  <a:schemeClr val="bg1"/>
                </a:solidFill>
              </a:rPr>
              <a:t>will establish </a:t>
            </a:r>
            <a:r>
              <a:rPr lang="en-US" sz="3600" b="1" i="1" dirty="0" smtClean="0">
                <a:ln>
                  <a:solidFill>
                    <a:schemeClr val="tx1"/>
                  </a:solidFill>
                </a:ln>
                <a:solidFill>
                  <a:schemeClr val="bg1"/>
                </a:solidFill>
              </a:rPr>
              <a:t>Your </a:t>
            </a:r>
            <a:r>
              <a:rPr lang="en-US" sz="3600" b="1" i="1" dirty="0">
                <a:ln>
                  <a:solidFill>
                    <a:schemeClr val="tx1"/>
                  </a:solidFill>
                </a:ln>
                <a:solidFill>
                  <a:schemeClr val="bg1"/>
                </a:solidFill>
              </a:rPr>
              <a:t>faithfulness</a:t>
            </a:r>
            <a:r>
              <a:rPr lang="en-US" sz="3600" b="1" i="1" dirty="0" smtClean="0">
                <a:ln>
                  <a:solidFill>
                    <a:schemeClr val="tx1"/>
                  </a:solidFill>
                </a:ln>
                <a:solidFill>
                  <a:schemeClr val="bg1"/>
                </a:solidFill>
              </a:rPr>
              <a:t>.”</a:t>
            </a:r>
            <a:endParaRPr lang="en-US" sz="3600" b="1" i="1" dirty="0">
              <a:ln>
                <a:solidFill>
                  <a:schemeClr val="tx1"/>
                </a:solidFill>
              </a:ln>
              <a:solidFill>
                <a:schemeClr val="bg1"/>
              </a:solidFill>
            </a:endParaRPr>
          </a:p>
        </p:txBody>
      </p:sp>
    </p:spTree>
    <p:extLst>
      <p:ext uri="{BB962C8B-B14F-4D97-AF65-F5344CB8AC3E}">
        <p14:creationId xmlns:p14="http://schemas.microsoft.com/office/powerpoint/2010/main" val="932748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237465363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- 2.3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148098342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1007174662"/>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solidFill>
                  <a:prstClr val="black"/>
                </a:solidFill>
              </a:rPr>
              <a:t>End of Verse 2</a:t>
            </a: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225388403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152482228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105889640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- 3.3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2096829273"/>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3790482292"/>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190 - We're Marching To Zion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solidFill>
                  <a:prstClr val="black"/>
                </a:solidFill>
              </a:rPr>
              <a:t>End of Song</a:t>
            </a: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3357312745"/>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9378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660 - I Will Sing Of The Mercies - Title</a:t>
            </a:r>
            <a:endParaRPr lang="en-US" dirty="0"/>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1799003334"/>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6" name="Title 1"/>
          <p:cNvSpPr txBox="1">
            <a:spLocks/>
          </p:cNvSpPr>
          <p:nvPr/>
        </p:nvSpPr>
        <p:spPr>
          <a:xfrm>
            <a:off x="228600" y="1219200"/>
            <a:ext cx="8686800" cy="2114550"/>
          </a:xfrm>
          <a:prstGeom prst="rect">
            <a:avLst/>
          </a:prstGeom>
          <a:solidFill>
            <a:schemeClr val="tx2">
              <a:lumMod val="60000"/>
              <a:lumOff val="40000"/>
            </a:schemeClr>
          </a:solidFill>
          <a:ln w="38100" cap="flat" cmpd="sng" algn="ctr">
            <a:noFill/>
            <a:prstDash val="solid"/>
          </a:ln>
          <a:effectLst>
            <a:glow rad="2286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a:ln w="3175">
                  <a:solidFill>
                    <a:srgbClr val="EEECE1"/>
                  </a:solidFill>
                </a:ln>
                <a:solidFill>
                  <a:prstClr val="white"/>
                </a:solidFill>
                <a:effectLst>
                  <a:outerShdw blurRad="38100" dist="38100" dir="2700000" algn="tl">
                    <a:srgbClr val="000000">
                      <a:alpha val="43137"/>
                    </a:srgbClr>
                  </a:outerShdw>
                </a:effectLst>
                <a:latin typeface="Arial" pitchFamily="34" charset="0"/>
                <a:cs typeface="Arial" pitchFamily="34" charset="0"/>
              </a:rPr>
              <a:t/>
            </a:r>
            <a:br>
              <a:rPr lang="en-US" b="1">
                <a:ln w="3175">
                  <a:solidFill>
                    <a:srgbClr val="EEECE1"/>
                  </a:solidFill>
                </a:ln>
                <a:solidFill>
                  <a:prstClr val="white"/>
                </a:solidFill>
                <a:effectLst>
                  <a:outerShdw blurRad="38100" dist="38100" dir="2700000" algn="tl">
                    <a:srgbClr val="000000">
                      <a:alpha val="43137"/>
                    </a:srgbClr>
                  </a:outerShdw>
                </a:effectLst>
                <a:latin typeface="Arial" pitchFamily="34" charset="0"/>
                <a:cs typeface="Arial" pitchFamily="34" charset="0"/>
              </a:rPr>
            </a:br>
            <a:r>
              <a:rPr lang="en-US" b="1">
                <a:ln w="3175">
                  <a:solidFill>
                    <a:srgbClr val="EEECE1"/>
                  </a:solidFill>
                </a:ln>
                <a:solidFill>
                  <a:prstClr val="white"/>
                </a:solidFill>
                <a:effectLst>
                  <a:outerShdw blurRad="38100" dist="38100" dir="2700000" algn="tl">
                    <a:srgbClr val="000000">
                      <a:alpha val="43137"/>
                    </a:srgbClr>
                  </a:outerShdw>
                </a:effectLst>
                <a:latin typeface="Arial" pitchFamily="34" charset="0"/>
                <a:cs typeface="Arial" pitchFamily="34" charset="0"/>
              </a:rPr>
              <a:t/>
            </a:r>
            <a:br>
              <a:rPr lang="en-US" b="1">
                <a:ln w="3175">
                  <a:solidFill>
                    <a:srgbClr val="EEECE1"/>
                  </a:solidFill>
                </a:ln>
                <a:solidFill>
                  <a:prstClr val="white"/>
                </a:solidFill>
                <a:effectLst>
                  <a:outerShdw blurRad="38100" dist="38100" dir="2700000" algn="tl">
                    <a:srgbClr val="000000">
                      <a:alpha val="43137"/>
                    </a:srgbClr>
                  </a:outerShdw>
                </a:effectLst>
                <a:latin typeface="Arial" pitchFamily="34" charset="0"/>
                <a:cs typeface="Arial" pitchFamily="34" charset="0"/>
              </a:rPr>
            </a:br>
            <a:r>
              <a:rPr lang="en-US" b="1" i="1">
                <a:ln w="3175">
                  <a:solidFill>
                    <a:srgbClr val="EEECE1"/>
                  </a:solidFill>
                </a:ln>
                <a:solidFill>
                  <a:prstClr val="white"/>
                </a:solidFill>
                <a:effectLst>
                  <a:outerShdw blurRad="38100" dist="38100" dir="2700000" algn="tl">
                    <a:srgbClr val="000000">
                      <a:alpha val="43137"/>
                    </a:srgbClr>
                  </a:outerShdw>
                </a:effectLst>
                <a:latin typeface="Arial" pitchFamily="34" charset="0"/>
                <a:cs typeface="Arial" pitchFamily="34" charset="0"/>
              </a:rPr>
              <a:t/>
            </a:r>
            <a:br>
              <a:rPr lang="en-US" b="1" i="1">
                <a:ln w="3175">
                  <a:solidFill>
                    <a:srgbClr val="EEECE1"/>
                  </a:solidFill>
                </a:ln>
                <a:solidFill>
                  <a:prstClr val="white"/>
                </a:solidFill>
                <a:effectLst>
                  <a:outerShdw blurRad="38100" dist="38100" dir="2700000" algn="tl">
                    <a:srgbClr val="000000">
                      <a:alpha val="43137"/>
                    </a:srgbClr>
                  </a:outerShdw>
                </a:effectLst>
                <a:latin typeface="Arial" pitchFamily="34" charset="0"/>
                <a:cs typeface="Arial" pitchFamily="34" charset="0"/>
              </a:rPr>
            </a:br>
            <a:r>
              <a:rPr lang="en-US" b="1" i="1">
                <a:ln w="3175">
                  <a:solidFill>
                    <a:srgbClr val="EEECE1"/>
                  </a:solidFill>
                </a:ln>
                <a:solidFill>
                  <a:prstClr val="white"/>
                </a:solidFill>
                <a:effectLst>
                  <a:outerShdw blurRad="38100" dist="38100" dir="2700000" algn="tl">
                    <a:srgbClr val="000000">
                      <a:alpha val="43137"/>
                    </a:srgbClr>
                  </a:outerShdw>
                </a:effectLst>
                <a:latin typeface="Arial" pitchFamily="34" charset="0"/>
                <a:cs typeface="Arial" pitchFamily="34" charset="0"/>
              </a:rPr>
              <a:t/>
            </a:r>
            <a:br>
              <a:rPr lang="en-US" b="1" i="1">
                <a:ln w="3175">
                  <a:solidFill>
                    <a:srgbClr val="EEECE1"/>
                  </a:solidFill>
                </a:ln>
                <a:solidFill>
                  <a:prstClr val="white"/>
                </a:solidFill>
                <a:effectLst>
                  <a:outerShdw blurRad="38100" dist="38100" dir="2700000" algn="tl">
                    <a:srgbClr val="000000">
                      <a:alpha val="43137"/>
                    </a:srgbClr>
                  </a:outerShdw>
                </a:effectLst>
                <a:latin typeface="Arial" pitchFamily="34" charset="0"/>
                <a:cs typeface="Arial" pitchFamily="34" charset="0"/>
              </a:rPr>
            </a:br>
            <a:endParaRPr lang="en-US" sz="4000" b="1" dirty="0">
              <a:ln w="3175">
                <a:solidFill>
                  <a:srgbClr val="EEECE1"/>
                </a:solidFill>
              </a:ln>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2" descr="C:\Users\Dane\AppData\Local\Microsoft\Windows\Temporary Internet Files\Content.IE5\1KWQMTXX\MC900441798[1].pn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81000" y="1276350"/>
            <a:ext cx="802576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88225" y="1724025"/>
            <a:ext cx="85296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subTitle" idx="1"/>
          </p:nvPr>
        </p:nvSpPr>
        <p:spPr>
          <a:xfrm>
            <a:off x="762000" y="2628900"/>
            <a:ext cx="7620000" cy="1314450"/>
          </a:xfrm>
        </p:spPr>
        <p:txBody>
          <a:bodyPr>
            <a:normAutofit/>
          </a:bodyPr>
          <a:lstStyle/>
          <a:p>
            <a:r>
              <a:rPr lang="en-US" sz="4000" b="1" dirty="0" smtClean="0">
                <a:ln cmpd="sng">
                  <a:solidFill>
                    <a:schemeClr val="tx1"/>
                  </a:solidFill>
                </a:ln>
                <a:solidFill>
                  <a:schemeClr val="bg1"/>
                </a:solidFill>
                <a:effectLst>
                  <a:outerShdw blurRad="38100" dist="38100" dir="2700000" algn="tl">
                    <a:srgbClr val="000000">
                      <a:alpha val="43137"/>
                    </a:srgbClr>
                  </a:outerShdw>
                </a:effectLst>
              </a:rPr>
              <a:t>The </a:t>
            </a:r>
            <a:r>
              <a:rPr lang="en-US" sz="4000" b="1" i="1" dirty="0" smtClean="0">
                <a:ln cmpd="sng">
                  <a:solidFill>
                    <a:schemeClr val="tx1"/>
                  </a:solidFill>
                </a:ln>
                <a:solidFill>
                  <a:schemeClr val="bg1"/>
                </a:solidFill>
                <a:effectLst>
                  <a:outerShdw blurRad="38100" dist="38100" dir="2700000" algn="tl">
                    <a:srgbClr val="000000">
                      <a:alpha val="43137"/>
                    </a:srgbClr>
                  </a:outerShdw>
                </a:effectLst>
              </a:rPr>
              <a:t>why</a:t>
            </a:r>
            <a:r>
              <a:rPr lang="en-US" sz="4000" b="1" dirty="0" smtClean="0">
                <a:ln cmpd="sng">
                  <a:solidFill>
                    <a:schemeClr val="tx1"/>
                  </a:solidFill>
                </a:ln>
                <a:solidFill>
                  <a:schemeClr val="bg1"/>
                </a:solidFill>
                <a:effectLst>
                  <a:outerShdw blurRad="38100" dist="38100" dir="2700000" algn="tl">
                    <a:srgbClr val="000000">
                      <a:alpha val="43137"/>
                    </a:srgbClr>
                  </a:outerShdw>
                </a:effectLst>
              </a:rPr>
              <a:t> and </a:t>
            </a:r>
            <a:r>
              <a:rPr lang="en-US" sz="4000" b="1" i="1" dirty="0" smtClean="0">
                <a:ln cmpd="sng">
                  <a:solidFill>
                    <a:schemeClr val="tx1"/>
                  </a:solidFill>
                </a:ln>
                <a:solidFill>
                  <a:schemeClr val="bg1"/>
                </a:solidFill>
                <a:effectLst>
                  <a:outerShdw blurRad="38100" dist="38100" dir="2700000" algn="tl">
                    <a:srgbClr val="000000">
                      <a:alpha val="43137"/>
                    </a:srgbClr>
                  </a:outerShdw>
                </a:effectLst>
              </a:rPr>
              <a:t>how</a:t>
            </a:r>
            <a:r>
              <a:rPr lang="en-US" sz="4000" b="1" dirty="0" smtClean="0">
                <a:ln cmpd="sng">
                  <a:solidFill>
                    <a:schemeClr val="tx1"/>
                  </a:solidFill>
                </a:ln>
                <a:solidFill>
                  <a:schemeClr val="bg1"/>
                </a:solidFill>
                <a:effectLst>
                  <a:outerShdw blurRad="38100" dist="38100" dir="2700000" algn="tl">
                    <a:srgbClr val="000000">
                      <a:alpha val="43137"/>
                    </a:srgbClr>
                  </a:outerShdw>
                </a:effectLst>
              </a:rPr>
              <a:t> of song worship</a:t>
            </a:r>
            <a:endParaRPr lang="en-US" sz="6600" b="1" dirty="0">
              <a:ln cmpd="sng">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564798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3486150"/>
          </a:xfrm>
        </p:spPr>
        <p:txBody>
          <a:bodyPr>
            <a:normAutofit/>
          </a:bodyPr>
          <a:lstStyle/>
          <a:p>
            <a:pPr algn="l">
              <a:buFont typeface="Wingdings" pitchFamily="2" charset="2"/>
              <a:buChar char="v"/>
            </a:pPr>
            <a:r>
              <a:rPr lang="en-US" b="1" dirty="0">
                <a:ln>
                  <a:solidFill>
                    <a:schemeClr val="tx1"/>
                  </a:solidFill>
                </a:ln>
                <a:solidFill>
                  <a:schemeClr val="bg1"/>
                </a:solidFill>
              </a:rPr>
              <a:t> </a:t>
            </a:r>
            <a:r>
              <a:rPr lang="en-US" sz="3600" b="1" dirty="0">
                <a:ln>
                  <a:solidFill>
                    <a:schemeClr val="tx1"/>
                  </a:solidFill>
                </a:ln>
                <a:solidFill>
                  <a:schemeClr val="bg1"/>
                </a:solidFill>
              </a:rPr>
              <a:t>I Cor. 1:10— </a:t>
            </a:r>
            <a:r>
              <a:rPr lang="en-US" sz="3600" b="1" i="1" dirty="0">
                <a:ln>
                  <a:solidFill>
                    <a:schemeClr val="tx1"/>
                  </a:solidFill>
                </a:ln>
                <a:solidFill>
                  <a:schemeClr val="bg1"/>
                </a:solidFill>
              </a:rPr>
              <a:t>I appeal to you, brothers, by the name of our Lord Jesus Christ, that all of you </a:t>
            </a:r>
            <a:r>
              <a:rPr lang="en-US" sz="3600" b="1" i="1" dirty="0">
                <a:ln>
                  <a:solidFill>
                    <a:schemeClr val="tx1"/>
                  </a:solidFill>
                </a:ln>
                <a:solidFill>
                  <a:srgbClr val="FFFF00"/>
                </a:solidFill>
              </a:rPr>
              <a:t>agree</a:t>
            </a:r>
            <a:r>
              <a:rPr lang="en-US" sz="3600" b="1" i="1" dirty="0">
                <a:ln>
                  <a:solidFill>
                    <a:schemeClr val="tx1"/>
                  </a:solidFill>
                </a:ln>
                <a:solidFill>
                  <a:schemeClr val="bg1"/>
                </a:solidFill>
              </a:rPr>
              <a:t>, and that there be </a:t>
            </a:r>
            <a:r>
              <a:rPr lang="en-US" sz="3600" b="1" i="1" dirty="0">
                <a:ln>
                  <a:solidFill>
                    <a:schemeClr val="tx1"/>
                  </a:solidFill>
                </a:ln>
                <a:solidFill>
                  <a:srgbClr val="FFFF00"/>
                </a:solidFill>
              </a:rPr>
              <a:t>no divisions</a:t>
            </a:r>
            <a:r>
              <a:rPr lang="en-US" sz="3600" b="1" i="1" dirty="0">
                <a:ln>
                  <a:solidFill>
                    <a:schemeClr val="tx1"/>
                  </a:solidFill>
                </a:ln>
                <a:solidFill>
                  <a:schemeClr val="bg1"/>
                </a:solidFill>
              </a:rPr>
              <a:t> among you, but that you </a:t>
            </a:r>
            <a:r>
              <a:rPr lang="en-US" sz="3600" b="1" i="1" dirty="0">
                <a:ln>
                  <a:solidFill>
                    <a:schemeClr val="tx1"/>
                  </a:solidFill>
                </a:ln>
                <a:solidFill>
                  <a:srgbClr val="FFFF00"/>
                </a:solidFill>
              </a:rPr>
              <a:t>be united</a:t>
            </a:r>
            <a:r>
              <a:rPr lang="en-US" sz="3600" b="1" i="1" dirty="0">
                <a:ln>
                  <a:solidFill>
                    <a:schemeClr val="tx1"/>
                  </a:solidFill>
                </a:ln>
                <a:solidFill>
                  <a:schemeClr val="bg1"/>
                </a:solidFill>
              </a:rPr>
              <a:t> in the same mind and the same judgment.</a:t>
            </a:r>
          </a:p>
        </p:txBody>
      </p:sp>
    </p:spTree>
    <p:extLst>
      <p:ext uri="{BB962C8B-B14F-4D97-AF65-F5344CB8AC3E}">
        <p14:creationId xmlns:p14="http://schemas.microsoft.com/office/powerpoint/2010/main" val="591311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5" name="Subtitle 4"/>
          <p:cNvSpPr>
            <a:spLocks noGrp="1"/>
          </p:cNvSpPr>
          <p:nvPr>
            <p:ph type="subTitle" idx="1"/>
          </p:nvPr>
        </p:nvSpPr>
        <p:spPr/>
        <p:txBody>
          <a:bodyPr/>
          <a:lstStyle/>
          <a:p>
            <a:endParaRPr lang="en-US"/>
          </a:p>
        </p:txBody>
      </p:sp>
      <p:pic>
        <p:nvPicPr>
          <p:cNvPr id="1026" name="Picture 2" descr="C:\Users\Dane Desktop\AppData\Local\Microsoft\Windows\INetCache\IE\LIYA78J6\explode-colo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97406"/>
            <a:ext cx="7467600" cy="44365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38200" y="2019300"/>
            <a:ext cx="7772400" cy="1085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5500"/>
              </a:lnSpc>
            </a:pPr>
            <a:r>
              <a:rPr lang="en-US" sz="5400" b="1" dirty="0">
                <a:ln w="25400" cmpd="sng">
                  <a:solidFill>
                    <a:schemeClr val="tx1"/>
                  </a:solidFill>
                </a:ln>
                <a:solidFill>
                  <a:schemeClr val="bg1"/>
                </a:solidFill>
                <a:effectLst>
                  <a:outerShdw blurRad="38100" dist="38100" dir="2700000" algn="tl">
                    <a:srgbClr val="000000">
                      <a:alpha val="43137"/>
                    </a:srgbClr>
                  </a:outerShdw>
                </a:effectLst>
              </a:rPr>
              <a:t>Distraction!</a:t>
            </a:r>
          </a:p>
          <a:p>
            <a:pPr>
              <a:lnSpc>
                <a:spcPts val="5500"/>
              </a:lnSpc>
            </a:pPr>
            <a:r>
              <a:rPr lang="en-US" sz="4800" b="1" dirty="0">
                <a:ln w="25400" cmpd="sng">
                  <a:solidFill>
                    <a:schemeClr val="tx1"/>
                  </a:solidFill>
                </a:ln>
                <a:solidFill>
                  <a:schemeClr val="bg1"/>
                </a:solidFill>
                <a:effectLst>
                  <a:outerShdw blurRad="38100" dist="38100" dir="2700000" algn="tl">
                    <a:srgbClr val="000000">
                      <a:alpha val="43137"/>
                    </a:srgbClr>
                  </a:outerShdw>
                </a:effectLst>
              </a:rPr>
              <a:t>The enemy of communication, edification, and unity </a:t>
            </a:r>
            <a:endParaRPr lang="en-US" sz="6000" b="1" dirty="0">
              <a:ln w="25400" cmpd="sng">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0638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smtClean="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5" name="Subtitle 4"/>
          <p:cNvSpPr>
            <a:spLocks noGrp="1"/>
          </p:cNvSpPr>
          <p:nvPr>
            <p:ph type="subTitle" idx="1"/>
          </p:nvPr>
        </p:nvSpPr>
        <p:spPr/>
        <p:txBody>
          <a:bodyPr/>
          <a:lstStyle/>
          <a:p>
            <a:endParaRPr lang="en-US"/>
          </a:p>
        </p:txBody>
      </p:sp>
      <p:sp>
        <p:nvSpPr>
          <p:cNvPr id="7" name="Title 1"/>
          <p:cNvSpPr txBox="1">
            <a:spLocks/>
          </p:cNvSpPr>
          <p:nvPr/>
        </p:nvSpPr>
        <p:spPr>
          <a:xfrm>
            <a:off x="838200" y="1885950"/>
            <a:ext cx="7772400" cy="1085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ln w="25400" cmpd="sng">
                  <a:solidFill>
                    <a:schemeClr val="tx1"/>
                  </a:solidFill>
                </a:ln>
                <a:solidFill>
                  <a:schemeClr val="bg1"/>
                </a:solidFill>
                <a:effectLst>
                  <a:outerShdw blurRad="38100" dist="38100" dir="2700000" algn="tl">
                    <a:srgbClr val="000000">
                      <a:alpha val="43137"/>
                    </a:srgbClr>
                  </a:outerShdw>
                </a:effectLst>
              </a:rPr>
              <a:t>How do we achieve unity in song worship?</a:t>
            </a:r>
            <a:endParaRPr lang="en-US" sz="6000" b="1" dirty="0">
              <a:ln w="25400" cmpd="sng">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8535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3943350"/>
          </a:xfrm>
        </p:spPr>
        <p:txBody>
          <a:bodyPr>
            <a:normAutofit lnSpcReduction="10000"/>
          </a:bodyPr>
          <a:lstStyle/>
          <a:p>
            <a:pPr algn="l">
              <a:buFont typeface="Wingdings" pitchFamily="2" charset="2"/>
              <a:buChar char="v"/>
            </a:pPr>
            <a:r>
              <a:rPr lang="en-US" b="1" dirty="0">
                <a:ln>
                  <a:solidFill>
                    <a:schemeClr val="tx1"/>
                  </a:solidFill>
                </a:ln>
                <a:solidFill>
                  <a:schemeClr val="bg1"/>
                </a:solidFill>
              </a:rPr>
              <a:t> </a:t>
            </a:r>
            <a:r>
              <a:rPr lang="en-US" sz="3600" b="1" dirty="0">
                <a:ln>
                  <a:solidFill>
                    <a:schemeClr val="tx1"/>
                  </a:solidFill>
                </a:ln>
                <a:solidFill>
                  <a:schemeClr val="bg1"/>
                </a:solidFill>
              </a:rPr>
              <a:t>We want to </a:t>
            </a:r>
            <a:r>
              <a:rPr lang="en-US" sz="3600" b="1" dirty="0" smtClean="0">
                <a:ln>
                  <a:solidFill>
                    <a:schemeClr val="tx1"/>
                  </a:solidFill>
                </a:ln>
                <a:solidFill>
                  <a:schemeClr val="bg1"/>
                </a:solidFill>
              </a:rPr>
              <a:t>enable saints to worship intentionally and meaningfully  </a:t>
            </a:r>
            <a:endParaRPr lang="en-US" sz="3600" b="1" dirty="0">
              <a:ln>
                <a:solidFill>
                  <a:schemeClr val="tx1"/>
                </a:solidFill>
              </a:ln>
              <a:solidFill>
                <a:schemeClr val="bg1"/>
              </a:solidFill>
            </a:endParaRPr>
          </a:p>
          <a:p>
            <a:pPr marL="914400" lvl="1" indent="-457200" algn="l">
              <a:buSzPct val="125000"/>
              <a:buFont typeface="Arial" panose="020B0604020202020204" pitchFamily="34" charset="0"/>
              <a:buChar char="•"/>
            </a:pPr>
            <a:r>
              <a:rPr lang="en-US" sz="3600" b="1" dirty="0">
                <a:ln>
                  <a:solidFill>
                    <a:schemeClr val="tx1"/>
                  </a:solidFill>
                </a:ln>
                <a:solidFill>
                  <a:schemeClr val="bg1"/>
                </a:solidFill>
              </a:rPr>
              <a:t>I Cor. </a:t>
            </a:r>
            <a:r>
              <a:rPr lang="en-US" sz="3600" b="1" dirty="0" smtClean="0">
                <a:ln>
                  <a:solidFill>
                    <a:schemeClr val="tx1"/>
                  </a:solidFill>
                </a:ln>
                <a:solidFill>
                  <a:schemeClr val="bg1"/>
                </a:solidFill>
              </a:rPr>
              <a:t>14:15— </a:t>
            </a:r>
            <a:r>
              <a:rPr lang="en-US" sz="3600" b="1" i="1" dirty="0">
                <a:ln>
                  <a:solidFill>
                    <a:schemeClr val="tx1"/>
                  </a:solidFill>
                </a:ln>
                <a:solidFill>
                  <a:schemeClr val="bg1"/>
                </a:solidFill>
              </a:rPr>
              <a:t>What am I to do? I will pray with my spirit, but I will pray with my mind also; </a:t>
            </a:r>
            <a:r>
              <a:rPr lang="en-US" sz="3600" b="1" i="1" dirty="0">
                <a:ln>
                  <a:solidFill>
                    <a:schemeClr val="tx1"/>
                  </a:solidFill>
                </a:ln>
                <a:solidFill>
                  <a:srgbClr val="FFFF00"/>
                </a:solidFill>
              </a:rPr>
              <a:t>I will sing </a:t>
            </a:r>
            <a:r>
              <a:rPr lang="en-US" sz="3600" b="1" i="1" dirty="0">
                <a:ln>
                  <a:solidFill>
                    <a:schemeClr val="tx1"/>
                  </a:solidFill>
                </a:ln>
                <a:solidFill>
                  <a:schemeClr val="bg1"/>
                </a:solidFill>
              </a:rPr>
              <a:t>praise with my spirit, but </a:t>
            </a:r>
            <a:r>
              <a:rPr lang="en-US" sz="3600" b="1" i="1" dirty="0">
                <a:ln>
                  <a:solidFill>
                    <a:schemeClr val="tx1"/>
                  </a:solidFill>
                </a:ln>
                <a:solidFill>
                  <a:srgbClr val="FFFF00"/>
                </a:solidFill>
              </a:rPr>
              <a:t>I will sing </a:t>
            </a:r>
            <a:r>
              <a:rPr lang="en-US" sz="3600" b="1" i="1" dirty="0">
                <a:ln>
                  <a:solidFill>
                    <a:schemeClr val="tx1"/>
                  </a:solidFill>
                </a:ln>
                <a:solidFill>
                  <a:schemeClr val="bg1"/>
                </a:solidFill>
              </a:rPr>
              <a:t>with my mind </a:t>
            </a:r>
            <a:r>
              <a:rPr lang="en-US" sz="3600" b="1" i="1" dirty="0" smtClean="0">
                <a:ln>
                  <a:solidFill>
                    <a:schemeClr val="tx1"/>
                  </a:solidFill>
                </a:ln>
                <a:solidFill>
                  <a:schemeClr val="bg1"/>
                </a:solidFill>
              </a:rPr>
              <a:t>also.</a:t>
            </a:r>
          </a:p>
        </p:txBody>
      </p:sp>
    </p:spTree>
    <p:extLst>
      <p:ext uri="{BB962C8B-B14F-4D97-AF65-F5344CB8AC3E}">
        <p14:creationId xmlns:p14="http://schemas.microsoft.com/office/powerpoint/2010/main" val="2372935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3943350"/>
          </a:xfrm>
        </p:spPr>
        <p:txBody>
          <a:bodyPr>
            <a:normAutofit/>
          </a:bodyPr>
          <a:lstStyle/>
          <a:p>
            <a:pPr algn="l">
              <a:buFont typeface="Wingdings" pitchFamily="2" charset="2"/>
              <a:buChar char="v"/>
            </a:pPr>
            <a:r>
              <a:rPr lang="en-US" b="1" dirty="0">
                <a:ln>
                  <a:solidFill>
                    <a:schemeClr val="tx1"/>
                  </a:solidFill>
                </a:ln>
                <a:solidFill>
                  <a:schemeClr val="bg1"/>
                </a:solidFill>
              </a:rPr>
              <a:t> </a:t>
            </a:r>
            <a:r>
              <a:rPr lang="en-US" sz="3600" b="1" dirty="0">
                <a:ln>
                  <a:solidFill>
                    <a:schemeClr val="tx1"/>
                  </a:solidFill>
                </a:ln>
                <a:solidFill>
                  <a:schemeClr val="bg1"/>
                </a:solidFill>
              </a:rPr>
              <a:t>We </a:t>
            </a:r>
            <a:r>
              <a:rPr lang="en-US" sz="3600" b="1" dirty="0" smtClean="0">
                <a:ln>
                  <a:solidFill>
                    <a:schemeClr val="tx1"/>
                  </a:solidFill>
                </a:ln>
                <a:solidFill>
                  <a:schemeClr val="bg1"/>
                </a:solidFill>
              </a:rPr>
              <a:t>accomplish our goal of unity with forethought and planning </a:t>
            </a:r>
            <a:endParaRPr lang="en-US" sz="3600" b="1" dirty="0">
              <a:ln>
                <a:solidFill>
                  <a:schemeClr val="tx1"/>
                </a:solidFill>
              </a:ln>
              <a:solidFill>
                <a:schemeClr val="bg1"/>
              </a:solidFill>
            </a:endParaRPr>
          </a:p>
          <a:p>
            <a:pPr marL="914400" lvl="1" indent="-457200" algn="l">
              <a:buSzPct val="125000"/>
              <a:buFont typeface="Arial" panose="020B0604020202020204" pitchFamily="34" charset="0"/>
              <a:buChar char="•"/>
            </a:pPr>
            <a:r>
              <a:rPr lang="en-US" sz="3600" b="1" dirty="0">
                <a:ln>
                  <a:solidFill>
                    <a:schemeClr val="tx1"/>
                  </a:solidFill>
                </a:ln>
                <a:solidFill>
                  <a:schemeClr val="bg1"/>
                </a:solidFill>
              </a:rPr>
              <a:t>I Cor. </a:t>
            </a:r>
            <a:r>
              <a:rPr lang="en-US" sz="3600" b="1" dirty="0" smtClean="0">
                <a:ln>
                  <a:solidFill>
                    <a:schemeClr val="tx1"/>
                  </a:solidFill>
                </a:ln>
                <a:solidFill>
                  <a:schemeClr val="bg1"/>
                </a:solidFill>
              </a:rPr>
              <a:t>14:40— </a:t>
            </a:r>
            <a:r>
              <a:rPr lang="en-US" sz="3600" b="1" i="1" dirty="0">
                <a:ln>
                  <a:solidFill>
                    <a:schemeClr val="tx1"/>
                  </a:solidFill>
                </a:ln>
                <a:solidFill>
                  <a:schemeClr val="bg1"/>
                </a:solidFill>
              </a:rPr>
              <a:t>But all things should be done decently and in </a:t>
            </a:r>
            <a:r>
              <a:rPr lang="en-US" sz="3600" b="1" i="1" dirty="0" smtClean="0">
                <a:ln>
                  <a:solidFill>
                    <a:schemeClr val="tx1"/>
                  </a:solidFill>
                </a:ln>
                <a:solidFill>
                  <a:schemeClr val="bg1"/>
                </a:solidFill>
              </a:rPr>
              <a:t>order.</a:t>
            </a:r>
          </a:p>
          <a:p>
            <a:pPr marL="914400" lvl="1" indent="-457200" algn="l">
              <a:buSzPct val="125000"/>
              <a:buFont typeface="Arial" panose="020B0604020202020204" pitchFamily="34" charset="0"/>
              <a:buChar char="•"/>
            </a:pPr>
            <a:r>
              <a:rPr lang="en-US" sz="3600" b="1" dirty="0" smtClean="0">
                <a:ln>
                  <a:solidFill>
                    <a:schemeClr val="tx1"/>
                  </a:solidFill>
                </a:ln>
                <a:solidFill>
                  <a:schemeClr val="bg1"/>
                </a:solidFill>
              </a:rPr>
              <a:t>Do things well!</a:t>
            </a:r>
          </a:p>
        </p:txBody>
      </p:sp>
    </p:spTree>
    <p:extLst>
      <p:ext uri="{BB962C8B-B14F-4D97-AF65-F5344CB8AC3E}">
        <p14:creationId xmlns:p14="http://schemas.microsoft.com/office/powerpoint/2010/main" val="584035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4286250"/>
          </a:xfrm>
        </p:spPr>
        <p:txBody>
          <a:bodyPr>
            <a:normAutofit lnSpcReduction="10000"/>
          </a:bodyPr>
          <a:lstStyle/>
          <a:p>
            <a:pPr marL="571500" indent="-571500" algn="l">
              <a:buSzPct val="100000"/>
              <a:buFont typeface="Wingdings" panose="05000000000000000000" pitchFamily="2" charset="2"/>
              <a:buChar char="v"/>
            </a:pPr>
            <a:r>
              <a:rPr lang="en-US" sz="3600" b="1" dirty="0" smtClean="0">
                <a:ln>
                  <a:solidFill>
                    <a:schemeClr val="tx1"/>
                  </a:solidFill>
                </a:ln>
                <a:solidFill>
                  <a:schemeClr val="bg1"/>
                </a:solidFill>
              </a:rPr>
              <a:t>The addiction </a:t>
            </a:r>
            <a:r>
              <a:rPr lang="en-US" sz="3600" b="1" dirty="0">
                <a:ln>
                  <a:solidFill>
                    <a:schemeClr val="tx1"/>
                  </a:solidFill>
                </a:ln>
                <a:solidFill>
                  <a:schemeClr val="bg1"/>
                </a:solidFill>
              </a:rPr>
              <a:t>and curse is called “mediocrity.” It stands diametrically opposed to everything God is and to everything God calls us to do. It means settling for less that our best. It is happy with half-hearted efforts and results. It is a disgrace to the God we serve. </a:t>
            </a:r>
          </a:p>
        </p:txBody>
      </p:sp>
    </p:spTree>
    <p:extLst>
      <p:ext uri="{BB962C8B-B14F-4D97-AF65-F5344CB8AC3E}">
        <p14:creationId xmlns:p14="http://schemas.microsoft.com/office/powerpoint/2010/main" val="1601084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4286250"/>
          </a:xfrm>
        </p:spPr>
        <p:txBody>
          <a:bodyPr>
            <a:normAutofit/>
          </a:bodyPr>
          <a:lstStyle/>
          <a:p>
            <a:pPr marL="571500" indent="-571500" algn="l">
              <a:buSzPct val="100000"/>
              <a:buFont typeface="Wingdings" panose="05000000000000000000" pitchFamily="2" charset="2"/>
              <a:buChar char="v"/>
            </a:pPr>
            <a:r>
              <a:rPr lang="en-US" sz="3600" b="1" dirty="0" smtClean="0">
                <a:ln>
                  <a:solidFill>
                    <a:schemeClr val="tx1"/>
                  </a:solidFill>
                </a:ln>
                <a:solidFill>
                  <a:schemeClr val="bg1"/>
                </a:solidFill>
              </a:rPr>
              <a:t>While </a:t>
            </a:r>
            <a:r>
              <a:rPr lang="en-US" sz="3600" b="1" dirty="0">
                <a:ln>
                  <a:solidFill>
                    <a:schemeClr val="tx1"/>
                  </a:solidFill>
                </a:ln>
                <a:solidFill>
                  <a:schemeClr val="bg1"/>
                </a:solidFill>
              </a:rPr>
              <a:t>some brethren may settle for “good enough,” where would we go in </a:t>
            </a:r>
            <a:r>
              <a:rPr lang="en-US" sz="3600" b="1" dirty="0" smtClean="0">
                <a:ln>
                  <a:solidFill>
                    <a:schemeClr val="tx1"/>
                  </a:solidFill>
                </a:ln>
                <a:solidFill>
                  <a:schemeClr val="bg1"/>
                </a:solidFill>
              </a:rPr>
              <a:t>Scripture </a:t>
            </a:r>
            <a:r>
              <a:rPr lang="en-US" sz="3600" b="1" dirty="0">
                <a:ln>
                  <a:solidFill>
                    <a:schemeClr val="tx1"/>
                  </a:solidFill>
                </a:ln>
                <a:solidFill>
                  <a:schemeClr val="bg1"/>
                </a:solidFill>
              </a:rPr>
              <a:t>to find that “good enough” pleases God</a:t>
            </a:r>
            <a:r>
              <a:rPr lang="en-US" sz="3600" b="1" dirty="0" smtClean="0">
                <a:ln>
                  <a:solidFill>
                    <a:schemeClr val="tx1"/>
                  </a:solidFill>
                </a:ln>
                <a:solidFill>
                  <a:schemeClr val="bg1"/>
                </a:solidFill>
              </a:rPr>
              <a:t>?—Max Dawson, “The Pursuit of Excellence,” </a:t>
            </a:r>
            <a:r>
              <a:rPr lang="en-US" sz="3600" b="1" i="1" dirty="0" smtClean="0">
                <a:ln>
                  <a:solidFill>
                    <a:schemeClr val="tx1"/>
                  </a:solidFill>
                </a:ln>
                <a:solidFill>
                  <a:schemeClr val="bg1"/>
                </a:solidFill>
              </a:rPr>
              <a:t>Doing Things Well, </a:t>
            </a:r>
            <a:r>
              <a:rPr lang="en-US" sz="3600" b="1" dirty="0" smtClean="0">
                <a:ln>
                  <a:solidFill>
                    <a:schemeClr val="tx1"/>
                  </a:solidFill>
                </a:ln>
                <a:solidFill>
                  <a:schemeClr val="bg1"/>
                </a:solidFill>
              </a:rPr>
              <a:t>7</a:t>
            </a:r>
            <a:endParaRPr lang="en-US" sz="3600" b="1" dirty="0">
              <a:ln>
                <a:solidFill>
                  <a:schemeClr val="tx1"/>
                </a:solidFill>
              </a:ln>
              <a:solidFill>
                <a:schemeClr val="bg1"/>
              </a:solidFill>
            </a:endParaRPr>
          </a:p>
        </p:txBody>
      </p:sp>
    </p:spTree>
    <p:extLst>
      <p:ext uri="{BB962C8B-B14F-4D97-AF65-F5344CB8AC3E}">
        <p14:creationId xmlns:p14="http://schemas.microsoft.com/office/powerpoint/2010/main" val="65387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pic>
        <p:nvPicPr>
          <p:cNvPr id="4" name="Picture 2" descr="J:\My Music\Song Lead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11" t="5804" r="13362" b="15354"/>
          <a:stretch/>
        </p:blipFill>
        <p:spPr bwMode="auto">
          <a:xfrm>
            <a:off x="2362200" y="1428752"/>
            <a:ext cx="4422914" cy="2922507"/>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a:extLst/>
        </p:spPr>
      </p:pic>
      <p:sp>
        <p:nvSpPr>
          <p:cNvPr id="3" name="Subtitle 2"/>
          <p:cNvSpPr>
            <a:spLocks noGrp="1"/>
          </p:cNvSpPr>
          <p:nvPr>
            <p:ph type="subTitle" idx="1"/>
          </p:nvPr>
        </p:nvSpPr>
        <p:spPr>
          <a:xfrm>
            <a:off x="457200" y="857250"/>
            <a:ext cx="8229600" cy="3943350"/>
          </a:xfrm>
        </p:spPr>
        <p:txBody>
          <a:bodyPr>
            <a:normAutofit fontScale="92500" lnSpcReduction="20000"/>
          </a:bodyPr>
          <a:lstStyle/>
          <a:p>
            <a:pPr algn="l">
              <a:buFont typeface="Wingdings" pitchFamily="2" charset="2"/>
              <a:buChar char="v"/>
            </a:pPr>
            <a:r>
              <a:rPr lang="en-US" b="1" dirty="0">
                <a:ln>
                  <a:solidFill>
                    <a:schemeClr val="tx1"/>
                  </a:solidFill>
                </a:ln>
                <a:solidFill>
                  <a:schemeClr val="bg1"/>
                </a:solidFill>
              </a:rPr>
              <a:t> </a:t>
            </a:r>
            <a:r>
              <a:rPr lang="en-US" sz="3600" b="1" dirty="0">
                <a:ln>
                  <a:solidFill>
                    <a:schemeClr val="tx1"/>
                  </a:solidFill>
                </a:ln>
                <a:solidFill>
                  <a:schemeClr val="bg1"/>
                </a:solidFill>
              </a:rPr>
              <a:t>Song worship leader—an expedient</a:t>
            </a:r>
          </a:p>
          <a:p>
            <a:pPr algn="l">
              <a:buFont typeface="Wingdings" pitchFamily="2" charset="2"/>
              <a:buChar char="v"/>
            </a:pPr>
            <a:endParaRPr lang="en-US" sz="3600" b="1" dirty="0">
              <a:ln>
                <a:solidFill>
                  <a:schemeClr val="tx1"/>
                </a:solidFill>
              </a:ln>
              <a:solidFill>
                <a:schemeClr val="bg1"/>
              </a:solidFill>
            </a:endParaRPr>
          </a:p>
          <a:p>
            <a:pPr algn="l">
              <a:buFont typeface="Wingdings" pitchFamily="2" charset="2"/>
              <a:buChar char="v"/>
            </a:pPr>
            <a:endParaRPr lang="en-US" sz="3600" b="1" dirty="0">
              <a:ln>
                <a:solidFill>
                  <a:schemeClr val="tx1"/>
                </a:solidFill>
              </a:ln>
              <a:solidFill>
                <a:schemeClr val="bg1"/>
              </a:solidFill>
            </a:endParaRPr>
          </a:p>
          <a:p>
            <a:pPr algn="l">
              <a:buFont typeface="Wingdings" pitchFamily="2" charset="2"/>
              <a:buChar char="v"/>
            </a:pPr>
            <a:endParaRPr lang="en-US" sz="3600" b="1" dirty="0">
              <a:ln>
                <a:solidFill>
                  <a:schemeClr val="tx1"/>
                </a:solidFill>
              </a:ln>
              <a:solidFill>
                <a:schemeClr val="bg1"/>
              </a:solidFill>
            </a:endParaRPr>
          </a:p>
          <a:p>
            <a:pPr algn="l">
              <a:buFont typeface="Wingdings" pitchFamily="2" charset="2"/>
              <a:buChar char="v"/>
            </a:pPr>
            <a:endParaRPr lang="en-US" sz="3600" b="1" dirty="0">
              <a:ln>
                <a:solidFill>
                  <a:schemeClr val="tx1"/>
                </a:solidFill>
              </a:ln>
              <a:solidFill>
                <a:schemeClr val="bg1"/>
              </a:solidFill>
            </a:endParaRPr>
          </a:p>
          <a:p>
            <a:pPr algn="l">
              <a:buFont typeface="Wingdings" pitchFamily="2" charset="2"/>
              <a:buChar char="v"/>
            </a:pPr>
            <a:endParaRPr lang="en-US" sz="3600" b="1" dirty="0">
              <a:ln>
                <a:solidFill>
                  <a:schemeClr val="tx1"/>
                </a:solidFill>
              </a:ln>
              <a:solidFill>
                <a:schemeClr val="bg1"/>
              </a:solidFill>
            </a:endParaRPr>
          </a:p>
          <a:p>
            <a:pPr algn="l">
              <a:buFont typeface="Wingdings" pitchFamily="2" charset="2"/>
              <a:buChar char="v"/>
            </a:pPr>
            <a:r>
              <a:rPr lang="en-US" sz="3600" b="1" dirty="0">
                <a:ln>
                  <a:solidFill>
                    <a:schemeClr val="tx1"/>
                  </a:solidFill>
                </a:ln>
                <a:solidFill>
                  <a:schemeClr val="bg1"/>
                </a:solidFill>
              </a:rPr>
              <a:t>Webster:  suitability, practicality, and efficiency in achieving a particular end</a:t>
            </a:r>
            <a:r>
              <a:rPr lang="en-US" sz="3600" b="1" i="1" dirty="0">
                <a:ln>
                  <a:solidFill>
                    <a:schemeClr val="tx1"/>
                  </a:solidFill>
                </a:ln>
                <a:solidFill>
                  <a:schemeClr val="bg1"/>
                </a:solidFill>
              </a:rPr>
              <a:t>	</a:t>
            </a:r>
          </a:p>
          <a:p>
            <a:pPr algn="l">
              <a:buFont typeface="Wingdings" pitchFamily="2" charset="2"/>
              <a:buChar char="v"/>
            </a:pPr>
            <a:endParaRPr lang="en-US" sz="3600" b="1" i="1" dirty="0">
              <a:ln>
                <a:solidFill>
                  <a:schemeClr val="tx1"/>
                </a:solidFill>
              </a:ln>
              <a:solidFill>
                <a:schemeClr val="bg1"/>
              </a:solidFill>
            </a:endParaRPr>
          </a:p>
        </p:txBody>
      </p:sp>
    </p:spTree>
    <p:extLst>
      <p:ext uri="{BB962C8B-B14F-4D97-AF65-F5344CB8AC3E}">
        <p14:creationId xmlns:p14="http://schemas.microsoft.com/office/powerpoint/2010/main" val="28228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3943350"/>
          </a:xfrm>
        </p:spPr>
        <p:txBody>
          <a:bodyPr>
            <a:normAutofit fontScale="92500" lnSpcReduction="20000"/>
          </a:bodyPr>
          <a:lstStyle/>
          <a:p>
            <a:pPr algn="l">
              <a:buFont typeface="Wingdings" pitchFamily="2" charset="2"/>
              <a:buChar char="v"/>
            </a:pPr>
            <a:r>
              <a:rPr lang="en-US" b="1" dirty="0">
                <a:ln>
                  <a:solidFill>
                    <a:schemeClr val="tx1"/>
                  </a:solidFill>
                </a:ln>
                <a:solidFill>
                  <a:schemeClr val="bg1"/>
                </a:solidFill>
              </a:rPr>
              <a:t> </a:t>
            </a:r>
            <a:r>
              <a:rPr lang="en-US" sz="3600" b="1" dirty="0">
                <a:ln>
                  <a:solidFill>
                    <a:schemeClr val="tx1"/>
                  </a:solidFill>
                </a:ln>
                <a:solidFill>
                  <a:schemeClr val="bg1"/>
                </a:solidFill>
              </a:rPr>
              <a:t>“A song leader is supposed to have the ability to effectively lead congregations in singing.  If he is not effective, he is not expedient.”—Matthew </a:t>
            </a:r>
            <a:r>
              <a:rPr lang="en-US" sz="3600" b="1" dirty="0" err="1">
                <a:ln>
                  <a:solidFill>
                    <a:schemeClr val="tx1"/>
                  </a:solidFill>
                </a:ln>
                <a:solidFill>
                  <a:schemeClr val="bg1"/>
                </a:solidFill>
              </a:rPr>
              <a:t>Bassford</a:t>
            </a:r>
            <a:r>
              <a:rPr lang="en-US" sz="3600" b="1" dirty="0">
                <a:ln>
                  <a:solidFill>
                    <a:schemeClr val="tx1"/>
                  </a:solidFill>
                </a:ln>
                <a:solidFill>
                  <a:schemeClr val="bg1"/>
                </a:solidFill>
              </a:rPr>
              <a:t>, </a:t>
            </a:r>
            <a:r>
              <a:rPr lang="en-US" sz="3600" b="1" i="1" dirty="0">
                <a:ln>
                  <a:solidFill>
                    <a:schemeClr val="tx1"/>
                  </a:solidFill>
                </a:ln>
                <a:solidFill>
                  <a:schemeClr val="bg1"/>
                </a:solidFill>
              </a:rPr>
              <a:t>Do Things Well</a:t>
            </a:r>
            <a:r>
              <a:rPr lang="en-US" sz="3600" b="1" dirty="0">
                <a:ln>
                  <a:solidFill>
                    <a:schemeClr val="tx1"/>
                  </a:solidFill>
                </a:ln>
                <a:solidFill>
                  <a:schemeClr val="bg1"/>
                </a:solidFill>
              </a:rPr>
              <a:t>, </a:t>
            </a:r>
            <a:r>
              <a:rPr lang="en-US" sz="3600" b="1" dirty="0" smtClean="0">
                <a:ln>
                  <a:solidFill>
                    <a:schemeClr val="tx1"/>
                  </a:solidFill>
                </a:ln>
                <a:solidFill>
                  <a:schemeClr val="bg1"/>
                </a:solidFill>
              </a:rPr>
              <a:t>42</a:t>
            </a:r>
            <a:endParaRPr lang="en-US" b="1" i="1" dirty="0">
              <a:ln>
                <a:solidFill>
                  <a:schemeClr val="tx1"/>
                </a:solidFill>
              </a:ln>
              <a:solidFill>
                <a:schemeClr val="bg1"/>
              </a:solidFill>
            </a:endParaRPr>
          </a:p>
          <a:p>
            <a:pPr algn="l">
              <a:buFont typeface="Wingdings" pitchFamily="2" charset="2"/>
              <a:buChar char="v"/>
            </a:pPr>
            <a:r>
              <a:rPr lang="en-US" sz="3600" b="1" i="1" dirty="0">
                <a:ln>
                  <a:solidFill>
                    <a:schemeClr val="tx1"/>
                  </a:solidFill>
                </a:ln>
                <a:solidFill>
                  <a:schemeClr val="bg1"/>
                </a:solidFill>
              </a:rPr>
              <a:t>“</a:t>
            </a:r>
            <a:r>
              <a:rPr lang="en-US" sz="3600" b="1" dirty="0">
                <a:ln>
                  <a:solidFill>
                    <a:schemeClr val="tx1"/>
                  </a:solidFill>
                </a:ln>
                <a:solidFill>
                  <a:schemeClr val="bg1"/>
                </a:solidFill>
              </a:rPr>
              <a:t>The best the individual can do is not the standard for the church and what it can do. Does the church want to or can it follow? Who benefits? Who suffers?”—John Kilgore</a:t>
            </a:r>
          </a:p>
        </p:txBody>
      </p:sp>
    </p:spTree>
    <p:extLst>
      <p:ext uri="{BB962C8B-B14F-4D97-AF65-F5344CB8AC3E}">
        <p14:creationId xmlns:p14="http://schemas.microsoft.com/office/powerpoint/2010/main" val="3611398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660 - I Will Sing Of The Mercies - 1.1</a:t>
            </a:r>
            <a:endParaRPr lang="en-US" dirty="0"/>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88420335"/>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3943350"/>
          </a:xfrm>
        </p:spPr>
        <p:txBody>
          <a:bodyPr>
            <a:normAutofit/>
          </a:bodyPr>
          <a:lstStyle/>
          <a:p>
            <a:pPr algn="l">
              <a:buFont typeface="Wingdings" pitchFamily="2" charset="2"/>
              <a:buChar char="v"/>
            </a:pPr>
            <a:r>
              <a:rPr lang="en-US" b="1" dirty="0">
                <a:ln>
                  <a:solidFill>
                    <a:schemeClr val="tx1"/>
                  </a:solidFill>
                </a:ln>
                <a:solidFill>
                  <a:schemeClr val="bg1"/>
                </a:solidFill>
              </a:rPr>
              <a:t> </a:t>
            </a:r>
            <a:r>
              <a:rPr lang="en-US" sz="3600" b="1" dirty="0">
                <a:ln>
                  <a:solidFill>
                    <a:schemeClr val="tx1"/>
                  </a:solidFill>
                </a:ln>
                <a:solidFill>
                  <a:schemeClr val="bg1"/>
                </a:solidFill>
              </a:rPr>
              <a:t>We want to </a:t>
            </a:r>
            <a:r>
              <a:rPr lang="en-US" sz="3600" b="1" dirty="0" smtClean="0">
                <a:ln>
                  <a:solidFill>
                    <a:schemeClr val="tx1"/>
                  </a:solidFill>
                </a:ln>
                <a:solidFill>
                  <a:schemeClr val="bg1"/>
                </a:solidFill>
              </a:rPr>
              <a:t>make every effort to pursue excellence in edification</a:t>
            </a:r>
            <a:endParaRPr lang="en-US" sz="3600" b="1" dirty="0">
              <a:ln>
                <a:solidFill>
                  <a:schemeClr val="tx1"/>
                </a:solidFill>
              </a:ln>
              <a:solidFill>
                <a:schemeClr val="bg1"/>
              </a:solidFill>
            </a:endParaRPr>
          </a:p>
          <a:p>
            <a:pPr marL="914400" lvl="1" indent="-457200" algn="l">
              <a:buSzPct val="125000"/>
              <a:buFont typeface="Arial" panose="020B0604020202020204" pitchFamily="34" charset="0"/>
              <a:buChar char="•"/>
            </a:pPr>
            <a:r>
              <a:rPr lang="en-US" sz="3600" b="1" dirty="0">
                <a:ln>
                  <a:solidFill>
                    <a:schemeClr val="tx1"/>
                  </a:solidFill>
                </a:ln>
                <a:solidFill>
                  <a:schemeClr val="bg1"/>
                </a:solidFill>
              </a:rPr>
              <a:t>I Cor. 14:12b— </a:t>
            </a:r>
            <a:r>
              <a:rPr lang="en-US" sz="3600" b="1" i="1" dirty="0">
                <a:ln>
                  <a:solidFill>
                    <a:schemeClr val="tx1"/>
                  </a:solidFill>
                </a:ln>
                <a:solidFill>
                  <a:schemeClr val="bg1"/>
                </a:solidFill>
              </a:rPr>
              <a:t>strive to excel in building up the church</a:t>
            </a:r>
            <a:r>
              <a:rPr lang="en-US" sz="3600" b="1" i="1" dirty="0" smtClean="0">
                <a:ln>
                  <a:solidFill>
                    <a:schemeClr val="tx1"/>
                  </a:solidFill>
                </a:ln>
                <a:solidFill>
                  <a:schemeClr val="bg1"/>
                </a:solidFill>
              </a:rPr>
              <a:t>.</a:t>
            </a:r>
          </a:p>
        </p:txBody>
      </p:sp>
    </p:spTree>
    <p:extLst>
      <p:ext uri="{BB962C8B-B14F-4D97-AF65-F5344CB8AC3E}">
        <p14:creationId xmlns:p14="http://schemas.microsoft.com/office/powerpoint/2010/main" val="1239023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381000" y="933450"/>
            <a:ext cx="8382000" cy="4152900"/>
          </a:xfrm>
        </p:spPr>
        <p:txBody>
          <a:bodyPr>
            <a:normAutofit fontScale="92500" lnSpcReduction="20000"/>
          </a:bodyPr>
          <a:lstStyle/>
          <a:p>
            <a:pPr algn="l">
              <a:buFont typeface="Wingdings" pitchFamily="2" charset="2"/>
              <a:buChar char="v"/>
            </a:pPr>
            <a:r>
              <a:rPr lang="en-US" sz="3400" b="1" dirty="0">
                <a:ln>
                  <a:solidFill>
                    <a:schemeClr val="tx1"/>
                  </a:solidFill>
                </a:ln>
                <a:solidFill>
                  <a:schemeClr val="bg1"/>
                </a:solidFill>
              </a:rPr>
              <a:t> </a:t>
            </a:r>
            <a:r>
              <a:rPr lang="en-US" sz="3700" b="1" dirty="0">
                <a:ln>
                  <a:solidFill>
                    <a:schemeClr val="tx1"/>
                  </a:solidFill>
                </a:ln>
                <a:solidFill>
                  <a:schemeClr val="bg1"/>
                </a:solidFill>
              </a:rPr>
              <a:t>Of first </a:t>
            </a:r>
            <a:r>
              <a:rPr lang="en-US" sz="3700" b="1" dirty="0" smtClean="0">
                <a:ln>
                  <a:solidFill>
                    <a:schemeClr val="tx1"/>
                  </a:solidFill>
                </a:ln>
                <a:solidFill>
                  <a:schemeClr val="bg1"/>
                </a:solidFill>
              </a:rPr>
              <a:t>importance in leadership:  </a:t>
            </a:r>
            <a:r>
              <a:rPr lang="en-US" sz="3700" b="1" dirty="0">
                <a:ln>
                  <a:solidFill>
                    <a:schemeClr val="tx1"/>
                  </a:solidFill>
                </a:ln>
                <a:solidFill>
                  <a:schemeClr val="bg1"/>
                </a:solidFill>
              </a:rPr>
              <a:t>example</a:t>
            </a:r>
          </a:p>
          <a:p>
            <a:pPr lvl="1" algn="l"/>
            <a:r>
              <a:rPr lang="en-US" sz="3400" b="1" dirty="0">
                <a:ln>
                  <a:solidFill>
                    <a:schemeClr val="tx1"/>
                  </a:solidFill>
                </a:ln>
                <a:solidFill>
                  <a:schemeClr val="bg1"/>
                </a:solidFill>
              </a:rPr>
              <a:t>•	</a:t>
            </a:r>
            <a:r>
              <a:rPr lang="en-US" sz="3600" b="1" dirty="0">
                <a:ln>
                  <a:solidFill>
                    <a:schemeClr val="tx1"/>
                  </a:solidFill>
                </a:ln>
                <a:solidFill>
                  <a:schemeClr val="bg1"/>
                </a:solidFill>
              </a:rPr>
              <a:t>Tit. 2:7-8— </a:t>
            </a:r>
            <a:r>
              <a:rPr lang="en-US" sz="3600" b="1" i="1" dirty="0">
                <a:ln>
                  <a:solidFill>
                    <a:schemeClr val="tx1"/>
                  </a:solidFill>
                </a:ln>
                <a:solidFill>
                  <a:schemeClr val="bg1"/>
                </a:solidFill>
              </a:rPr>
              <a:t>Show yourself in all respects to be a </a:t>
            </a:r>
            <a:r>
              <a:rPr lang="en-US" sz="3600" b="1" i="1" dirty="0">
                <a:ln>
                  <a:solidFill>
                    <a:schemeClr val="tx1"/>
                  </a:solidFill>
                </a:ln>
                <a:solidFill>
                  <a:srgbClr val="FFFF00"/>
                </a:solidFill>
              </a:rPr>
              <a:t>model</a:t>
            </a:r>
            <a:r>
              <a:rPr lang="en-US" sz="3600" b="1" i="1" dirty="0">
                <a:ln>
                  <a:solidFill>
                    <a:schemeClr val="tx1"/>
                  </a:solidFill>
                </a:ln>
                <a:solidFill>
                  <a:schemeClr val="bg1"/>
                </a:solidFill>
              </a:rPr>
              <a:t> of good works, and in your teaching show integrity, dignity, 8 and sound speech that cannot be condemned</a:t>
            </a:r>
            <a:r>
              <a:rPr lang="en-US" sz="3600" b="1" dirty="0">
                <a:ln>
                  <a:solidFill>
                    <a:schemeClr val="tx1"/>
                  </a:solidFill>
                </a:ln>
                <a:solidFill>
                  <a:schemeClr val="bg1"/>
                </a:solidFill>
              </a:rPr>
              <a:t>,</a:t>
            </a:r>
          </a:p>
          <a:p>
            <a:pPr lvl="1" algn="l"/>
            <a:r>
              <a:rPr lang="en-US" sz="3600" b="1" dirty="0">
                <a:ln>
                  <a:solidFill>
                    <a:schemeClr val="tx1"/>
                  </a:solidFill>
                </a:ln>
                <a:solidFill>
                  <a:schemeClr val="bg1"/>
                </a:solidFill>
              </a:rPr>
              <a:t>•	I Tim. 4:12— </a:t>
            </a:r>
            <a:r>
              <a:rPr lang="en-US" sz="3600" b="1" i="1" dirty="0">
                <a:ln>
                  <a:solidFill>
                    <a:schemeClr val="tx1"/>
                  </a:solidFill>
                </a:ln>
                <a:solidFill>
                  <a:schemeClr val="bg1"/>
                </a:solidFill>
              </a:rPr>
              <a:t>Let no one despise you for your youth, but set the believers an </a:t>
            </a:r>
            <a:r>
              <a:rPr lang="en-US" sz="3600" b="1" i="1" dirty="0">
                <a:ln>
                  <a:solidFill>
                    <a:schemeClr val="tx1"/>
                  </a:solidFill>
                </a:ln>
                <a:solidFill>
                  <a:srgbClr val="FFFF00"/>
                </a:solidFill>
              </a:rPr>
              <a:t>example</a:t>
            </a:r>
            <a:r>
              <a:rPr lang="en-US" sz="3600" b="1" i="1" dirty="0">
                <a:ln>
                  <a:solidFill>
                    <a:schemeClr val="tx1"/>
                  </a:solidFill>
                </a:ln>
                <a:solidFill>
                  <a:schemeClr val="bg1"/>
                </a:solidFill>
              </a:rPr>
              <a:t> in speech, in conduct, in love, in faith, in purity</a:t>
            </a:r>
            <a:r>
              <a:rPr lang="en-US" sz="3600" b="1" dirty="0">
                <a:ln>
                  <a:solidFill>
                    <a:schemeClr val="tx1"/>
                  </a:solidFill>
                </a:ln>
                <a:solidFill>
                  <a:schemeClr val="bg1"/>
                </a:solidFill>
              </a:rPr>
              <a:t>.</a:t>
            </a:r>
          </a:p>
          <a:p>
            <a:pPr lvl="1" algn="l">
              <a:buFont typeface="Wingdings" pitchFamily="2" charset="2"/>
              <a:buChar char="v"/>
            </a:pPr>
            <a:endParaRPr lang="en-US" sz="3400" b="1" dirty="0">
              <a:ln>
                <a:solidFill>
                  <a:schemeClr val="tx1"/>
                </a:solidFill>
              </a:ln>
              <a:solidFill>
                <a:schemeClr val="bg1"/>
              </a:solidFill>
            </a:endParaRPr>
          </a:p>
        </p:txBody>
      </p:sp>
    </p:spTree>
    <p:extLst>
      <p:ext uri="{BB962C8B-B14F-4D97-AF65-F5344CB8AC3E}">
        <p14:creationId xmlns:p14="http://schemas.microsoft.com/office/powerpoint/2010/main" val="919300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381000" y="857250"/>
            <a:ext cx="8382000" cy="3943350"/>
          </a:xfrm>
        </p:spPr>
        <p:txBody>
          <a:bodyPr>
            <a:normAutofit/>
          </a:bodyPr>
          <a:lstStyle/>
          <a:p>
            <a:pPr algn="l">
              <a:buFont typeface="Wingdings" pitchFamily="2" charset="2"/>
              <a:buChar char="v"/>
            </a:pPr>
            <a:r>
              <a:rPr lang="en-US" b="1" dirty="0">
                <a:ln>
                  <a:solidFill>
                    <a:schemeClr val="tx1"/>
                  </a:solidFill>
                </a:ln>
                <a:solidFill>
                  <a:schemeClr val="bg1"/>
                </a:solidFill>
              </a:rPr>
              <a:t> </a:t>
            </a:r>
            <a:r>
              <a:rPr lang="en-US" sz="3400" b="1" dirty="0">
                <a:ln>
                  <a:solidFill>
                    <a:schemeClr val="tx1"/>
                  </a:solidFill>
                </a:ln>
                <a:solidFill>
                  <a:schemeClr val="bg1"/>
                </a:solidFill>
              </a:rPr>
              <a:t>Of first </a:t>
            </a:r>
            <a:r>
              <a:rPr lang="en-US" sz="3400" b="1" dirty="0" smtClean="0">
                <a:ln>
                  <a:solidFill>
                    <a:schemeClr val="tx1"/>
                  </a:solidFill>
                </a:ln>
                <a:solidFill>
                  <a:schemeClr val="bg1"/>
                </a:solidFill>
              </a:rPr>
              <a:t>importance in leadership:  </a:t>
            </a:r>
            <a:r>
              <a:rPr lang="en-US" sz="3400" b="1" dirty="0">
                <a:ln>
                  <a:solidFill>
                    <a:schemeClr val="tx1"/>
                  </a:solidFill>
                </a:ln>
                <a:solidFill>
                  <a:schemeClr val="bg1"/>
                </a:solidFill>
              </a:rPr>
              <a:t>example</a:t>
            </a:r>
          </a:p>
          <a:p>
            <a:pPr lvl="1" algn="l"/>
            <a:r>
              <a:rPr lang="en-US" sz="3600" b="1" dirty="0">
                <a:ln>
                  <a:solidFill>
                    <a:schemeClr val="tx1"/>
                  </a:solidFill>
                </a:ln>
                <a:solidFill>
                  <a:schemeClr val="bg1"/>
                </a:solidFill>
              </a:rPr>
              <a:t>•	</a:t>
            </a:r>
            <a:r>
              <a:rPr lang="en-US" sz="3300" b="1" dirty="0">
                <a:ln>
                  <a:solidFill>
                    <a:schemeClr val="tx1"/>
                  </a:solidFill>
                </a:ln>
                <a:solidFill>
                  <a:schemeClr val="bg1"/>
                </a:solidFill>
              </a:rPr>
              <a:t>I Cor. 11:1— </a:t>
            </a:r>
            <a:r>
              <a:rPr lang="en-US" sz="3300" b="1" i="1" dirty="0">
                <a:ln>
                  <a:solidFill>
                    <a:schemeClr val="tx1"/>
                  </a:solidFill>
                </a:ln>
                <a:solidFill>
                  <a:schemeClr val="bg1"/>
                </a:solidFill>
              </a:rPr>
              <a:t>Be imitators of me, as I am of Christ.</a:t>
            </a:r>
            <a:r>
              <a:rPr lang="en-US" sz="3600" b="1" dirty="0">
                <a:ln>
                  <a:solidFill>
                    <a:schemeClr val="tx1"/>
                  </a:solidFill>
                </a:ln>
                <a:solidFill>
                  <a:schemeClr val="bg1"/>
                </a:solidFill>
              </a:rPr>
              <a:t>	</a:t>
            </a:r>
          </a:p>
        </p:txBody>
      </p:sp>
    </p:spTree>
    <p:extLst>
      <p:ext uri="{BB962C8B-B14F-4D97-AF65-F5344CB8AC3E}">
        <p14:creationId xmlns:p14="http://schemas.microsoft.com/office/powerpoint/2010/main" val="2658014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3943350"/>
          </a:xfrm>
        </p:spPr>
        <p:txBody>
          <a:bodyPr>
            <a:normAutofit lnSpcReduction="10000"/>
          </a:bodyPr>
          <a:lstStyle/>
          <a:p>
            <a:pPr algn="l">
              <a:buFont typeface="Wingdings" pitchFamily="2" charset="2"/>
              <a:buChar char="v"/>
            </a:pPr>
            <a:r>
              <a:rPr lang="en-US" b="1" dirty="0">
                <a:ln>
                  <a:solidFill>
                    <a:schemeClr val="tx1"/>
                  </a:solidFill>
                </a:ln>
                <a:solidFill>
                  <a:schemeClr val="bg1"/>
                </a:solidFill>
              </a:rPr>
              <a:t> </a:t>
            </a:r>
            <a:r>
              <a:rPr lang="en-US" sz="3600" b="1" dirty="0">
                <a:ln>
                  <a:solidFill>
                    <a:schemeClr val="tx1"/>
                  </a:solidFill>
                </a:ln>
                <a:solidFill>
                  <a:schemeClr val="bg1"/>
                </a:solidFill>
              </a:rPr>
              <a:t>Of second importance:  preparation</a:t>
            </a:r>
          </a:p>
          <a:p>
            <a:pPr lvl="1" algn="l"/>
            <a:r>
              <a:rPr lang="en-US" sz="3600" b="1" dirty="0">
                <a:ln>
                  <a:solidFill>
                    <a:schemeClr val="tx1"/>
                  </a:solidFill>
                </a:ln>
                <a:solidFill>
                  <a:schemeClr val="bg1"/>
                </a:solidFill>
              </a:rPr>
              <a:t>•	“If you would learn the fine art of worship, then, live close to God, prepare carefully for every occasion of worship, and participate thoughtfully in every service.” – Stafford North </a:t>
            </a:r>
            <a:endParaRPr lang="en-US" sz="3600" b="1" i="1" dirty="0">
              <a:ln>
                <a:solidFill>
                  <a:schemeClr val="tx1"/>
                </a:solidFill>
              </a:ln>
              <a:solidFill>
                <a:schemeClr val="bg1"/>
              </a:solidFill>
            </a:endParaRPr>
          </a:p>
          <a:p>
            <a:pPr lvl="1" algn="l"/>
            <a:r>
              <a:rPr lang="en-US" sz="3600" b="1" dirty="0">
                <a:ln>
                  <a:solidFill>
                    <a:schemeClr val="tx1"/>
                  </a:solidFill>
                </a:ln>
                <a:solidFill>
                  <a:schemeClr val="bg1"/>
                </a:solidFill>
              </a:rPr>
              <a:t>	</a:t>
            </a:r>
          </a:p>
        </p:txBody>
      </p:sp>
    </p:spTree>
    <p:extLst>
      <p:ext uri="{BB962C8B-B14F-4D97-AF65-F5344CB8AC3E}">
        <p14:creationId xmlns:p14="http://schemas.microsoft.com/office/powerpoint/2010/main" val="3506248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3943350"/>
          </a:xfrm>
        </p:spPr>
        <p:txBody>
          <a:bodyPr>
            <a:normAutofit lnSpcReduction="10000"/>
          </a:bodyPr>
          <a:lstStyle/>
          <a:p>
            <a:pPr algn="l">
              <a:buFont typeface="Wingdings" pitchFamily="2" charset="2"/>
              <a:buChar char="v"/>
            </a:pPr>
            <a:r>
              <a:rPr lang="en-US" b="1" dirty="0">
                <a:ln>
                  <a:solidFill>
                    <a:schemeClr val="tx1"/>
                  </a:solidFill>
                </a:ln>
                <a:solidFill>
                  <a:schemeClr val="bg1"/>
                </a:solidFill>
              </a:rPr>
              <a:t> </a:t>
            </a:r>
            <a:r>
              <a:rPr lang="en-US" sz="3600" b="1" dirty="0">
                <a:ln>
                  <a:solidFill>
                    <a:schemeClr val="tx1"/>
                  </a:solidFill>
                </a:ln>
                <a:solidFill>
                  <a:schemeClr val="bg1"/>
                </a:solidFill>
              </a:rPr>
              <a:t>Of second importance:  preparation</a:t>
            </a:r>
          </a:p>
          <a:p>
            <a:pPr lvl="1" algn="l"/>
            <a:r>
              <a:rPr lang="en-US" sz="3600" b="1" dirty="0">
                <a:ln>
                  <a:solidFill>
                    <a:schemeClr val="tx1"/>
                  </a:solidFill>
                </a:ln>
                <a:solidFill>
                  <a:schemeClr val="bg1"/>
                </a:solidFill>
              </a:rPr>
              <a:t>•	“All song services should be carefully and prayerfully arranged.  Its purpose demands it; its possible benefits command it.  We depend on the leader for the well planned service.” – Lloyd O. Sanderson	</a:t>
            </a:r>
          </a:p>
        </p:txBody>
      </p:sp>
    </p:spTree>
    <p:extLst>
      <p:ext uri="{BB962C8B-B14F-4D97-AF65-F5344CB8AC3E}">
        <p14:creationId xmlns:p14="http://schemas.microsoft.com/office/powerpoint/2010/main" val="3131566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19150"/>
            <a:ext cx="8229600" cy="3943350"/>
          </a:xfrm>
        </p:spPr>
        <p:txBody>
          <a:bodyPr>
            <a:normAutofit/>
          </a:bodyPr>
          <a:lstStyle/>
          <a:p>
            <a:pPr algn="l">
              <a:buFont typeface="Wingdings" pitchFamily="2" charset="2"/>
              <a:buChar char="v"/>
            </a:pPr>
            <a:r>
              <a:rPr lang="en-US" b="1" dirty="0">
                <a:ln>
                  <a:solidFill>
                    <a:schemeClr val="tx1"/>
                  </a:solidFill>
                </a:ln>
                <a:solidFill>
                  <a:schemeClr val="bg1"/>
                </a:solidFill>
              </a:rPr>
              <a:t> </a:t>
            </a:r>
            <a:r>
              <a:rPr lang="en-US" sz="3600" b="1" dirty="0">
                <a:ln>
                  <a:solidFill>
                    <a:schemeClr val="tx1"/>
                  </a:solidFill>
                </a:ln>
                <a:solidFill>
                  <a:schemeClr val="bg1"/>
                </a:solidFill>
              </a:rPr>
              <a:t>Of second importance:  preparation</a:t>
            </a:r>
          </a:p>
          <a:p>
            <a:pPr lvl="1" algn="l"/>
            <a:r>
              <a:rPr lang="en-US" sz="3600" b="1" dirty="0">
                <a:ln>
                  <a:solidFill>
                    <a:schemeClr val="tx1"/>
                  </a:solidFill>
                </a:ln>
                <a:solidFill>
                  <a:schemeClr val="bg1"/>
                </a:solidFill>
              </a:rPr>
              <a:t>•	</a:t>
            </a:r>
            <a:r>
              <a:rPr lang="en-US" sz="3600" b="1" dirty="0" smtClean="0">
                <a:ln>
                  <a:solidFill>
                    <a:schemeClr val="tx1"/>
                  </a:solidFill>
                </a:ln>
                <a:solidFill>
                  <a:schemeClr val="bg1"/>
                </a:solidFill>
              </a:rPr>
              <a:t>Remember, we do not lead songs but we lead thoughts found in verses and choruses </a:t>
            </a:r>
          </a:p>
          <a:p>
            <a:pPr lvl="1" algn="l"/>
            <a:r>
              <a:rPr lang="en-US" sz="3600" b="1" dirty="0">
                <a:ln>
                  <a:solidFill>
                    <a:schemeClr val="tx1"/>
                  </a:solidFill>
                </a:ln>
                <a:solidFill>
                  <a:schemeClr val="bg1"/>
                </a:solidFill>
              </a:rPr>
              <a:t>•	</a:t>
            </a:r>
            <a:r>
              <a:rPr lang="en-US" sz="3600" b="1" dirty="0" smtClean="0">
                <a:ln>
                  <a:solidFill>
                    <a:schemeClr val="tx1"/>
                  </a:solidFill>
                </a:ln>
                <a:solidFill>
                  <a:schemeClr val="bg1"/>
                </a:solidFill>
              </a:rPr>
              <a:t>This will affect when and how we use them</a:t>
            </a:r>
            <a:endParaRPr lang="en-US" sz="3600" b="1" dirty="0">
              <a:ln>
                <a:solidFill>
                  <a:schemeClr val="tx1"/>
                </a:solidFill>
              </a:ln>
              <a:solidFill>
                <a:schemeClr val="bg1"/>
              </a:solidFill>
            </a:endParaRPr>
          </a:p>
          <a:p>
            <a:pPr lvl="1" algn="l"/>
            <a:endParaRPr lang="en-US" sz="3600" b="1" dirty="0">
              <a:ln>
                <a:solidFill>
                  <a:schemeClr val="tx1"/>
                </a:solidFill>
              </a:ln>
              <a:solidFill>
                <a:schemeClr val="bg1"/>
              </a:solidFill>
            </a:endParaRPr>
          </a:p>
        </p:txBody>
      </p:sp>
    </p:spTree>
    <p:extLst>
      <p:ext uri="{BB962C8B-B14F-4D97-AF65-F5344CB8AC3E}">
        <p14:creationId xmlns:p14="http://schemas.microsoft.com/office/powerpoint/2010/main" val="1004172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pic>
        <p:nvPicPr>
          <p:cNvPr id="4" name="Picture 2" descr="J:\My Music\Song Lead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11" t="5804" r="13362" b="15354"/>
          <a:stretch/>
        </p:blipFill>
        <p:spPr bwMode="auto">
          <a:xfrm>
            <a:off x="2362200" y="1670951"/>
            <a:ext cx="4422914" cy="2922507"/>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a:extLst/>
        </p:spPr>
      </p:pic>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4152900"/>
          </a:xfrm>
        </p:spPr>
        <p:txBody>
          <a:bodyPr>
            <a:normAutofit fontScale="77500" lnSpcReduction="20000"/>
          </a:bodyPr>
          <a:lstStyle/>
          <a:p>
            <a:pPr algn="l">
              <a:buFont typeface="Wingdings" pitchFamily="2" charset="2"/>
              <a:buChar char="v"/>
            </a:pPr>
            <a:r>
              <a:rPr lang="en-US" b="1" dirty="0">
                <a:ln>
                  <a:solidFill>
                    <a:schemeClr val="tx1"/>
                  </a:solidFill>
                </a:ln>
                <a:solidFill>
                  <a:schemeClr val="bg1"/>
                </a:solidFill>
              </a:rPr>
              <a:t> </a:t>
            </a:r>
            <a:r>
              <a:rPr lang="en-US" sz="4600" b="1" i="1" dirty="0">
                <a:ln>
                  <a:solidFill>
                    <a:schemeClr val="tx1"/>
                  </a:solidFill>
                </a:ln>
                <a:solidFill>
                  <a:schemeClr val="bg1"/>
                </a:solidFill>
              </a:rPr>
              <a:t>be united in the same mind and the same judgment</a:t>
            </a:r>
            <a:r>
              <a:rPr lang="en-US" sz="3600" b="1" i="1" dirty="0">
                <a:ln>
                  <a:solidFill>
                    <a:schemeClr val="tx1"/>
                  </a:solidFill>
                </a:ln>
                <a:solidFill>
                  <a:schemeClr val="bg1"/>
                </a:solidFill>
              </a:rPr>
              <a:t>	</a:t>
            </a:r>
          </a:p>
          <a:p>
            <a:pPr algn="l">
              <a:buFont typeface="Wingdings" pitchFamily="2" charset="2"/>
              <a:buChar char="v"/>
            </a:pPr>
            <a:endParaRPr lang="en-US" sz="3600" b="1" i="1" dirty="0">
              <a:ln>
                <a:solidFill>
                  <a:schemeClr val="tx1"/>
                </a:solidFill>
              </a:ln>
              <a:solidFill>
                <a:schemeClr val="bg1"/>
              </a:solidFill>
            </a:endParaRPr>
          </a:p>
          <a:p>
            <a:pPr algn="l">
              <a:buFont typeface="Wingdings" pitchFamily="2" charset="2"/>
              <a:buChar char="v"/>
            </a:pPr>
            <a:endParaRPr lang="en-US" sz="3600" b="1" i="1" dirty="0">
              <a:ln>
                <a:solidFill>
                  <a:schemeClr val="tx1"/>
                </a:solidFill>
              </a:ln>
              <a:solidFill>
                <a:schemeClr val="bg1"/>
              </a:solidFill>
            </a:endParaRPr>
          </a:p>
          <a:p>
            <a:pPr algn="l">
              <a:buFont typeface="Wingdings" pitchFamily="2" charset="2"/>
              <a:buChar char="v"/>
            </a:pPr>
            <a:endParaRPr lang="en-US" sz="3600" b="1" i="1" dirty="0">
              <a:ln>
                <a:solidFill>
                  <a:schemeClr val="tx1"/>
                </a:solidFill>
              </a:ln>
              <a:solidFill>
                <a:schemeClr val="bg1"/>
              </a:solidFill>
            </a:endParaRPr>
          </a:p>
          <a:p>
            <a:pPr algn="l">
              <a:buFont typeface="Wingdings" pitchFamily="2" charset="2"/>
              <a:buChar char="v"/>
            </a:pPr>
            <a:endParaRPr lang="en-US" sz="3600" b="1" i="1" dirty="0">
              <a:ln>
                <a:solidFill>
                  <a:schemeClr val="tx1"/>
                </a:solidFill>
              </a:ln>
              <a:solidFill>
                <a:schemeClr val="bg1"/>
              </a:solidFill>
            </a:endParaRPr>
          </a:p>
          <a:p>
            <a:pPr algn="l">
              <a:buFont typeface="Wingdings" pitchFamily="2" charset="2"/>
              <a:buChar char="v"/>
            </a:pPr>
            <a:endParaRPr lang="en-US" sz="3600" b="1" i="1" dirty="0">
              <a:ln>
                <a:solidFill>
                  <a:schemeClr val="tx1"/>
                </a:solidFill>
              </a:ln>
              <a:solidFill>
                <a:schemeClr val="bg1"/>
              </a:solidFill>
            </a:endParaRPr>
          </a:p>
          <a:p>
            <a:pPr algn="l">
              <a:buFont typeface="Wingdings" pitchFamily="2" charset="2"/>
              <a:buChar char="v"/>
            </a:pPr>
            <a:r>
              <a:rPr lang="en-US" sz="4100" b="1" dirty="0">
                <a:ln>
                  <a:solidFill>
                    <a:schemeClr val="tx1"/>
                  </a:solidFill>
                </a:ln>
                <a:solidFill>
                  <a:schemeClr val="bg1"/>
                </a:solidFill>
              </a:rPr>
              <a:t>Coordinate our efforts in an expedient </a:t>
            </a:r>
            <a:r>
              <a:rPr lang="en-US" sz="4100" b="1" dirty="0" smtClean="0">
                <a:ln>
                  <a:solidFill>
                    <a:schemeClr val="tx1"/>
                  </a:solidFill>
                </a:ln>
                <a:solidFill>
                  <a:schemeClr val="bg1"/>
                </a:solidFill>
              </a:rPr>
              <a:t>manner—suitable</a:t>
            </a:r>
            <a:r>
              <a:rPr lang="en-US" sz="4100" b="1" dirty="0">
                <a:ln>
                  <a:solidFill>
                    <a:schemeClr val="tx1"/>
                  </a:solidFill>
                </a:ln>
                <a:solidFill>
                  <a:schemeClr val="bg1"/>
                </a:solidFill>
              </a:rPr>
              <a:t>, practical, and efficient</a:t>
            </a:r>
          </a:p>
        </p:txBody>
      </p:sp>
    </p:spTree>
    <p:extLst>
      <p:ext uri="{BB962C8B-B14F-4D97-AF65-F5344CB8AC3E}">
        <p14:creationId xmlns:p14="http://schemas.microsoft.com/office/powerpoint/2010/main" val="270848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3943350"/>
          </a:xfrm>
        </p:spPr>
        <p:txBody>
          <a:bodyPr>
            <a:normAutofit/>
          </a:bodyPr>
          <a:lstStyle/>
          <a:p>
            <a:pPr algn="l">
              <a:buFont typeface="Wingdings" pitchFamily="2" charset="2"/>
              <a:buChar char="v"/>
            </a:pPr>
            <a:r>
              <a:rPr lang="en-US" b="1" dirty="0">
                <a:ln>
                  <a:solidFill>
                    <a:schemeClr val="tx1"/>
                  </a:solidFill>
                </a:ln>
                <a:solidFill>
                  <a:schemeClr val="bg1"/>
                </a:solidFill>
              </a:rPr>
              <a:t> </a:t>
            </a:r>
            <a:r>
              <a:rPr lang="en-US" sz="3600" b="1" dirty="0" smtClean="0">
                <a:ln>
                  <a:solidFill>
                    <a:schemeClr val="tx1"/>
                  </a:solidFill>
                </a:ln>
                <a:solidFill>
                  <a:schemeClr val="bg1"/>
                </a:solidFill>
              </a:rPr>
              <a:t>May </a:t>
            </a:r>
            <a:r>
              <a:rPr lang="en-US" sz="3600" b="1" dirty="0">
                <a:ln>
                  <a:solidFill>
                    <a:schemeClr val="tx1"/>
                  </a:solidFill>
                </a:ln>
                <a:solidFill>
                  <a:schemeClr val="bg1"/>
                </a:solidFill>
              </a:rPr>
              <a:t>we in the very gentlest whisper beg you to think very much of God, much of singing, and extremely little of yourself.  The best sermon is that in which the theme absorbs the preacher and hearers, and leaves no one either time or desire to think about the speaker; </a:t>
            </a:r>
          </a:p>
        </p:txBody>
      </p:sp>
    </p:spTree>
    <p:extLst>
      <p:ext uri="{BB962C8B-B14F-4D97-AF65-F5344CB8AC3E}">
        <p14:creationId xmlns:p14="http://schemas.microsoft.com/office/powerpoint/2010/main" val="3631975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4152900"/>
          </a:xfrm>
        </p:spPr>
        <p:txBody>
          <a:bodyPr>
            <a:normAutofit lnSpcReduction="10000"/>
          </a:bodyPr>
          <a:lstStyle/>
          <a:p>
            <a:pPr algn="l">
              <a:buFont typeface="Wingdings" pitchFamily="2" charset="2"/>
              <a:buChar char="v"/>
            </a:pPr>
            <a:r>
              <a:rPr lang="en-US" b="1" dirty="0">
                <a:ln>
                  <a:solidFill>
                    <a:schemeClr val="tx1"/>
                  </a:solidFill>
                </a:ln>
                <a:solidFill>
                  <a:schemeClr val="bg1"/>
                </a:solidFill>
              </a:rPr>
              <a:t> </a:t>
            </a:r>
            <a:r>
              <a:rPr lang="en-US" sz="3600" b="1" dirty="0">
                <a:ln>
                  <a:solidFill>
                    <a:schemeClr val="tx1"/>
                  </a:solidFill>
                </a:ln>
                <a:solidFill>
                  <a:schemeClr val="bg1"/>
                </a:solidFill>
              </a:rPr>
              <a:t>so in the best congregational singing, the leader is </a:t>
            </a:r>
            <a:r>
              <a:rPr lang="en-US" sz="3600" b="1" dirty="0" smtClean="0">
                <a:ln>
                  <a:solidFill>
                    <a:schemeClr val="tx1"/>
                  </a:solidFill>
                </a:ln>
                <a:solidFill>
                  <a:schemeClr val="bg1"/>
                </a:solidFill>
              </a:rPr>
              <a:t>forgotten because </a:t>
            </a:r>
            <a:r>
              <a:rPr lang="en-US" sz="3600" b="1" dirty="0">
                <a:ln>
                  <a:solidFill>
                    <a:schemeClr val="tx1"/>
                  </a:solidFill>
                </a:ln>
                <a:solidFill>
                  <a:schemeClr val="bg1"/>
                </a:solidFill>
              </a:rPr>
              <a:t>he is too successful in his leadership to be noticed as a solitary person. </a:t>
            </a:r>
            <a:r>
              <a:rPr lang="en-US" sz="3600" b="1" dirty="0" smtClean="0">
                <a:ln>
                  <a:solidFill>
                    <a:schemeClr val="tx1"/>
                  </a:solidFill>
                </a:ln>
                <a:solidFill>
                  <a:schemeClr val="bg1"/>
                </a:solidFill>
              </a:rPr>
              <a:t>The </a:t>
            </a:r>
            <a:r>
              <a:rPr lang="en-US" sz="3600" b="1" dirty="0">
                <a:ln>
                  <a:solidFill>
                    <a:schemeClr val="tx1"/>
                  </a:solidFill>
                </a:ln>
                <a:solidFill>
                  <a:schemeClr val="bg1"/>
                </a:solidFill>
              </a:rPr>
              <a:t>head leads the body, but it is not parted from it, nor is it spoken of separately; the best leadership stands in the same position</a:t>
            </a:r>
            <a:r>
              <a:rPr lang="en-US" sz="3600" b="1" dirty="0" smtClean="0">
                <a:ln>
                  <a:solidFill>
                    <a:schemeClr val="tx1"/>
                  </a:solidFill>
                </a:ln>
                <a:solidFill>
                  <a:schemeClr val="bg1"/>
                </a:solidFill>
              </a:rPr>
              <a:t>.—         Charles </a:t>
            </a:r>
            <a:r>
              <a:rPr lang="en-US" sz="3600" b="1" dirty="0">
                <a:ln>
                  <a:solidFill>
                    <a:schemeClr val="tx1"/>
                  </a:solidFill>
                </a:ln>
                <a:solidFill>
                  <a:schemeClr val="bg1"/>
                </a:solidFill>
              </a:rPr>
              <a:t>H. Spurgeon</a:t>
            </a:r>
          </a:p>
        </p:txBody>
      </p:sp>
    </p:spTree>
    <p:extLst>
      <p:ext uri="{BB962C8B-B14F-4D97-AF65-F5344CB8AC3E}">
        <p14:creationId xmlns:p14="http://schemas.microsoft.com/office/powerpoint/2010/main" val="630944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4152900"/>
          </a:xfrm>
        </p:spPr>
        <p:txBody>
          <a:bodyPr>
            <a:normAutofit/>
          </a:bodyPr>
          <a:lstStyle/>
          <a:p>
            <a:pPr algn="l">
              <a:buFont typeface="Wingdings" pitchFamily="2" charset="2"/>
              <a:buChar char="v"/>
            </a:pPr>
            <a:r>
              <a:rPr lang="en-US" sz="3600" b="1" dirty="0">
                <a:ln>
                  <a:solidFill>
                    <a:schemeClr val="tx1"/>
                  </a:solidFill>
                </a:ln>
                <a:solidFill>
                  <a:schemeClr val="bg1"/>
                </a:solidFill>
              </a:rPr>
              <a:t> </a:t>
            </a:r>
            <a:r>
              <a:rPr lang="en-US" sz="3600" b="1" dirty="0" smtClean="0">
                <a:ln>
                  <a:solidFill>
                    <a:schemeClr val="tx1"/>
                  </a:solidFill>
                </a:ln>
                <a:solidFill>
                  <a:schemeClr val="bg1"/>
                </a:solidFill>
              </a:rPr>
              <a:t>Song starter?</a:t>
            </a:r>
          </a:p>
          <a:p>
            <a:pPr algn="l">
              <a:buFont typeface="Wingdings" pitchFamily="2" charset="2"/>
              <a:buChar char="v"/>
            </a:pPr>
            <a:r>
              <a:rPr lang="en-US" sz="3600" b="1" dirty="0" smtClean="0">
                <a:ln>
                  <a:solidFill>
                    <a:schemeClr val="tx1"/>
                  </a:solidFill>
                </a:ln>
                <a:solidFill>
                  <a:schemeClr val="bg1"/>
                </a:solidFill>
              </a:rPr>
              <a:t> Song leader?</a:t>
            </a:r>
          </a:p>
          <a:p>
            <a:pPr algn="l">
              <a:buFont typeface="Wingdings" pitchFamily="2" charset="2"/>
              <a:buChar char="v"/>
            </a:pPr>
            <a:r>
              <a:rPr lang="en-US" sz="3600" b="1" dirty="0" smtClean="0">
                <a:ln>
                  <a:solidFill>
                    <a:schemeClr val="tx1"/>
                  </a:solidFill>
                </a:ln>
                <a:solidFill>
                  <a:schemeClr val="bg1"/>
                </a:solidFill>
              </a:rPr>
              <a:t> Cheerleader?</a:t>
            </a:r>
          </a:p>
          <a:p>
            <a:pPr algn="l">
              <a:buFont typeface="Wingdings" pitchFamily="2" charset="2"/>
              <a:buChar char="v"/>
            </a:pPr>
            <a:r>
              <a:rPr lang="en-US" sz="3600" b="1" dirty="0">
                <a:ln>
                  <a:solidFill>
                    <a:schemeClr val="tx1"/>
                  </a:solidFill>
                </a:ln>
                <a:solidFill>
                  <a:schemeClr val="bg1"/>
                </a:solidFill>
              </a:rPr>
              <a:t> </a:t>
            </a:r>
            <a:r>
              <a:rPr lang="en-US" sz="3600" b="1" dirty="0" smtClean="0">
                <a:ln>
                  <a:solidFill>
                    <a:schemeClr val="tx1"/>
                  </a:solidFill>
                </a:ln>
                <a:solidFill>
                  <a:schemeClr val="bg1"/>
                </a:solidFill>
              </a:rPr>
              <a:t>Song worship leader!</a:t>
            </a:r>
            <a:endParaRPr lang="en-US" sz="3600" b="1" dirty="0">
              <a:ln>
                <a:solidFill>
                  <a:schemeClr val="tx1"/>
                </a:solidFill>
              </a:ln>
              <a:solidFill>
                <a:schemeClr val="bg1"/>
              </a:solidFill>
            </a:endParaRPr>
          </a:p>
        </p:txBody>
      </p:sp>
    </p:spTree>
    <p:extLst>
      <p:ext uri="{BB962C8B-B14F-4D97-AF65-F5344CB8AC3E}">
        <p14:creationId xmlns:p14="http://schemas.microsoft.com/office/powerpoint/2010/main" val="273628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660 - I Will Sing Of The Mercies - 1.2</a:t>
            </a:r>
            <a:endParaRPr lang="en-US" dirty="0"/>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80402009"/>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4152900"/>
          </a:xfrm>
        </p:spPr>
        <p:txBody>
          <a:bodyPr>
            <a:normAutofit/>
          </a:bodyPr>
          <a:lstStyle/>
          <a:p>
            <a:pPr algn="l">
              <a:buFont typeface="Wingdings" pitchFamily="2" charset="2"/>
              <a:buChar char="v"/>
            </a:pPr>
            <a:r>
              <a:rPr lang="en-US" b="1" dirty="0">
                <a:ln>
                  <a:solidFill>
                    <a:schemeClr val="tx1"/>
                  </a:solidFill>
                </a:ln>
                <a:solidFill>
                  <a:schemeClr val="bg1"/>
                </a:solidFill>
              </a:rPr>
              <a:t> </a:t>
            </a:r>
            <a:r>
              <a:rPr lang="en-US" sz="3600" b="1" dirty="0" smtClean="0">
                <a:ln>
                  <a:solidFill>
                    <a:schemeClr val="tx1"/>
                  </a:solidFill>
                </a:ln>
                <a:solidFill>
                  <a:schemeClr val="bg1"/>
                </a:solidFill>
              </a:rPr>
              <a:t>Learning </a:t>
            </a:r>
            <a:r>
              <a:rPr lang="en-US" sz="3600" b="1" dirty="0">
                <a:ln>
                  <a:solidFill>
                    <a:schemeClr val="tx1"/>
                  </a:solidFill>
                </a:ln>
                <a:solidFill>
                  <a:schemeClr val="bg1"/>
                </a:solidFill>
              </a:rPr>
              <a:t>the </a:t>
            </a:r>
            <a:r>
              <a:rPr lang="en-US" sz="3600" b="1" i="1" dirty="0">
                <a:ln>
                  <a:solidFill>
                    <a:schemeClr val="tx1"/>
                  </a:solidFill>
                </a:ln>
                <a:solidFill>
                  <a:schemeClr val="bg1"/>
                </a:solidFill>
              </a:rPr>
              <a:t>science</a:t>
            </a:r>
            <a:r>
              <a:rPr lang="en-US" sz="3600" b="1" dirty="0">
                <a:ln>
                  <a:solidFill>
                    <a:schemeClr val="tx1"/>
                  </a:solidFill>
                </a:ln>
                <a:solidFill>
                  <a:schemeClr val="bg1"/>
                </a:solidFill>
              </a:rPr>
              <a:t> of song worship leading and the </a:t>
            </a:r>
            <a:r>
              <a:rPr lang="en-US" sz="3600" b="1" i="1" dirty="0">
                <a:ln>
                  <a:solidFill>
                    <a:schemeClr val="tx1"/>
                  </a:solidFill>
                </a:ln>
                <a:solidFill>
                  <a:schemeClr val="bg1"/>
                </a:solidFill>
              </a:rPr>
              <a:t>art</a:t>
            </a:r>
            <a:r>
              <a:rPr lang="en-US" sz="3600" b="1" dirty="0">
                <a:ln>
                  <a:solidFill>
                    <a:schemeClr val="tx1"/>
                  </a:solidFill>
                </a:ln>
                <a:solidFill>
                  <a:schemeClr val="bg1"/>
                </a:solidFill>
              </a:rPr>
              <a:t> of song worship will equip us for the right kind of leadership </a:t>
            </a:r>
          </a:p>
        </p:txBody>
      </p:sp>
    </p:spTree>
    <p:extLst>
      <p:ext uri="{BB962C8B-B14F-4D97-AF65-F5344CB8AC3E}">
        <p14:creationId xmlns:p14="http://schemas.microsoft.com/office/powerpoint/2010/main" val="1915442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4152900"/>
          </a:xfrm>
        </p:spPr>
        <p:txBody>
          <a:bodyPr>
            <a:normAutofit/>
          </a:bodyPr>
          <a:lstStyle/>
          <a:p>
            <a:pPr algn="l">
              <a:buFont typeface="Wingdings" pitchFamily="2" charset="2"/>
              <a:buChar char="v"/>
            </a:pPr>
            <a:r>
              <a:rPr lang="en-US" sz="3600" b="1" dirty="0">
                <a:ln>
                  <a:solidFill>
                    <a:schemeClr val="tx1"/>
                  </a:solidFill>
                </a:ln>
                <a:solidFill>
                  <a:schemeClr val="bg1"/>
                </a:solidFill>
              </a:rPr>
              <a:t> </a:t>
            </a:r>
            <a:r>
              <a:rPr lang="en-US" sz="3600" b="1" dirty="0" smtClean="0">
                <a:ln>
                  <a:solidFill>
                    <a:schemeClr val="tx1"/>
                  </a:solidFill>
                </a:ln>
                <a:solidFill>
                  <a:schemeClr val="bg1"/>
                </a:solidFill>
              </a:rPr>
              <a:t>Tune the heart and the voice</a:t>
            </a:r>
          </a:p>
          <a:p>
            <a:pPr algn="l">
              <a:buFont typeface="Wingdings" pitchFamily="2" charset="2"/>
              <a:buChar char="v"/>
            </a:pPr>
            <a:r>
              <a:rPr lang="en-US" sz="3600" b="1" dirty="0" smtClean="0">
                <a:ln>
                  <a:solidFill>
                    <a:schemeClr val="tx1"/>
                  </a:solidFill>
                </a:ln>
                <a:solidFill>
                  <a:schemeClr val="bg1"/>
                </a:solidFill>
              </a:rPr>
              <a:t> How can I better enable myself to do and offer my thoughtful best?</a:t>
            </a:r>
            <a:endParaRPr lang="en-US" sz="3600" b="1" dirty="0">
              <a:ln>
                <a:solidFill>
                  <a:schemeClr val="tx1"/>
                </a:solidFill>
              </a:ln>
              <a:solidFill>
                <a:schemeClr val="bg1"/>
              </a:solidFill>
            </a:endParaRPr>
          </a:p>
        </p:txBody>
      </p:sp>
    </p:spTree>
    <p:extLst>
      <p:ext uri="{BB962C8B-B14F-4D97-AF65-F5344CB8AC3E}">
        <p14:creationId xmlns:p14="http://schemas.microsoft.com/office/powerpoint/2010/main" val="3921232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
            <a:ext cx="7772400" cy="1085850"/>
          </a:xfrm>
        </p:spPr>
        <p:txBody>
          <a:bodyPr>
            <a:normAutofit/>
          </a:bodyPr>
          <a:lstStyle/>
          <a:p>
            <a:r>
              <a:rPr lang="en-US" b="1" dirty="0">
                <a:ln cmpd="sng">
                  <a:solidFill>
                    <a:schemeClr val="tx1"/>
                  </a:solidFill>
                </a:ln>
                <a:solidFill>
                  <a:schemeClr val="bg1"/>
                </a:solidFill>
              </a:rPr>
              <a:t>The Goal of Unity</a:t>
            </a:r>
            <a:endParaRPr lang="en-US" sz="5400" b="1" dirty="0">
              <a:ln cmpd="sng">
                <a:solidFill>
                  <a:schemeClr val="tx1"/>
                </a:solidFill>
              </a:ln>
              <a:solidFill>
                <a:schemeClr val="bg1"/>
              </a:solidFill>
            </a:endParaRPr>
          </a:p>
        </p:txBody>
      </p:sp>
      <p:sp>
        <p:nvSpPr>
          <p:cNvPr id="3" name="Subtitle 2"/>
          <p:cNvSpPr>
            <a:spLocks noGrp="1"/>
          </p:cNvSpPr>
          <p:nvPr>
            <p:ph type="subTitle" idx="1"/>
          </p:nvPr>
        </p:nvSpPr>
        <p:spPr>
          <a:xfrm>
            <a:off x="457200" y="857250"/>
            <a:ext cx="8229600" cy="4152900"/>
          </a:xfrm>
        </p:spPr>
        <p:txBody>
          <a:bodyPr>
            <a:normAutofit/>
          </a:bodyPr>
          <a:lstStyle/>
          <a:p>
            <a:r>
              <a:rPr lang="en-US" sz="3600" b="1" dirty="0" smtClean="0">
                <a:ln>
                  <a:solidFill>
                    <a:schemeClr val="tx1"/>
                  </a:solidFill>
                </a:ln>
                <a:solidFill>
                  <a:schemeClr val="bg1"/>
                </a:solidFill>
              </a:rPr>
              <a:t>I </a:t>
            </a:r>
            <a:r>
              <a:rPr lang="en-US" sz="3600" b="1" dirty="0">
                <a:ln>
                  <a:solidFill>
                    <a:schemeClr val="tx1"/>
                  </a:solidFill>
                </a:ln>
                <a:solidFill>
                  <a:schemeClr val="bg1"/>
                </a:solidFill>
              </a:rPr>
              <a:t>can improve and I am going to improve my ability to worship my God and encourage my brethren in song</a:t>
            </a:r>
            <a:r>
              <a:rPr lang="en-US" sz="3600" b="1" dirty="0" smtClean="0">
                <a:ln>
                  <a:solidFill>
                    <a:schemeClr val="tx1"/>
                  </a:solidFill>
                </a:ln>
                <a:solidFill>
                  <a:schemeClr val="bg1"/>
                </a:solidFill>
              </a:rPr>
              <a:t>.—	     R</a:t>
            </a:r>
            <a:r>
              <a:rPr lang="en-US" sz="3600" b="1" dirty="0">
                <a:ln>
                  <a:solidFill>
                    <a:schemeClr val="tx1"/>
                  </a:solidFill>
                </a:ln>
                <a:solidFill>
                  <a:schemeClr val="bg1"/>
                </a:solidFill>
              </a:rPr>
              <a:t>. J. Stevens </a:t>
            </a:r>
          </a:p>
        </p:txBody>
      </p:sp>
    </p:spTree>
    <p:extLst>
      <p:ext uri="{BB962C8B-B14F-4D97-AF65-F5344CB8AC3E}">
        <p14:creationId xmlns:p14="http://schemas.microsoft.com/office/powerpoint/2010/main" val="2051872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857250"/>
          </a:xfrm>
          <a:solidFill>
            <a:schemeClr val="accent1"/>
          </a:solidFill>
          <a:effectLst>
            <a:outerShdw dist="25400" algn="ctr" rotWithShape="0">
              <a:schemeClr val="bg2"/>
            </a:outerShdw>
          </a:effectLst>
        </p:spPr>
        <p:txBody>
          <a:bodyPr>
            <a:scene3d>
              <a:camera prst="orthographicFront"/>
              <a:lightRig rig="threePt" dir="t"/>
            </a:scene3d>
            <a:sp3d extrusionH="57150">
              <a:bevelT h="25400" prst="softRound"/>
            </a:sp3d>
          </a:bodyPr>
          <a:lstStyle/>
          <a:p>
            <a:pPr eaLnBrk="1" hangingPunct="1">
              <a:defRPr/>
            </a:pPr>
            <a:r>
              <a:rPr lang="en-US" sz="4800" b="1" dirty="0">
                <a:ln>
                  <a:solidFill>
                    <a:schemeClr val="bg1"/>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Worship Leader’s Role</a:t>
            </a:r>
          </a:p>
        </p:txBody>
      </p:sp>
      <p:sp>
        <p:nvSpPr>
          <p:cNvPr id="65539" name="Rectangle 3"/>
          <p:cNvSpPr>
            <a:spLocks noGrp="1" noChangeArrowheads="1"/>
          </p:cNvSpPr>
          <p:nvPr>
            <p:ph type="body" idx="1"/>
          </p:nvPr>
        </p:nvSpPr>
        <p:spPr>
          <a:xfrm>
            <a:off x="685800" y="1200150"/>
            <a:ext cx="7772400" cy="4038600"/>
          </a:xfrm>
          <a:solidFill>
            <a:schemeClr val="bg1"/>
          </a:solidFill>
          <a:effectLst>
            <a:outerShdw dist="28398" dir="1593903" algn="ctr" rotWithShape="0">
              <a:schemeClr val="bg2"/>
            </a:outerShdw>
          </a:effectLst>
        </p:spPr>
        <p:txBody>
          <a:bodyPr>
            <a:normAutofit fontScale="92500" lnSpcReduction="10000"/>
          </a:bodyPr>
          <a:lstStyle/>
          <a:p>
            <a:pPr eaLnBrk="1" hangingPunct="1">
              <a:defRPr/>
            </a:pPr>
            <a:r>
              <a:rPr lang="en-US" b="1" dirty="0">
                <a:ln w="3175">
                  <a:solidFill>
                    <a:schemeClr val="bg2"/>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lead singing</a:t>
            </a:r>
          </a:p>
          <a:p>
            <a:pPr eaLnBrk="1" hangingPunct="1">
              <a:defRPr/>
            </a:pPr>
            <a:r>
              <a:rPr lang="en-US" b="1" dirty="0">
                <a:ln w="3175">
                  <a:solidFill>
                    <a:schemeClr val="bg2"/>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t>
            </a:r>
            <a:r>
              <a:rPr lang="en-US"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lead songs</a:t>
            </a:r>
          </a:p>
          <a:p>
            <a:pPr eaLnBrk="1" hangingPunct="1">
              <a:defRPr/>
            </a:pPr>
            <a:r>
              <a:rPr lang="en-US" b="1" dirty="0">
                <a:ln w="3175">
                  <a:solidFill>
                    <a:schemeClr val="bg2"/>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lead </a:t>
            </a:r>
            <a:r>
              <a:rPr lang="en-US" b="1" i="1" dirty="0">
                <a:ln w="3175">
                  <a:solidFill>
                    <a:schemeClr val="bg2"/>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worship</a:t>
            </a:r>
            <a:r>
              <a:rPr lang="en-US"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eaLnBrk="1" hangingPunct="1">
              <a:defRPr/>
            </a:pPr>
            <a:r>
              <a:rPr lang="en-US"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our source of worship?</a:t>
            </a:r>
            <a:endParaRPr lang="en-US" b="1" u="sng"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defRPr/>
            </a:pPr>
            <a:r>
              <a:rPr lang="en-US" b="1" u="sng"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WORD</a:t>
            </a:r>
            <a:endParaRPr lang="en-US"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defRPr/>
            </a:pPr>
            <a:r>
              <a:rPr lang="en-US"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worship is first, last, and always a ministry of the </a:t>
            </a:r>
            <a:r>
              <a:rPr lang="en-US" b="1" dirty="0">
                <a:ln w="3175">
                  <a:solidFill>
                    <a:schemeClr val="bg2"/>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of </a:t>
            </a:r>
            <a:r>
              <a:rPr lang="en-US" b="1" dirty="0" smtClean="0">
                <a:ln w="3175">
                  <a:solidFill>
                    <a:schemeClr val="bg2"/>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p>
          <a:p>
            <a:pPr eaLnBrk="1" hangingPunct="1">
              <a:defRPr/>
            </a:pPr>
            <a:r>
              <a:rPr lang="en-US" b="1" dirty="0" smtClean="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lead the “melody of the message”</a:t>
            </a:r>
            <a:endParaRPr lang="en-US" b="1" dirty="0">
              <a:ln w="3175">
                <a:solidFill>
                  <a:schemeClr val="bg2"/>
                </a:solidFill>
              </a:ln>
              <a:solidFill>
                <a:srgbClr val="FFFF00"/>
              </a:solidFill>
              <a:effectLst>
                <a:outerShdw blurRad="38100" dist="38100" dir="2700000" algn="tl">
                  <a:srgbClr val="000000">
                    <a:alpha val="43137"/>
                  </a:srgbClr>
                </a:outerShdw>
              </a:effectLst>
            </a:endParaRPr>
          </a:p>
          <a:p>
            <a:pPr eaLnBrk="1" hangingPunct="1">
              <a:defRPr/>
            </a:pPr>
            <a:endParaRPr lang="en-US" sz="2800" dirty="0"/>
          </a:p>
        </p:txBody>
      </p:sp>
    </p:spTree>
    <p:extLst>
      <p:ext uri="{BB962C8B-B14F-4D97-AF65-F5344CB8AC3E}">
        <p14:creationId xmlns:p14="http://schemas.microsoft.com/office/powerpoint/2010/main" val="1156497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1000"/>
                                        <p:tgtEl>
                                          <p:spTgt spid="65538"/>
                                        </p:tgtEl>
                                      </p:cBhvr>
                                    </p:animEffect>
                                    <p:anim calcmode="lin" valueType="num">
                                      <p:cBhvr>
                                        <p:cTn id="8" dur="1000" fill="hold"/>
                                        <p:tgtEl>
                                          <p:spTgt spid="65538"/>
                                        </p:tgtEl>
                                        <p:attrNameLst>
                                          <p:attrName>ppt_x</p:attrName>
                                        </p:attrNameLst>
                                      </p:cBhvr>
                                      <p:tavLst>
                                        <p:tav tm="0">
                                          <p:val>
                                            <p:strVal val="#ppt_x"/>
                                          </p:val>
                                        </p:tav>
                                        <p:tav tm="100000">
                                          <p:val>
                                            <p:strVal val="#ppt_x"/>
                                          </p:val>
                                        </p:tav>
                                      </p:tavLst>
                                    </p:anim>
                                    <p:anim calcmode="lin" valueType="num">
                                      <p:cBhvr>
                                        <p:cTn id="9" dur="1000" fill="hold"/>
                                        <p:tgtEl>
                                          <p:spTgt spid="655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Effect transition="in" filter="fade">
                                      <p:cBhvr>
                                        <p:cTn id="13" dur="1000"/>
                                        <p:tgtEl>
                                          <p:spTgt spid="65539">
                                            <p:txEl>
                                              <p:pRg st="0" end="0"/>
                                            </p:txEl>
                                          </p:spTgt>
                                        </p:tgtEl>
                                      </p:cBhvr>
                                    </p:animEffect>
                                    <p:anim calcmode="lin" valueType="num">
                                      <p:cBhvr>
                                        <p:cTn id="14"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5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5539">
                                            <p:txEl>
                                              <p:pRg st="1" end="1"/>
                                            </p:txEl>
                                          </p:spTgt>
                                        </p:tgtEl>
                                        <p:attrNameLst>
                                          <p:attrName>style.visibility</p:attrName>
                                        </p:attrNameLst>
                                      </p:cBhvr>
                                      <p:to>
                                        <p:strVal val="visible"/>
                                      </p:to>
                                    </p:set>
                                    <p:animEffect transition="in" filter="fade">
                                      <p:cBhvr>
                                        <p:cTn id="20" dur="1000"/>
                                        <p:tgtEl>
                                          <p:spTgt spid="65539">
                                            <p:txEl>
                                              <p:pRg st="1" end="1"/>
                                            </p:txEl>
                                          </p:spTgt>
                                        </p:tgtEl>
                                      </p:cBhvr>
                                    </p:animEffect>
                                    <p:anim calcmode="lin" valueType="num">
                                      <p:cBhvr>
                                        <p:cTn id="21"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55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5539">
                                            <p:txEl>
                                              <p:pRg st="2" end="2"/>
                                            </p:txEl>
                                          </p:spTgt>
                                        </p:tgtEl>
                                        <p:attrNameLst>
                                          <p:attrName>style.visibility</p:attrName>
                                        </p:attrNameLst>
                                      </p:cBhvr>
                                      <p:to>
                                        <p:strVal val="visible"/>
                                      </p:to>
                                    </p:set>
                                    <p:animEffect transition="in" filter="fade">
                                      <p:cBhvr>
                                        <p:cTn id="27" dur="1000"/>
                                        <p:tgtEl>
                                          <p:spTgt spid="65539">
                                            <p:txEl>
                                              <p:pRg st="2" end="2"/>
                                            </p:txEl>
                                          </p:spTgt>
                                        </p:tgtEl>
                                      </p:cBhvr>
                                    </p:animEffect>
                                    <p:anim calcmode="lin" valueType="num">
                                      <p:cBhvr>
                                        <p:cTn id="28" dur="10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55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5539">
                                            <p:txEl>
                                              <p:pRg st="3" end="3"/>
                                            </p:txEl>
                                          </p:spTgt>
                                        </p:tgtEl>
                                        <p:attrNameLst>
                                          <p:attrName>style.visibility</p:attrName>
                                        </p:attrNameLst>
                                      </p:cBhvr>
                                      <p:to>
                                        <p:strVal val="visible"/>
                                      </p:to>
                                    </p:set>
                                    <p:animEffect transition="in" filter="fade">
                                      <p:cBhvr>
                                        <p:cTn id="34" dur="1000"/>
                                        <p:tgtEl>
                                          <p:spTgt spid="65539">
                                            <p:txEl>
                                              <p:pRg st="3" end="3"/>
                                            </p:txEl>
                                          </p:spTgt>
                                        </p:tgtEl>
                                      </p:cBhvr>
                                    </p:animEffect>
                                    <p:anim calcmode="lin" valueType="num">
                                      <p:cBhvr>
                                        <p:cTn id="35" dur="10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55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5539">
                                            <p:txEl>
                                              <p:pRg st="4" end="4"/>
                                            </p:txEl>
                                          </p:spTgt>
                                        </p:tgtEl>
                                        <p:attrNameLst>
                                          <p:attrName>style.visibility</p:attrName>
                                        </p:attrNameLst>
                                      </p:cBhvr>
                                      <p:to>
                                        <p:strVal val="visible"/>
                                      </p:to>
                                    </p:set>
                                    <p:animEffect transition="in" filter="fade">
                                      <p:cBhvr>
                                        <p:cTn id="41" dur="1000"/>
                                        <p:tgtEl>
                                          <p:spTgt spid="65539">
                                            <p:txEl>
                                              <p:pRg st="4" end="4"/>
                                            </p:txEl>
                                          </p:spTgt>
                                        </p:tgtEl>
                                      </p:cBhvr>
                                    </p:animEffect>
                                    <p:anim calcmode="lin" valueType="num">
                                      <p:cBhvr>
                                        <p:cTn id="42" dur="10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655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5539">
                                            <p:txEl>
                                              <p:pRg st="5" end="5"/>
                                            </p:txEl>
                                          </p:spTgt>
                                        </p:tgtEl>
                                        <p:attrNameLst>
                                          <p:attrName>style.visibility</p:attrName>
                                        </p:attrNameLst>
                                      </p:cBhvr>
                                      <p:to>
                                        <p:strVal val="visible"/>
                                      </p:to>
                                    </p:set>
                                    <p:animEffect transition="in" filter="fade">
                                      <p:cBhvr>
                                        <p:cTn id="48" dur="1000"/>
                                        <p:tgtEl>
                                          <p:spTgt spid="65539">
                                            <p:txEl>
                                              <p:pRg st="5" end="5"/>
                                            </p:txEl>
                                          </p:spTgt>
                                        </p:tgtEl>
                                      </p:cBhvr>
                                    </p:animEffect>
                                    <p:anim calcmode="lin" valueType="num">
                                      <p:cBhvr>
                                        <p:cTn id="49" dur="10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655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5539">
                                            <p:txEl>
                                              <p:pRg st="6" end="6"/>
                                            </p:txEl>
                                          </p:spTgt>
                                        </p:tgtEl>
                                        <p:attrNameLst>
                                          <p:attrName>style.visibility</p:attrName>
                                        </p:attrNameLst>
                                      </p:cBhvr>
                                      <p:to>
                                        <p:strVal val="visible"/>
                                      </p:to>
                                    </p:set>
                                    <p:animEffect transition="in" filter="fade">
                                      <p:cBhvr>
                                        <p:cTn id="55" dur="1000"/>
                                        <p:tgtEl>
                                          <p:spTgt spid="65539">
                                            <p:txEl>
                                              <p:pRg st="6" end="6"/>
                                            </p:txEl>
                                          </p:spTgt>
                                        </p:tgtEl>
                                      </p:cBhvr>
                                    </p:animEffect>
                                    <p:anim calcmode="lin" valueType="num">
                                      <p:cBhvr>
                                        <p:cTn id="56" dur="10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655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57150"/>
            <a:ext cx="8839200" cy="971550"/>
          </a:xfrm>
          <a:effectLst>
            <a:outerShdw dist="28398" dir="1593903" algn="ctr" rotWithShape="0">
              <a:schemeClr val="bg2"/>
            </a:outerShdw>
          </a:effectLst>
        </p:spPr>
        <p:txBody>
          <a:bodyPr>
            <a:noAutofit/>
            <a:scene3d>
              <a:camera prst="orthographicFront"/>
              <a:lightRig rig="threePt" dir="t"/>
            </a:scene3d>
            <a:sp3d extrusionH="57150">
              <a:bevelT h="25400" prst="softRound"/>
            </a:sp3d>
          </a:bodyPr>
          <a:lstStyle/>
          <a:p>
            <a:pPr eaLnBrk="1" hangingPunct="1">
              <a:defRPr/>
            </a:pPr>
            <a:r>
              <a:rPr lang="en-US"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Goal of Song Worship Leading</a:t>
            </a:r>
          </a:p>
        </p:txBody>
      </p:sp>
      <p:sp>
        <p:nvSpPr>
          <p:cNvPr id="62467" name="Rectangle 3"/>
          <p:cNvSpPr>
            <a:spLocks noGrp="1" noChangeArrowheads="1"/>
          </p:cNvSpPr>
          <p:nvPr>
            <p:ph type="body" idx="1"/>
          </p:nvPr>
        </p:nvSpPr>
        <p:spPr>
          <a:xfrm>
            <a:off x="685800" y="1200150"/>
            <a:ext cx="7772400" cy="3028950"/>
          </a:xfrm>
          <a:effectLst>
            <a:outerShdw dist="28398" dir="1593903" algn="ctr" rotWithShape="0">
              <a:schemeClr val="bg2"/>
            </a:outerShdw>
          </a:effectLst>
        </p:spPr>
        <p:txBody>
          <a:bodyPr/>
          <a:lstStyle/>
          <a:p>
            <a:pPr eaLnBrk="1" hangingPunct="1">
              <a:lnSpc>
                <a:spcPct val="90000"/>
              </a:lnSpc>
              <a:buClr>
                <a:schemeClr val="tx2"/>
              </a:buClr>
              <a:buFont typeface="Wingdings" panose="05000000000000000000" pitchFamily="2" charset="2"/>
              <a:buChar char="v"/>
              <a:defRPr/>
            </a:pP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Minister of the Word:  Col. </a:t>
            </a:r>
            <a:r>
              <a:rPr lang="en-US" sz="36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3:16— </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word of Christ dwell in you richly, </a:t>
            </a:r>
            <a:r>
              <a:rPr lang="en-US" sz="3600" b="1" i="1" dirty="0">
                <a:ln>
                  <a:solidFill>
                    <a:sysClr val="windowText" lastClr="00000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teaching</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i="1" dirty="0">
                <a:ln>
                  <a:solidFill>
                    <a:sysClr val="windowText" lastClr="00000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admonishing</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another </a:t>
            </a:r>
            <a:r>
              <a:rPr lang="en-US" sz="3600" b="1" i="1" dirty="0">
                <a:ln>
                  <a:solidFill>
                    <a:sysClr val="windowText" lastClr="00000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all wisdom</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singing psalms and hymns and spiritual songs, with thankfulness in your hearts to God.</a:t>
            </a:r>
          </a:p>
          <a:p>
            <a:pPr eaLnBrk="1" hangingPunct="1">
              <a:lnSpc>
                <a:spcPct val="90000"/>
              </a:lnSpc>
              <a:defRPr/>
            </a:pPr>
            <a:endParaRPr lang="en-US" dirty="0"/>
          </a:p>
        </p:txBody>
      </p:sp>
    </p:spTree>
    <p:extLst>
      <p:ext uri="{BB962C8B-B14F-4D97-AF65-F5344CB8AC3E}">
        <p14:creationId xmlns:p14="http://schemas.microsoft.com/office/powerpoint/2010/main" val="89736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fltVal val="0"/>
                                          </p:val>
                                        </p:tav>
                                        <p:tav tm="100000">
                                          <p:val>
                                            <p:strVal val="#ppt_w"/>
                                          </p:val>
                                        </p:tav>
                                      </p:tavLst>
                                    </p:anim>
                                    <p:anim calcmode="lin" valueType="num">
                                      <p:cBhvr>
                                        <p:cTn id="8" dur="1000" fill="hold"/>
                                        <p:tgtEl>
                                          <p:spTgt spid="62466"/>
                                        </p:tgtEl>
                                        <p:attrNameLst>
                                          <p:attrName>ppt_h</p:attrName>
                                        </p:attrNameLst>
                                      </p:cBhvr>
                                      <p:tavLst>
                                        <p:tav tm="0">
                                          <p:val>
                                            <p:fltVal val="0"/>
                                          </p:val>
                                        </p:tav>
                                        <p:tav tm="100000">
                                          <p:val>
                                            <p:strVal val="#ppt_h"/>
                                          </p:val>
                                        </p:tav>
                                      </p:tavLst>
                                    </p:anim>
                                    <p:animEffect transition="in" filter="fade">
                                      <p:cBhvr>
                                        <p:cTn id="9" dur="1000"/>
                                        <p:tgtEl>
                                          <p:spTgt spid="6246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fade">
                                      <p:cBhvr>
                                        <p:cTn id="12" dur="10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57150"/>
            <a:ext cx="8839200" cy="971550"/>
          </a:xfrm>
          <a:effectLst>
            <a:outerShdw dist="28398" dir="1593903" algn="ctr" rotWithShape="0">
              <a:schemeClr val="bg2"/>
            </a:outerShdw>
          </a:effectLst>
        </p:spPr>
        <p:txBody>
          <a:bodyPr>
            <a:noAutofit/>
            <a:scene3d>
              <a:camera prst="orthographicFront"/>
              <a:lightRig rig="threePt" dir="t"/>
            </a:scene3d>
            <a:sp3d extrusionH="57150">
              <a:bevelT h="25400" prst="softRound"/>
            </a:sp3d>
          </a:bodyPr>
          <a:lstStyle/>
          <a:p>
            <a:pPr eaLnBrk="1" hangingPunct="1">
              <a:defRPr/>
            </a:pPr>
            <a:r>
              <a:rPr lang="en-US"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Goal of Song Worship Leading</a:t>
            </a:r>
          </a:p>
        </p:txBody>
      </p:sp>
      <p:sp>
        <p:nvSpPr>
          <p:cNvPr id="62467" name="Rectangle 3"/>
          <p:cNvSpPr>
            <a:spLocks noGrp="1" noChangeArrowheads="1"/>
          </p:cNvSpPr>
          <p:nvPr>
            <p:ph type="body" idx="1"/>
          </p:nvPr>
        </p:nvSpPr>
        <p:spPr>
          <a:xfrm>
            <a:off x="685800" y="1200150"/>
            <a:ext cx="7772400" cy="3028950"/>
          </a:xfrm>
          <a:effectLst>
            <a:outerShdw dist="28398" dir="1593903" algn="ctr" rotWithShape="0">
              <a:schemeClr val="bg2"/>
            </a:outerShdw>
          </a:effectLst>
        </p:spPr>
        <p:txBody>
          <a:bodyPr/>
          <a:lstStyle/>
          <a:p>
            <a:pPr eaLnBrk="1" hangingPunct="1">
              <a:lnSpc>
                <a:spcPct val="90000"/>
              </a:lnSpc>
              <a:buClr>
                <a:schemeClr val="tx2"/>
              </a:buClr>
              <a:buFont typeface="Wingdings" panose="05000000000000000000" pitchFamily="2" charset="2"/>
              <a:buChar char="v"/>
              <a:defRPr/>
            </a:pP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Minister of the Word:  </a:t>
            </a:r>
            <a:r>
              <a:rPr lang="en-US" sz="36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 1:28— </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 </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proclaim, </a:t>
            </a:r>
            <a:r>
              <a:rPr lang="en-US" sz="3600" b="1" i="1" dirty="0">
                <a:ln>
                  <a:solidFill>
                    <a:sysClr val="windowText" lastClr="00000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warning</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everyone and </a:t>
            </a:r>
            <a:r>
              <a:rPr lang="en-US" sz="3600" b="1" i="1" dirty="0">
                <a:ln>
                  <a:solidFill>
                    <a:sysClr val="windowText" lastClr="00000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teaching</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everyone </a:t>
            </a:r>
            <a:r>
              <a:rPr lang="en-US" sz="3600" b="1" i="1" dirty="0">
                <a:ln>
                  <a:solidFill>
                    <a:sysClr val="windowText" lastClr="00000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all wisdom</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we may present everyone mature in Christ.</a:t>
            </a:r>
            <a:endParaRPr lang="en-US" i="1" dirty="0"/>
          </a:p>
        </p:txBody>
      </p:sp>
    </p:spTree>
    <p:extLst>
      <p:ext uri="{BB962C8B-B14F-4D97-AF65-F5344CB8AC3E}">
        <p14:creationId xmlns:p14="http://schemas.microsoft.com/office/powerpoint/2010/main" val="3250465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10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57150"/>
            <a:ext cx="8839200" cy="971550"/>
          </a:xfrm>
          <a:effectLst>
            <a:outerShdw dist="28398" dir="1593903" algn="ctr" rotWithShape="0">
              <a:schemeClr val="bg2"/>
            </a:outerShdw>
          </a:effectLst>
        </p:spPr>
        <p:txBody>
          <a:bodyPr>
            <a:noAutofit/>
            <a:scene3d>
              <a:camera prst="orthographicFront"/>
              <a:lightRig rig="threePt" dir="t"/>
            </a:scene3d>
            <a:sp3d extrusionH="57150">
              <a:bevelT h="25400" prst="softRound"/>
            </a:sp3d>
          </a:bodyPr>
          <a:lstStyle/>
          <a:p>
            <a:pPr eaLnBrk="1" hangingPunct="1">
              <a:defRPr/>
            </a:pPr>
            <a:r>
              <a:rPr lang="en-US"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Goal of Song Worship Leading</a:t>
            </a:r>
          </a:p>
        </p:txBody>
      </p:sp>
      <p:sp>
        <p:nvSpPr>
          <p:cNvPr id="5" name="Rectangle 3"/>
          <p:cNvSpPr txBox="1">
            <a:spLocks noChangeArrowheads="1"/>
          </p:cNvSpPr>
          <p:nvPr/>
        </p:nvSpPr>
        <p:spPr bwMode="auto">
          <a:xfrm>
            <a:off x="685800" y="1200150"/>
            <a:ext cx="7772400" cy="3028950"/>
          </a:xfrm>
          <a:prstGeom prst="rect">
            <a:avLst/>
          </a:prstGeom>
          <a:noFill/>
          <a:ln w="9525">
            <a:noFill/>
            <a:miter lim="800000"/>
            <a:headEnd/>
            <a:tailEnd/>
          </a:ln>
          <a:effectLst>
            <a:outerShdw dist="28398" dir="1593903" algn="ctr" rotWithShape="0">
              <a:schemeClr val="bg2"/>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Clr>
                <a:schemeClr val="tx2"/>
              </a:buClr>
              <a:buFont typeface="Wingdings" panose="05000000000000000000" pitchFamily="2" charset="2"/>
              <a:buChar char="v"/>
              <a:defRPr/>
            </a:pPr>
            <a:r>
              <a:rPr lang="en-US" sz="3600" b="1" kern="0" smtClean="0">
                <a:ln>
                  <a:solidFill>
                    <a:sysClr val="windowText" lastClr="000000"/>
                  </a:solidFill>
                </a:ln>
                <a:latin typeface="Calibri" panose="020F0502020204030204" pitchFamily="34" charset="0"/>
                <a:cs typeface="Calibri" panose="020F0502020204030204" pitchFamily="34" charset="0"/>
              </a:rPr>
              <a:t>Lead to enable the worshiping assembly to sing a complete thought with the spirit and the understanding</a:t>
            </a:r>
          </a:p>
          <a:p>
            <a:pPr eaLnBrk="1" hangingPunct="1">
              <a:lnSpc>
                <a:spcPct val="90000"/>
              </a:lnSpc>
              <a:buClr>
                <a:schemeClr val="tx2"/>
              </a:buClr>
              <a:buFont typeface="Wingdings" panose="05000000000000000000" pitchFamily="2" charset="2"/>
              <a:buChar char="v"/>
              <a:defRPr/>
            </a:pPr>
            <a:r>
              <a:rPr lang="en-US" sz="3600" b="1" kern="0" smtClean="0">
                <a:ln>
                  <a:solidFill>
                    <a:sysClr val="windowText" lastClr="000000"/>
                  </a:solidFill>
                </a:ln>
                <a:latin typeface="Calibri" panose="020F0502020204030204" pitchFamily="34" charset="0"/>
                <a:cs typeface="Calibri" panose="020F0502020204030204" pitchFamily="34" charset="0"/>
              </a:rPr>
              <a:t>In practical terms, to be able to start, stay, and stop together with the least amount of distraction and with the most edification</a:t>
            </a:r>
          </a:p>
          <a:p>
            <a:pPr eaLnBrk="1" hangingPunct="1">
              <a:lnSpc>
                <a:spcPct val="90000"/>
              </a:lnSpc>
              <a:defRPr/>
            </a:pPr>
            <a:endParaRPr lang="en-US" kern="0" dirty="0"/>
          </a:p>
        </p:txBody>
      </p:sp>
    </p:spTree>
    <p:extLst>
      <p:ext uri="{BB962C8B-B14F-4D97-AF65-F5344CB8AC3E}">
        <p14:creationId xmlns:p14="http://schemas.microsoft.com/office/powerpoint/2010/main" val="1520103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1981200"/>
            <a:ext cx="8686800" cy="971550"/>
          </a:xfrm>
          <a:effectLst>
            <a:outerShdw dist="28398" dir="1593903" algn="ctr" rotWithShape="0">
              <a:schemeClr val="bg2"/>
            </a:outerShdw>
          </a:effectLst>
        </p:spPr>
        <p:txBody>
          <a:bodyPr>
            <a:scene3d>
              <a:camera prst="orthographicFront"/>
              <a:lightRig rig="threePt" dir="t"/>
            </a:scene3d>
            <a:sp3d extrusionH="57150">
              <a:bevelT h="25400" prst="softRound"/>
            </a:sp3d>
          </a:bodyPr>
          <a:lstStyle/>
          <a:p>
            <a:pPr eaLnBrk="1" hangingPunct="1">
              <a:defRPr/>
            </a:pPr>
            <a:r>
              <a:rPr lang="en-US" sz="6000" b="1" dirty="0" smtClean="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only the beginning!</a:t>
            </a:r>
            <a:br>
              <a:rPr lang="en-US" sz="6000" b="1" dirty="0" smtClean="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6000" b="1" dirty="0" smtClean="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Follow-up is essential!</a:t>
            </a:r>
            <a:endParaRPr lang="en-US" sz="6000" b="1" dirty="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486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fltVal val="0"/>
                                          </p:val>
                                        </p:tav>
                                        <p:tav tm="100000">
                                          <p:val>
                                            <p:strVal val="#ppt_w"/>
                                          </p:val>
                                        </p:tav>
                                      </p:tavLst>
                                    </p:anim>
                                    <p:anim calcmode="lin" valueType="num">
                                      <p:cBhvr>
                                        <p:cTn id="8" dur="1000" fill="hold"/>
                                        <p:tgtEl>
                                          <p:spTgt spid="62466"/>
                                        </p:tgtEl>
                                        <p:attrNameLst>
                                          <p:attrName>ppt_h</p:attrName>
                                        </p:attrNameLst>
                                      </p:cBhvr>
                                      <p:tavLst>
                                        <p:tav tm="0">
                                          <p:val>
                                            <p:fltVal val="0"/>
                                          </p:val>
                                        </p:tav>
                                        <p:tav tm="100000">
                                          <p:val>
                                            <p:strVal val="#ppt_h"/>
                                          </p:val>
                                        </p:tav>
                                      </p:tavLst>
                                    </p:anim>
                                    <p:animEffect transition="in" filter="fade">
                                      <p:cBhvr>
                                        <p:cTn id="9" dur="1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1981200"/>
            <a:ext cx="8382000" cy="971550"/>
          </a:xfrm>
          <a:effectLst>
            <a:outerShdw dist="28398" dir="1593903" algn="ctr" rotWithShape="0">
              <a:schemeClr val="bg2"/>
            </a:outerShdw>
          </a:effectLst>
        </p:spPr>
        <p:txBody>
          <a:bodyPr>
            <a:scene3d>
              <a:camera prst="orthographicFront"/>
              <a:lightRig rig="threePt" dir="t"/>
            </a:scene3d>
            <a:sp3d extrusionH="57150">
              <a:bevelT h="25400" prst="softRound"/>
            </a:sp3d>
          </a:bodyPr>
          <a:lstStyle/>
          <a:p>
            <a:pPr eaLnBrk="1" hangingPunct="1">
              <a:defRPr/>
            </a:pPr>
            <a:r>
              <a:rPr lang="en-US" sz="6000" b="1" dirty="0" smtClean="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start at the beginning</a:t>
            </a:r>
            <a:endParaRPr lang="en-US" sz="6000" b="1" dirty="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8747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fltVal val="0"/>
                                          </p:val>
                                        </p:tav>
                                        <p:tav tm="100000">
                                          <p:val>
                                            <p:strVal val="#ppt_w"/>
                                          </p:val>
                                        </p:tav>
                                      </p:tavLst>
                                    </p:anim>
                                    <p:anim calcmode="lin" valueType="num">
                                      <p:cBhvr>
                                        <p:cTn id="8" dur="1000" fill="hold"/>
                                        <p:tgtEl>
                                          <p:spTgt spid="62466"/>
                                        </p:tgtEl>
                                        <p:attrNameLst>
                                          <p:attrName>ppt_h</p:attrName>
                                        </p:attrNameLst>
                                      </p:cBhvr>
                                      <p:tavLst>
                                        <p:tav tm="0">
                                          <p:val>
                                            <p:fltVal val="0"/>
                                          </p:val>
                                        </p:tav>
                                        <p:tav tm="100000">
                                          <p:val>
                                            <p:strVal val="#ppt_h"/>
                                          </p:val>
                                        </p:tav>
                                      </p:tavLst>
                                    </p:anim>
                                    <p:animEffect transition="in" filter="fade">
                                      <p:cBhvr>
                                        <p:cTn id="9" dur="1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857250"/>
          </a:xfrm>
          <a:solidFill>
            <a:schemeClr val="accent1"/>
          </a:solidFill>
          <a:effectLst>
            <a:outerShdw dist="25400" algn="ctr" rotWithShape="0">
              <a:schemeClr val="bg2"/>
            </a:outerShdw>
          </a:effectLst>
        </p:spPr>
        <p:txBody>
          <a:bodyPr>
            <a:scene3d>
              <a:camera prst="orthographicFront"/>
              <a:lightRig rig="threePt" dir="t"/>
            </a:scene3d>
            <a:sp3d extrusionH="57150">
              <a:bevelT h="25400" prst="softRound"/>
            </a:sp3d>
          </a:bodyPr>
          <a:lstStyle/>
          <a:p>
            <a:pPr eaLnBrk="1" hangingPunct="1">
              <a:defRPr/>
            </a:pPr>
            <a:r>
              <a:rPr lang="en-US" b="1" dirty="0" smtClean="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Worship Leading</a:t>
            </a:r>
          </a:p>
        </p:txBody>
      </p:sp>
      <p:sp>
        <p:nvSpPr>
          <p:cNvPr id="65539" name="Rectangle 3"/>
          <p:cNvSpPr>
            <a:spLocks noGrp="1" noChangeArrowheads="1"/>
          </p:cNvSpPr>
          <p:nvPr>
            <p:ph type="body" idx="1"/>
          </p:nvPr>
        </p:nvSpPr>
        <p:spPr>
          <a:xfrm>
            <a:off x="685800" y="1428750"/>
            <a:ext cx="7772400" cy="3581400"/>
          </a:xfrm>
          <a:solidFill>
            <a:schemeClr val="bg1"/>
          </a:solidFill>
          <a:effectLst>
            <a:outerShdw dist="28398" dir="1593903" algn="ctr" rotWithShape="0">
              <a:schemeClr val="bg2"/>
            </a:outerShdw>
          </a:effectLst>
        </p:spPr>
        <p:txBody>
          <a:bodyPr/>
          <a:lstStyle/>
          <a:p>
            <a:pPr eaLnBrk="1" hangingPunct="1">
              <a:defRPr/>
            </a:pPr>
            <a:r>
              <a:rPr lang="en-US" b="1" dirty="0" smtClean="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Remember—don’t be overwhelmed by the amount of information you’ll receive</a:t>
            </a:r>
          </a:p>
          <a:p>
            <a:pPr eaLnBrk="1" hangingPunct="1">
              <a:defRPr/>
            </a:pPr>
            <a:r>
              <a:rPr lang="en-US" b="1" dirty="0" smtClean="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Start at your ability and skill level and take one step at a time</a:t>
            </a:r>
          </a:p>
          <a:p>
            <a:pPr eaLnBrk="1" hangingPunct="1">
              <a:buFontTx/>
              <a:buNone/>
              <a:defRPr/>
            </a:pPr>
            <a:r>
              <a:rPr lang="en-US" b="1" dirty="0" smtClean="0">
                <a:solidFill>
                  <a:srgbClr val="FFFF00"/>
                </a:solidFill>
                <a:effectLst>
                  <a:outerShdw blurRad="38100" dist="38100" dir="2700000" algn="tl">
                    <a:srgbClr val="000000">
                      <a:alpha val="43137"/>
                    </a:srgbClr>
                  </a:outerShdw>
                </a:effectLst>
              </a:rPr>
              <a:t> </a:t>
            </a:r>
          </a:p>
          <a:p>
            <a:pPr eaLnBrk="1" hangingPunct="1">
              <a:defRPr/>
            </a:pPr>
            <a:endParaRPr lang="en-US" sz="2800" dirty="0" smtClean="0"/>
          </a:p>
        </p:txBody>
      </p:sp>
    </p:spTree>
    <p:extLst>
      <p:ext uri="{BB962C8B-B14F-4D97-AF65-F5344CB8AC3E}">
        <p14:creationId xmlns:p14="http://schemas.microsoft.com/office/powerpoint/2010/main" val="2643037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up)">
                                      <p:cBhvr>
                                        <p:cTn id="7" dur="2000"/>
                                        <p:tgtEl>
                                          <p:spTgt spid="65539">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animEffect transition="in" filter="wipe(up)">
                                      <p:cBhvr>
                                        <p:cTn id="11" dur="20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660 - I Will Sing Of The Mercies - 1.3</a:t>
            </a:r>
            <a:endParaRPr lang="en-US" dirty="0"/>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39954566"/>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1981200"/>
            <a:ext cx="8382000" cy="971550"/>
          </a:xfrm>
          <a:effectLst>
            <a:outerShdw dist="28398" dir="1593903" algn="ctr" rotWithShape="0">
              <a:schemeClr val="bg2"/>
            </a:outerShdw>
          </a:effectLst>
        </p:spPr>
        <p:txBody>
          <a:bodyPr>
            <a:scene3d>
              <a:camera prst="orthographicFront"/>
              <a:lightRig rig="threePt" dir="t"/>
            </a:scene3d>
            <a:sp3d extrusionH="57150">
              <a:bevelT h="25400" prst="softRound"/>
            </a:sp3d>
          </a:bodyPr>
          <a:lstStyle/>
          <a:p>
            <a:pPr eaLnBrk="1" hangingPunct="1">
              <a:defRPr/>
            </a:pPr>
            <a:r>
              <a:rPr lang="en-US" sz="6000" b="1" dirty="0" smtClean="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are the components of </a:t>
            </a:r>
            <a:br>
              <a:rPr lang="en-US" sz="6000" b="1" dirty="0" smtClean="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6000" b="1" dirty="0" smtClean="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worship?</a:t>
            </a:r>
            <a:endParaRPr lang="en-US" sz="6000" b="1" dirty="0">
              <a:ln w="3175">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1352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fltVal val="0"/>
                                          </p:val>
                                        </p:tav>
                                        <p:tav tm="100000">
                                          <p:val>
                                            <p:strVal val="#ppt_w"/>
                                          </p:val>
                                        </p:tav>
                                      </p:tavLst>
                                    </p:anim>
                                    <p:anim calcmode="lin" valueType="num">
                                      <p:cBhvr>
                                        <p:cTn id="8" dur="1000" fill="hold"/>
                                        <p:tgtEl>
                                          <p:spTgt spid="62466"/>
                                        </p:tgtEl>
                                        <p:attrNameLst>
                                          <p:attrName>ppt_h</p:attrName>
                                        </p:attrNameLst>
                                      </p:cBhvr>
                                      <p:tavLst>
                                        <p:tav tm="0">
                                          <p:val>
                                            <p:fltVal val="0"/>
                                          </p:val>
                                        </p:tav>
                                        <p:tav tm="100000">
                                          <p:val>
                                            <p:strVal val="#ppt_h"/>
                                          </p:val>
                                        </p:tav>
                                      </p:tavLst>
                                    </p:anim>
                                    <p:animEffect transition="in" filter="fade">
                                      <p:cBhvr>
                                        <p:cTn id="9" dur="1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71500"/>
          </a:xfrm>
        </p:spPr>
        <p:txBody>
          <a:bodyPr>
            <a:scene3d>
              <a:camera prst="orthographicFront"/>
              <a:lightRig rig="threePt" dir="t"/>
            </a:scene3d>
            <a:sp3d extrusionH="57150">
              <a:bevelT h="25400" prst="softRound"/>
            </a:sp3d>
          </a:bodyPr>
          <a:lstStyle/>
          <a:p>
            <a:pPr eaLnBrk="1" hangingPunct="1">
              <a:defRPr/>
            </a:pPr>
            <a:r>
              <a:rPr lang="en-US" sz="54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Words</a:t>
            </a:r>
          </a:p>
        </p:txBody>
      </p:sp>
      <p:sp>
        <p:nvSpPr>
          <p:cNvPr id="3" name="Content Placeholder 2"/>
          <p:cNvSpPr>
            <a:spLocks noGrp="1"/>
          </p:cNvSpPr>
          <p:nvPr>
            <p:ph idx="1"/>
          </p:nvPr>
        </p:nvSpPr>
        <p:spPr>
          <a:xfrm>
            <a:off x="533400" y="819150"/>
            <a:ext cx="8305800" cy="3943350"/>
          </a:xfrm>
        </p:spPr>
        <p:txBody>
          <a:bodyPr>
            <a:noAutofit/>
          </a:bodyPr>
          <a:lstStyle/>
          <a:p>
            <a:pPr fontAlgn="auto">
              <a:spcBef>
                <a:spcPts val="0"/>
              </a:spcBef>
              <a:spcAft>
                <a:spcPts val="0"/>
              </a:spcAft>
              <a:buClr>
                <a:schemeClr val="tx2"/>
              </a:buClr>
              <a:buSzPct val="80000"/>
              <a:buFont typeface="Wingdings" panose="05000000000000000000" pitchFamily="2" charset="2"/>
              <a:buChar char="v"/>
              <a:defRPr/>
            </a:pPr>
            <a:r>
              <a:rPr lang="en-US" sz="3600" b="1" dirty="0">
                <a:ln w="3175">
                  <a:solidFill>
                    <a:schemeClr val="bg2"/>
                  </a:solidFill>
                </a:ln>
                <a:effectLst>
                  <a:outerShdw blurRad="38100" dist="38100" dir="2700000" algn="tl">
                    <a:srgbClr val="000000">
                      <a:alpha val="43137"/>
                    </a:srgbClr>
                  </a:outerShdw>
                </a:effectLst>
                <a:latin typeface="Calibri" pitchFamily="34" charset="0"/>
              </a:rPr>
              <a:t>They are the means of . . .</a:t>
            </a:r>
          </a:p>
          <a:p>
            <a:pPr marL="813816" lvl="1" indent="-457200" fontAlgn="auto">
              <a:spcBef>
                <a:spcPts val="0"/>
              </a:spcBef>
              <a:spcAft>
                <a:spcPts val="0"/>
              </a:spcAft>
              <a:buClr>
                <a:schemeClr val="tx2"/>
              </a:buClr>
              <a:buSzPct val="80000"/>
              <a:buFont typeface="Wingdings" panose="05000000000000000000" pitchFamily="2" charset="2"/>
              <a:buChar char="v"/>
              <a:defRPr/>
            </a:pPr>
            <a:r>
              <a:rPr lang="en-US" sz="3400" b="1" dirty="0">
                <a:ln w="3175">
                  <a:solidFill>
                    <a:schemeClr val="bg2"/>
                  </a:solidFill>
                </a:ln>
                <a:effectLst>
                  <a:outerShdw blurRad="38100" dist="38100" dir="2700000" algn="tl">
                    <a:srgbClr val="000000">
                      <a:alpha val="43137"/>
                    </a:srgbClr>
                  </a:outerShdw>
                </a:effectLst>
                <a:latin typeface="Calibri" pitchFamily="34" charset="0"/>
              </a:rPr>
              <a:t>making melody in our hearts to the Lord</a:t>
            </a:r>
          </a:p>
          <a:p>
            <a:pPr marL="813816" lvl="1" indent="-457200" fontAlgn="auto">
              <a:spcBef>
                <a:spcPts val="0"/>
              </a:spcBef>
              <a:spcAft>
                <a:spcPts val="0"/>
              </a:spcAft>
              <a:buClr>
                <a:schemeClr val="tx2"/>
              </a:buClr>
              <a:buSzPct val="80000"/>
              <a:buFont typeface="Wingdings" panose="05000000000000000000" pitchFamily="2" charset="2"/>
              <a:buChar char="v"/>
              <a:defRPr/>
            </a:pPr>
            <a:r>
              <a:rPr lang="en-US" sz="3400" b="1" dirty="0">
                <a:ln w="3175">
                  <a:solidFill>
                    <a:schemeClr val="bg2"/>
                  </a:solidFill>
                </a:ln>
                <a:effectLst>
                  <a:outerShdw blurRad="38100" dist="38100" dir="2700000" algn="tl">
                    <a:srgbClr val="000000">
                      <a:alpha val="43137"/>
                    </a:srgbClr>
                  </a:outerShdw>
                </a:effectLst>
                <a:latin typeface="Calibri" pitchFamily="34" charset="0"/>
              </a:rPr>
              <a:t>expressing </a:t>
            </a:r>
            <a:r>
              <a:rPr lang="en-US" sz="3400" b="1" dirty="0" smtClean="0">
                <a:ln w="3175">
                  <a:solidFill>
                    <a:schemeClr val="bg2"/>
                  </a:solidFill>
                </a:ln>
                <a:effectLst>
                  <a:outerShdw blurRad="38100" dist="38100" dir="2700000" algn="tl">
                    <a:srgbClr val="000000">
                      <a:alpha val="43137"/>
                    </a:srgbClr>
                  </a:outerShdw>
                </a:effectLst>
                <a:latin typeface="Calibri" pitchFamily="34" charset="0"/>
              </a:rPr>
              <a:t>our </a:t>
            </a:r>
            <a:r>
              <a:rPr lang="en-US" sz="3400" b="1" dirty="0">
                <a:ln w="3175">
                  <a:solidFill>
                    <a:schemeClr val="bg2"/>
                  </a:solidFill>
                </a:ln>
                <a:effectLst>
                  <a:outerShdw blurRad="38100" dist="38100" dir="2700000" algn="tl">
                    <a:srgbClr val="000000">
                      <a:alpha val="43137"/>
                    </a:srgbClr>
                  </a:outerShdw>
                </a:effectLst>
                <a:latin typeface="Calibri" pitchFamily="34" charset="0"/>
              </a:rPr>
              <a:t>thoughts and </a:t>
            </a:r>
            <a:r>
              <a:rPr lang="en-US" sz="3400" b="1" dirty="0" smtClean="0">
                <a:ln w="3175">
                  <a:solidFill>
                    <a:schemeClr val="bg2"/>
                  </a:solidFill>
                </a:ln>
                <a:effectLst>
                  <a:outerShdw blurRad="38100" dist="38100" dir="2700000" algn="tl">
                    <a:srgbClr val="000000">
                      <a:alpha val="43137"/>
                    </a:srgbClr>
                  </a:outerShdw>
                </a:effectLst>
                <a:latin typeface="Calibri" pitchFamily="34" charset="0"/>
              </a:rPr>
              <a:t>emotions</a:t>
            </a:r>
            <a:endParaRPr lang="en-US" sz="3400" b="1" dirty="0">
              <a:ln w="3175">
                <a:solidFill>
                  <a:schemeClr val="bg2"/>
                </a:solidFill>
              </a:ln>
              <a:effectLst>
                <a:outerShdw blurRad="38100" dist="38100" dir="2700000" algn="tl">
                  <a:srgbClr val="000000">
                    <a:alpha val="43137"/>
                  </a:srgbClr>
                </a:outerShdw>
              </a:effectLst>
              <a:latin typeface="Calibri" pitchFamily="34" charset="0"/>
            </a:endParaRPr>
          </a:p>
          <a:p>
            <a:pPr marL="813816" lvl="1" indent="-457200" fontAlgn="auto">
              <a:spcBef>
                <a:spcPts val="0"/>
              </a:spcBef>
              <a:spcAft>
                <a:spcPts val="0"/>
              </a:spcAft>
              <a:buClr>
                <a:schemeClr val="tx2"/>
              </a:buClr>
              <a:buSzPct val="80000"/>
              <a:buFont typeface="Wingdings" panose="05000000000000000000" pitchFamily="2" charset="2"/>
              <a:buChar char="v"/>
              <a:defRPr/>
            </a:pPr>
            <a:r>
              <a:rPr lang="en-US" sz="3400" b="1" dirty="0">
                <a:ln w="3175">
                  <a:solidFill>
                    <a:schemeClr val="bg2"/>
                  </a:solidFill>
                </a:ln>
                <a:effectLst>
                  <a:outerShdw blurRad="38100" dist="38100" dir="2700000" algn="tl">
                    <a:srgbClr val="000000">
                      <a:alpha val="43137"/>
                    </a:srgbClr>
                  </a:outerShdw>
                </a:effectLst>
                <a:latin typeface="Calibri" pitchFamily="34" charset="0"/>
              </a:rPr>
              <a:t>teaching, admonishing, and communicating God’s truth</a:t>
            </a:r>
          </a:p>
          <a:p>
            <a:pPr marL="813816" lvl="1" indent="-457200" fontAlgn="auto">
              <a:spcBef>
                <a:spcPts val="0"/>
              </a:spcBef>
              <a:spcAft>
                <a:spcPts val="0"/>
              </a:spcAft>
              <a:buClr>
                <a:schemeClr val="tx2"/>
              </a:buClr>
              <a:buSzPct val="80000"/>
              <a:buFont typeface="Wingdings" panose="05000000000000000000" pitchFamily="2" charset="2"/>
              <a:buChar char="v"/>
              <a:defRPr/>
            </a:pPr>
            <a:r>
              <a:rPr lang="en-US" sz="3400" b="1" dirty="0">
                <a:ln w="3175">
                  <a:solidFill>
                    <a:schemeClr val="bg2"/>
                  </a:solidFill>
                </a:ln>
                <a:effectLst>
                  <a:outerShdw blurRad="38100" dist="38100" dir="2700000" algn="tl">
                    <a:srgbClr val="000000">
                      <a:alpha val="43137"/>
                    </a:srgbClr>
                  </a:outerShdw>
                </a:effectLst>
                <a:latin typeface="Calibri" pitchFamily="34" charset="0"/>
              </a:rPr>
              <a:t>affirming our beliefs and common faith</a:t>
            </a:r>
          </a:p>
          <a:p>
            <a:pPr marL="813816" lvl="1" indent="-457200" fontAlgn="auto">
              <a:spcBef>
                <a:spcPts val="0"/>
              </a:spcBef>
              <a:spcAft>
                <a:spcPts val="0"/>
              </a:spcAft>
              <a:buClr>
                <a:schemeClr val="tx2"/>
              </a:buClr>
              <a:buSzPct val="80000"/>
              <a:buFont typeface="Wingdings" panose="05000000000000000000" pitchFamily="2" charset="2"/>
              <a:buChar char="v"/>
              <a:defRPr/>
            </a:pPr>
            <a:r>
              <a:rPr lang="en-US" sz="3400" b="1" dirty="0">
                <a:ln w="3175">
                  <a:solidFill>
                    <a:schemeClr val="bg2"/>
                  </a:solidFill>
                </a:ln>
                <a:effectLst>
                  <a:outerShdw blurRad="38100" dist="38100" dir="2700000" algn="tl">
                    <a:srgbClr val="000000">
                      <a:alpha val="43137"/>
                    </a:srgbClr>
                  </a:outerShdw>
                </a:effectLst>
                <a:latin typeface="Calibri" pitchFamily="34" charset="0"/>
              </a:rPr>
              <a:t>uniting us in worship and work</a:t>
            </a:r>
          </a:p>
        </p:txBody>
      </p:sp>
    </p:spTree>
    <p:extLst>
      <p:ext uri="{BB962C8B-B14F-4D97-AF65-F5344CB8AC3E}">
        <p14:creationId xmlns:p14="http://schemas.microsoft.com/office/powerpoint/2010/main" val="3917864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71500"/>
          </a:xfrm>
        </p:spPr>
        <p:txBody>
          <a:bodyPr>
            <a:scene3d>
              <a:camera prst="orthographicFront"/>
              <a:lightRig rig="threePt" dir="t"/>
            </a:scene3d>
            <a:sp3d extrusionH="57150">
              <a:bevelT h="25400" prst="softRound"/>
            </a:sp3d>
          </a:bodyPr>
          <a:lstStyle/>
          <a:p>
            <a:pPr eaLnBrk="1" hangingPunct="1">
              <a:defRPr/>
            </a:pPr>
            <a:r>
              <a:rPr lang="en-US" sz="54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Words</a:t>
            </a:r>
          </a:p>
        </p:txBody>
      </p:sp>
      <p:pic>
        <p:nvPicPr>
          <p:cNvPr id="1027" name="Picture 3" descr="C:\Documents and Settings\Default\Local Settings\Temporary Internet Files\Content.IE5\KBC902JO\MPj0439343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914400"/>
            <a:ext cx="5486400" cy="4114800"/>
          </a:xfrm>
          <a:prstGeom prst="roundRect">
            <a:avLst/>
          </a:prstGeom>
          <a:solidFill>
            <a:srgbClr val="FFFFFF">
              <a:shade val="85000"/>
            </a:srgbClr>
          </a:solidFill>
          <a:ln w="88900"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116_1699.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rcRect l="21186" t="3390"/>
          <a:stretch>
            <a:fillRect/>
          </a:stretch>
        </p:blipFill>
        <p:spPr>
          <a:xfrm>
            <a:off x="3829948" y="1028700"/>
            <a:ext cx="3028052" cy="2228850"/>
          </a:xfrm>
          <a:prstGeom prst="flowChartConnector">
            <a:avLst/>
          </a:prstGeom>
        </p:spPr>
      </p:pic>
      <p:sp>
        <p:nvSpPr>
          <p:cNvPr id="8" name="TextBox 7"/>
          <p:cNvSpPr txBox="1"/>
          <p:nvPr/>
        </p:nvSpPr>
        <p:spPr>
          <a:xfrm>
            <a:off x="3886200" y="3223558"/>
            <a:ext cx="3048000" cy="193899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220011"/>
                  </a:solidFill>
                </a:ln>
                <a:solidFill>
                  <a:srgbClr val="FF0000"/>
                </a:solidFill>
                <a:effectLst>
                  <a:outerShdw blurRad="38100" dist="38100" dir="2700000" algn="tl">
                    <a:srgbClr val="000000">
                      <a:alpha val="43137"/>
                    </a:srgbClr>
                  </a:outerShdw>
                </a:effectLst>
                <a:uLnTx/>
                <a:uFillTx/>
                <a:latin typeface="Lucida Sans Unicode"/>
                <a:ea typeface="+mn-ea"/>
                <a:cs typeface="Arial" charset="0"/>
              </a:rPr>
              <a:t>Special attention needed!</a:t>
            </a:r>
          </a:p>
        </p:txBody>
      </p:sp>
    </p:spTree>
    <p:extLst>
      <p:ext uri="{BB962C8B-B14F-4D97-AF65-F5344CB8AC3E}">
        <p14:creationId xmlns:p14="http://schemas.microsoft.com/office/powerpoint/2010/main" val="247193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2000"/>
                                        <p:tgtEl>
                                          <p:spTgt spid="1027"/>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2000"/>
                                        <p:tgtEl>
                                          <p:spTgt spid="6"/>
                                        </p:tgtEl>
                                      </p:cBhvr>
                                    </p:animEffect>
                                  </p:childTnLst>
                                </p:cTn>
                              </p:par>
                            </p:childTnLst>
                          </p:cTn>
                        </p:par>
                        <p:par>
                          <p:cTn id="11" fill="hold">
                            <p:stCondLst>
                              <p:cond delay="2000"/>
                            </p:stCondLst>
                            <p:childTnLst>
                              <p:par>
                                <p:cTn id="12" presetID="53"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71500"/>
          </a:xfrm>
        </p:spPr>
        <p:txBody>
          <a:bodyPr>
            <a:scene3d>
              <a:camera prst="orthographicFront"/>
              <a:lightRig rig="threePt" dir="t"/>
            </a:scene3d>
            <a:sp3d extrusionH="57150">
              <a:bevelT h="25400" prst="softRound"/>
            </a:sp3d>
          </a:bodyPr>
          <a:lstStyle/>
          <a:p>
            <a:pPr eaLnBrk="1" hangingPunct="1">
              <a:defRPr/>
            </a:pPr>
            <a:r>
              <a:rPr lang="en-US" sz="54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Words</a:t>
            </a:r>
          </a:p>
        </p:txBody>
      </p:sp>
      <p:sp>
        <p:nvSpPr>
          <p:cNvPr id="3" name="Content Placeholder 2"/>
          <p:cNvSpPr>
            <a:spLocks noGrp="1"/>
          </p:cNvSpPr>
          <p:nvPr>
            <p:ph idx="1"/>
          </p:nvPr>
        </p:nvSpPr>
        <p:spPr>
          <a:xfrm>
            <a:off x="304800" y="1047750"/>
            <a:ext cx="8686800" cy="3943350"/>
          </a:xfrm>
        </p:spPr>
        <p:txBody>
          <a:bodyPr>
            <a:noAutofit/>
          </a:bodyPr>
          <a:lstStyle/>
          <a:p>
            <a:pPr fontAlgn="auto">
              <a:spcBef>
                <a:spcPts val="0"/>
              </a:spcBef>
              <a:spcAft>
                <a:spcPts val="0"/>
              </a:spcAft>
              <a:buClr>
                <a:schemeClr val="tx2"/>
              </a:buClr>
              <a:buSzPct val="100000"/>
              <a:buFont typeface="Wingdings" panose="05000000000000000000" pitchFamily="2" charset="2"/>
              <a:buChar char="v"/>
              <a:defRPr/>
            </a:pPr>
            <a:r>
              <a:rPr lang="en-US" dirty="0" smtClean="0">
                <a:ln>
                  <a:solidFill>
                    <a:schemeClr val="bg2"/>
                  </a:solidFill>
                </a:ln>
                <a:latin typeface="Calibri" panose="020F0502020204030204" pitchFamily="34" charset="0"/>
                <a:cs typeface="Calibri" panose="020F0502020204030204" pitchFamily="34" charset="0"/>
              </a:rPr>
              <a:t> </a:t>
            </a:r>
            <a:r>
              <a:rPr lang="en-US" b="1" dirty="0" smtClean="0">
                <a:ln w="952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
            </a:r>
            <a:r>
              <a:rPr lang="en-US" b="1" dirty="0" smtClean="0">
                <a:ln w="9525">
                  <a:solidFill>
                    <a:schemeClr val="bg2"/>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elect </a:t>
            </a:r>
            <a:r>
              <a:rPr lang="en-US" b="1" dirty="0">
                <a:ln w="9525">
                  <a:solidFill>
                    <a:schemeClr val="bg2"/>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songs that relate to a unifying thought or progression of thought</a:t>
            </a:r>
          </a:p>
          <a:p>
            <a:pPr fontAlgn="auto">
              <a:spcBef>
                <a:spcPts val="0"/>
              </a:spcBef>
              <a:spcAft>
                <a:spcPts val="0"/>
              </a:spcAft>
              <a:buClr>
                <a:schemeClr val="tx2"/>
              </a:buClr>
              <a:buSzPct val="100000"/>
              <a:buFont typeface="Wingdings" panose="05000000000000000000" pitchFamily="2" charset="2"/>
              <a:buChar char="v"/>
              <a:defRPr/>
            </a:pPr>
            <a:r>
              <a:rPr lang="en-US" b="1" dirty="0" smtClean="0">
                <a:ln w="9525">
                  <a:solidFill>
                    <a:schemeClr val="bg2"/>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 An </a:t>
            </a:r>
            <a:r>
              <a:rPr lang="en-US" b="1" dirty="0">
                <a:ln w="9525">
                  <a:solidFill>
                    <a:schemeClr val="bg2"/>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appropriate Scripture is most helpful</a:t>
            </a:r>
          </a:p>
          <a:p>
            <a:pPr fontAlgn="auto">
              <a:spcBef>
                <a:spcPts val="0"/>
              </a:spcBef>
              <a:spcAft>
                <a:spcPts val="0"/>
              </a:spcAft>
              <a:buClr>
                <a:schemeClr val="tx2"/>
              </a:buClr>
              <a:buSzPct val="100000"/>
              <a:buFont typeface="Wingdings" panose="05000000000000000000" pitchFamily="2" charset="2"/>
              <a:buChar char="v"/>
              <a:defRPr/>
            </a:pPr>
            <a:r>
              <a:rPr lang="en-US" b="1" dirty="0">
                <a:ln w="952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t>
            </a:r>
            <a:r>
              <a:rPr lang="en-US" b="1" dirty="0">
                <a:ln w="9525">
                  <a:solidFill>
                    <a:schemeClr val="bg2"/>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ave a specific reason for what is sung</a:t>
            </a:r>
          </a:p>
          <a:p>
            <a:pPr fontAlgn="auto">
              <a:spcBef>
                <a:spcPts val="0"/>
              </a:spcBef>
              <a:spcAft>
                <a:spcPts val="0"/>
              </a:spcAft>
              <a:buClr>
                <a:schemeClr val="tx2"/>
              </a:buClr>
              <a:buSzPct val="100000"/>
              <a:buFont typeface="Wingdings" panose="05000000000000000000" pitchFamily="2" charset="2"/>
              <a:buChar char="v"/>
              <a:defRPr/>
            </a:pPr>
            <a:r>
              <a:rPr lang="en-US" b="1" dirty="0">
                <a:ln w="952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dirty="0">
                <a:ln w="9525">
                  <a:solidFill>
                    <a:schemeClr val="bg2"/>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The goal is to increase understanding and edification</a:t>
            </a:r>
          </a:p>
          <a:p>
            <a:pPr fontAlgn="auto">
              <a:spcBef>
                <a:spcPts val="0"/>
              </a:spcBef>
              <a:spcAft>
                <a:spcPts val="0"/>
              </a:spcAft>
              <a:buClr>
                <a:schemeClr val="tx2"/>
              </a:buClr>
              <a:buSzPct val="100000"/>
              <a:buFont typeface="Wingdings" panose="05000000000000000000" pitchFamily="2" charset="2"/>
              <a:buChar char="v"/>
              <a:defRPr/>
            </a:pPr>
            <a:r>
              <a:rPr lang="en-US" b="1" dirty="0">
                <a:ln w="9525">
                  <a:solidFill>
                    <a:schemeClr val="bg2"/>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 Identify and explain unfamiliar words</a:t>
            </a:r>
          </a:p>
          <a:p>
            <a:pPr fontAlgn="auto">
              <a:spcBef>
                <a:spcPts val="0"/>
              </a:spcBef>
              <a:spcAft>
                <a:spcPts val="0"/>
              </a:spcAft>
              <a:buClr>
                <a:schemeClr val="tx2"/>
              </a:buClr>
              <a:buSzPct val="100000"/>
              <a:buFont typeface="Wingdings" panose="05000000000000000000" pitchFamily="2" charset="2"/>
              <a:buChar char="v"/>
              <a:defRPr/>
            </a:pPr>
            <a:r>
              <a:rPr lang="en-US" b="1" dirty="0">
                <a:ln w="9525">
                  <a:solidFill>
                    <a:schemeClr val="bg2"/>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 Study songs and </a:t>
            </a:r>
            <a:r>
              <a:rPr lang="en-US" b="1" dirty="0" smtClean="0">
                <a:ln w="9525">
                  <a:solidFill>
                    <a:schemeClr val="bg2"/>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lyrics </a:t>
            </a:r>
            <a:r>
              <a:rPr lang="en-US" b="1" dirty="0">
                <a:ln w="9525">
                  <a:solidFill>
                    <a:schemeClr val="bg2"/>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to express their meaning</a:t>
            </a:r>
            <a:endParaRPr lang="en-US" b="1" dirty="0">
              <a:ln w="952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0116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71500"/>
          </a:xfrm>
        </p:spPr>
        <p:txBody>
          <a:bodyPr>
            <a:scene3d>
              <a:camera prst="orthographicFront"/>
              <a:lightRig rig="threePt" dir="t"/>
            </a:scene3d>
            <a:sp3d extrusionH="57150">
              <a:bevelT h="25400" prst="softRound"/>
            </a:sp3d>
          </a:bodyPr>
          <a:lstStyle/>
          <a:p>
            <a:pPr eaLnBrk="1" hangingPunct="1">
              <a:defRPr/>
            </a:pPr>
            <a:r>
              <a:rPr lang="en-US" sz="54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Pitch</a:t>
            </a:r>
          </a:p>
        </p:txBody>
      </p:sp>
      <p:sp>
        <p:nvSpPr>
          <p:cNvPr id="3" name="Content Placeholder 2"/>
          <p:cNvSpPr>
            <a:spLocks noGrp="1"/>
          </p:cNvSpPr>
          <p:nvPr>
            <p:ph idx="1"/>
          </p:nvPr>
        </p:nvSpPr>
        <p:spPr>
          <a:xfrm>
            <a:off x="457200" y="1200150"/>
            <a:ext cx="8229600" cy="3086100"/>
          </a:xfrm>
        </p:spPr>
        <p:txBody>
          <a:bodyPr>
            <a:normAutofit/>
          </a:bodyPr>
          <a:lstStyle/>
          <a:p>
            <a:pPr fontAlgn="auto">
              <a:spcAft>
                <a:spcPts val="0"/>
              </a:spcAft>
              <a:buClr>
                <a:schemeClr val="tx2"/>
              </a:buClr>
              <a:buSzPct val="90000"/>
              <a:buFont typeface="Wingdings" panose="05000000000000000000" pitchFamily="2" charset="2"/>
              <a:buChar char="v"/>
              <a:defRPr/>
            </a:pPr>
            <a:r>
              <a:rPr lang="en-US" sz="3600" b="1" dirty="0" smtClean="0">
                <a:ln>
                  <a:solidFill>
                    <a:sysClr val="windowText" lastClr="000000"/>
                  </a:solidFill>
                </a:ln>
                <a:effectLst>
                  <a:outerShdw blurRad="38100" dist="38100" dir="2700000" algn="tl">
                    <a:srgbClr val="000000">
                      <a:alpha val="43137"/>
                    </a:srgbClr>
                  </a:outerShdw>
                </a:effectLst>
                <a:latin typeface="Calibri"/>
                <a:cs typeface="Times New Roman"/>
              </a:rPr>
              <a:t> Songs </a:t>
            </a:r>
            <a:r>
              <a:rPr lang="en-US" sz="3600" b="1" dirty="0">
                <a:ln>
                  <a:solidFill>
                    <a:sysClr val="windowText" lastClr="000000"/>
                  </a:solidFill>
                </a:ln>
                <a:effectLst>
                  <a:outerShdw blurRad="38100" dist="38100" dir="2700000" algn="tl">
                    <a:srgbClr val="000000">
                      <a:alpha val="43137"/>
                    </a:srgbClr>
                  </a:outerShdw>
                </a:effectLst>
                <a:latin typeface="Calibri"/>
                <a:cs typeface="Times New Roman"/>
              </a:rPr>
              <a:t>are based on a specific tone</a:t>
            </a:r>
            <a:endParaRPr lang="en-US" sz="3600" b="1" dirty="0">
              <a:ln>
                <a:solidFill>
                  <a:sysClr val="windowText" lastClr="000000"/>
                </a:solidFill>
              </a:ln>
              <a:effectLst>
                <a:outerShdw blurRad="38100" dist="38100" dir="2700000" algn="tl">
                  <a:srgbClr val="000000">
                    <a:alpha val="43137"/>
                  </a:srgbClr>
                </a:outerShdw>
              </a:effectLst>
              <a:latin typeface="Calibri"/>
              <a:ea typeface="Calibri"/>
              <a:cs typeface="Times New Roman"/>
            </a:endParaRPr>
          </a:p>
          <a:p>
            <a:pPr fontAlgn="auto">
              <a:spcAft>
                <a:spcPts val="0"/>
              </a:spcAft>
              <a:buClr>
                <a:schemeClr val="tx2"/>
              </a:buClr>
              <a:buSzPct val="90000"/>
              <a:buFont typeface="Wingdings" panose="05000000000000000000" pitchFamily="2" charset="2"/>
              <a:buChar char="v"/>
              <a:defRPr/>
            </a:pPr>
            <a:r>
              <a:rPr lang="en-US" sz="3600" b="1" dirty="0">
                <a:ln>
                  <a:solidFill>
                    <a:sysClr val="windowText" lastClr="000000"/>
                  </a:solidFill>
                </a:ln>
                <a:effectLst>
                  <a:outerShdw blurRad="38100" dist="38100" dir="2700000" algn="tl">
                    <a:srgbClr val="000000">
                      <a:alpha val="43137"/>
                    </a:srgbClr>
                  </a:outerShdw>
                </a:effectLst>
                <a:latin typeface="Calibri"/>
                <a:cs typeface="Times New Roman"/>
              </a:rPr>
              <a:t> </a:t>
            </a:r>
            <a:r>
              <a:rPr lang="en-US" sz="3600" b="1" dirty="0">
                <a:ln>
                  <a:solidFill>
                    <a:sysClr val="windowText" lastClr="000000"/>
                  </a:solidFill>
                </a:ln>
                <a:effectLst>
                  <a:outerShdw blurRad="38100" dist="38100" dir="2700000" algn="tl">
                    <a:srgbClr val="000000">
                      <a:alpha val="43137"/>
                    </a:srgbClr>
                  </a:outerShdw>
                </a:effectLst>
                <a:latin typeface="Calibri"/>
                <a:ea typeface="Calibri"/>
                <a:cs typeface="Times New Roman"/>
              </a:rPr>
              <a:t>The </a:t>
            </a:r>
            <a:r>
              <a:rPr lang="en-US" sz="3600" b="1" dirty="0" err="1" smtClean="0">
                <a:ln>
                  <a:solidFill>
                    <a:sysClr val="windowText" lastClr="000000"/>
                  </a:solidFill>
                </a:ln>
                <a:effectLst>
                  <a:outerShdw blurRad="38100" dist="38100" dir="2700000" algn="tl">
                    <a:srgbClr val="000000">
                      <a:alpha val="43137"/>
                    </a:srgbClr>
                  </a:outerShdw>
                </a:effectLst>
                <a:latin typeface="Calibri"/>
                <a:ea typeface="Calibri"/>
                <a:cs typeface="Times New Roman"/>
              </a:rPr>
              <a:t>keytone</a:t>
            </a:r>
            <a:r>
              <a:rPr lang="en-US" sz="3600" b="1" dirty="0" smtClean="0">
                <a:ln>
                  <a:solidFill>
                    <a:sysClr val="windowText" lastClr="000000"/>
                  </a:solidFill>
                </a:ln>
                <a:effectLst>
                  <a:outerShdw blurRad="38100" dist="38100" dir="2700000" algn="tl">
                    <a:srgbClr val="000000">
                      <a:alpha val="43137"/>
                    </a:srgbClr>
                  </a:outerShdw>
                </a:effectLst>
                <a:latin typeface="Calibri"/>
                <a:ea typeface="Calibri"/>
                <a:cs typeface="Times New Roman"/>
              </a:rPr>
              <a:t> </a:t>
            </a:r>
            <a:r>
              <a:rPr lang="en-US" sz="3600" b="1" dirty="0">
                <a:ln>
                  <a:solidFill>
                    <a:sysClr val="windowText" lastClr="000000"/>
                  </a:solidFill>
                </a:ln>
                <a:effectLst>
                  <a:outerShdw blurRad="38100" dist="38100" dir="2700000" algn="tl">
                    <a:srgbClr val="000000">
                      <a:alpha val="43137"/>
                    </a:srgbClr>
                  </a:outerShdw>
                </a:effectLst>
                <a:latin typeface="Calibri"/>
                <a:ea typeface="Calibri"/>
                <a:cs typeface="Times New Roman"/>
              </a:rPr>
              <a:t>is needed before singing </a:t>
            </a:r>
            <a:r>
              <a:rPr lang="en-US" sz="3600" b="1" dirty="0" smtClean="0">
                <a:ln>
                  <a:solidFill>
                    <a:sysClr val="windowText" lastClr="000000"/>
                  </a:solidFill>
                </a:ln>
                <a:effectLst>
                  <a:outerShdw blurRad="38100" dist="38100" dir="2700000" algn="tl">
                    <a:srgbClr val="000000">
                      <a:alpha val="43137"/>
                    </a:srgbClr>
                  </a:outerShdw>
                </a:effectLst>
                <a:latin typeface="Calibri"/>
                <a:ea typeface="Calibri"/>
                <a:cs typeface="Times New Roman"/>
              </a:rPr>
              <a:t>and worship can </a:t>
            </a:r>
            <a:r>
              <a:rPr lang="en-US" sz="3600" b="1" dirty="0">
                <a:ln>
                  <a:solidFill>
                    <a:sysClr val="windowText" lastClr="000000"/>
                  </a:solidFill>
                </a:ln>
                <a:effectLst>
                  <a:outerShdw blurRad="38100" dist="38100" dir="2700000" algn="tl">
                    <a:srgbClr val="000000">
                      <a:alpha val="43137"/>
                    </a:srgbClr>
                  </a:outerShdw>
                </a:effectLst>
                <a:latin typeface="Calibri"/>
                <a:ea typeface="Calibri"/>
                <a:cs typeface="Times New Roman"/>
              </a:rPr>
              <a:t>begin</a:t>
            </a:r>
          </a:p>
        </p:txBody>
      </p:sp>
    </p:spTree>
    <p:extLst>
      <p:ext uri="{BB962C8B-B14F-4D97-AF65-F5344CB8AC3E}">
        <p14:creationId xmlns:p14="http://schemas.microsoft.com/office/powerpoint/2010/main" val="2158269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orkbook 29x FINALE"/>
          <p:cNvPicPr>
            <a:picLocks noChangeAspect="1" noChangeArrowheads="1"/>
          </p:cNvPicPr>
          <p:nvPr/>
        </p:nvPicPr>
        <p:blipFill>
          <a:blip r:embed="rId3" cstate="print"/>
          <a:srcRect l="10207" t="4167" r="12083" b="52777"/>
          <a:stretch>
            <a:fillRect/>
          </a:stretch>
        </p:blipFill>
        <p:spPr bwMode="auto">
          <a:xfrm>
            <a:off x="609705" y="685824"/>
            <a:ext cx="7891463" cy="4320779"/>
          </a:xfrm>
          <a:prstGeom prst="rect">
            <a:avLst/>
          </a:prstGeom>
          <a:noFill/>
          <a:ln w="9525">
            <a:noFill/>
            <a:miter lim="800000"/>
            <a:headEnd/>
            <a:tailEnd/>
          </a:ln>
        </p:spPr>
      </p:pic>
      <p:sp>
        <p:nvSpPr>
          <p:cNvPr id="4" name="TextBox 3"/>
          <p:cNvSpPr txBox="1"/>
          <p:nvPr/>
        </p:nvSpPr>
        <p:spPr>
          <a:xfrm>
            <a:off x="1143000" y="-95250"/>
            <a:ext cx="6629400" cy="923330"/>
          </a:xfrm>
          <a:prstGeom prst="rect">
            <a:avLst/>
          </a:prstGeom>
          <a:noFill/>
        </p:spPr>
        <p:txBody>
          <a:bodyPr>
            <a:spAutoFit/>
            <a:scene3d>
              <a:camera prst="orthographicFront"/>
              <a:lightRig rig="threePt" dir="t"/>
            </a:scene3d>
            <a:sp3d extrusionH="57150">
              <a:bevelT h="25400" prst="softRound"/>
            </a:sp3d>
          </a:bodyPr>
          <a:lstStyle/>
          <a:p>
            <a:pPr marL="0" marR="0" lvl="0" indent="0" algn="ctr" defTabSz="914400" fontAlgn="base" latinLnBrk="0">
              <a:lnSpc>
                <a:spcPct val="100000"/>
              </a:lnSpc>
              <a:spcBef>
                <a:spcPct val="0"/>
              </a:spcBef>
              <a:spcAft>
                <a:spcPct val="0"/>
              </a:spcAft>
              <a:buClrTx/>
              <a:buSzTx/>
              <a:buFontTx/>
              <a:buNone/>
              <a:tabLst/>
              <a:defRPr/>
            </a:pPr>
            <a:r>
              <a:rPr lang="en-US" sz="5400" b="1" dirty="0">
                <a:ln w="3175">
                  <a:solidFill>
                    <a:schemeClr val="bg2"/>
                  </a:solidFill>
                </a:ln>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Common Pitch</a:t>
            </a:r>
          </a:p>
        </p:txBody>
      </p:sp>
      <p:cxnSp>
        <p:nvCxnSpPr>
          <p:cNvPr id="6" name="Straight Arrow Connector 5"/>
          <p:cNvCxnSpPr/>
          <p:nvPr/>
        </p:nvCxnSpPr>
        <p:spPr>
          <a:xfrm rot="10800000" flipV="1">
            <a:off x="2667000" y="1314450"/>
            <a:ext cx="914400" cy="171450"/>
          </a:xfrm>
          <a:prstGeom prst="straightConnector1">
            <a:avLst/>
          </a:prstGeom>
          <a:ln w="76200">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0" name="Oval 9"/>
          <p:cNvSpPr/>
          <p:nvPr/>
        </p:nvSpPr>
        <p:spPr>
          <a:xfrm>
            <a:off x="838200" y="1143000"/>
            <a:ext cx="990600" cy="285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Oval 10"/>
          <p:cNvSpPr/>
          <p:nvPr/>
        </p:nvSpPr>
        <p:spPr>
          <a:xfrm>
            <a:off x="1295400" y="1771650"/>
            <a:ext cx="685800" cy="1714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Oval 11"/>
          <p:cNvSpPr/>
          <p:nvPr/>
        </p:nvSpPr>
        <p:spPr>
          <a:xfrm>
            <a:off x="990600" y="2228850"/>
            <a:ext cx="762000" cy="285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 name="Oval 12"/>
          <p:cNvSpPr/>
          <p:nvPr/>
        </p:nvSpPr>
        <p:spPr>
          <a:xfrm>
            <a:off x="1143000" y="2857500"/>
            <a:ext cx="6858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 name="Oval 8"/>
          <p:cNvSpPr/>
          <p:nvPr/>
        </p:nvSpPr>
        <p:spPr>
          <a:xfrm>
            <a:off x="2209800" y="1123963"/>
            <a:ext cx="533400" cy="30479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176282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1000"/>
                                        <p:tgtEl>
                                          <p:spTgt spid="921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par>
                          <p:cTn id="14" fill="hold">
                            <p:stCondLst>
                              <p:cond delay="2000"/>
                            </p:stCondLst>
                            <p:childTnLst>
                              <p:par>
                                <p:cTn id="15" presetID="53"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par>
                          <p:cTn id="20" fill="hold">
                            <p:stCondLst>
                              <p:cond delay="3000"/>
                            </p:stCondLst>
                            <p:childTnLst>
                              <p:par>
                                <p:cTn id="21" presetID="53"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Effect transition="in" filter="fade">
                                      <p:cBhvr>
                                        <p:cTn id="25" dur="1000"/>
                                        <p:tgtEl>
                                          <p:spTgt spid="12"/>
                                        </p:tgtEl>
                                      </p:cBhvr>
                                    </p:animEffect>
                                  </p:childTnLst>
                                </p:cTn>
                              </p:par>
                            </p:childTnLst>
                          </p:cTn>
                        </p:par>
                        <p:par>
                          <p:cTn id="26" fill="hold">
                            <p:stCondLst>
                              <p:cond delay="4000"/>
                            </p:stCondLst>
                            <p:childTnLst>
                              <p:par>
                                <p:cTn id="27" presetID="53"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ppt_x</p:attrName>
                                        </p:attrNameLst>
                                      </p:cBhvr>
                                      <p:tavLst>
                                        <p:tav tm="0">
                                          <p:val>
                                            <p:strVal val="#ppt_x"/>
                                          </p:val>
                                        </p:tav>
                                        <p:tav tm="100000">
                                          <p:val>
                                            <p:strVal val="#ppt_x"/>
                                          </p:val>
                                        </p:tav>
                                      </p:tavLst>
                                    </p:anim>
                                    <p:anim calcmode="lin" valueType="num">
                                      <p:cBhvr>
                                        <p:cTn id="38" dur="1800" decel="100000" fill="hold"/>
                                        <p:tgtEl>
                                          <p:spTgt spid="6"/>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53"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Effect transition="in" filter="fad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09550"/>
            <a:ext cx="7772400" cy="857250"/>
          </a:xfrm>
          <a:solidFill>
            <a:schemeClr val="accent1"/>
          </a:solidFill>
          <a:effectLst>
            <a:outerShdw dist="25400" algn="ctr" rotWithShape="0">
              <a:schemeClr val="bg2"/>
            </a:outerShdw>
          </a:effectLst>
        </p:spPr>
        <p:txBody>
          <a:bodyPr/>
          <a:lstStyle/>
          <a:p>
            <a:pPr eaLnBrk="1" hangingPunct="1">
              <a:defRPr/>
            </a:pPr>
            <a:r>
              <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Calibri" panose="020F0502020204030204" pitchFamily="34" charset="0"/>
              </a:rPr>
              <a:t>Our Goal</a:t>
            </a:r>
          </a:p>
        </p:txBody>
      </p:sp>
      <p:sp>
        <p:nvSpPr>
          <p:cNvPr id="43011" name="Rectangle 3"/>
          <p:cNvSpPr>
            <a:spLocks noGrp="1" noChangeArrowheads="1"/>
          </p:cNvSpPr>
          <p:nvPr>
            <p:ph type="body" idx="1"/>
          </p:nvPr>
        </p:nvSpPr>
        <p:spPr>
          <a:xfrm>
            <a:off x="381000" y="1200150"/>
            <a:ext cx="8382000" cy="3524250"/>
          </a:xfrm>
          <a:solidFill>
            <a:schemeClr val="bg1"/>
          </a:solidFill>
          <a:effectLst>
            <a:outerShdw dist="28398" dir="1593903" algn="ctr" rotWithShape="0">
              <a:schemeClr val="bg2"/>
            </a:outerShdw>
          </a:effectLst>
        </p:spPr>
        <p:txBody>
          <a:bodyPr/>
          <a:lstStyle/>
          <a:p>
            <a:pPr eaLnBrk="1" hangingPunct="1">
              <a:buClr>
                <a:srgbClr val="FFC000"/>
              </a:buClr>
              <a:buFont typeface="Wingdings" panose="05000000000000000000" pitchFamily="2" charset="2"/>
              <a:buChar char="v"/>
              <a:defRPr/>
            </a:pPr>
            <a:r>
              <a:rPr lang="en-US" sz="33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Increase edification</a:t>
            </a:r>
          </a:p>
          <a:p>
            <a:pPr eaLnBrk="1" hangingPunct="1">
              <a:buClr>
                <a:srgbClr val="FFC000"/>
              </a:buClr>
              <a:buFont typeface="Wingdings" panose="05000000000000000000" pitchFamily="2" charset="2"/>
              <a:buChar char="v"/>
              <a:defRPr/>
            </a:pPr>
            <a:r>
              <a:rPr lang="en-US" sz="33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Eliminate distraction and confusion </a:t>
            </a:r>
          </a:p>
          <a:p>
            <a:pPr eaLnBrk="1" hangingPunct="1">
              <a:buClr>
                <a:srgbClr val="FFC000"/>
              </a:buClr>
              <a:buFont typeface="Wingdings" panose="05000000000000000000" pitchFamily="2" charset="2"/>
              <a:buChar char="v"/>
              <a:defRPr/>
            </a:pPr>
            <a:r>
              <a:rPr lang="en-US" sz="33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Sing a complete thought with the spirit and understanding in an orderly manner</a:t>
            </a:r>
          </a:p>
          <a:p>
            <a:pPr eaLnBrk="1" hangingPunct="1">
              <a:buClr>
                <a:srgbClr val="FFC000"/>
              </a:buClr>
              <a:buFont typeface="Wingdings" panose="05000000000000000000" pitchFamily="2" charset="2"/>
              <a:buChar char="v"/>
              <a:defRPr/>
            </a:pPr>
            <a:r>
              <a:rPr lang="en-US" sz="33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How?  Start, stay, and stop together </a:t>
            </a:r>
          </a:p>
          <a:p>
            <a:pPr eaLnBrk="1" hangingPunct="1">
              <a:buClr>
                <a:srgbClr val="FFC000"/>
              </a:buClr>
              <a:buFont typeface="Wingdings" panose="05000000000000000000" pitchFamily="2" charset="2"/>
              <a:buChar char="v"/>
              <a:defRPr/>
            </a:pPr>
            <a:r>
              <a:rPr lang="en-US" sz="33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Necessary to follow </a:t>
            </a:r>
            <a:r>
              <a:rPr lang="en-US" sz="33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rPr>
              <a:t>a </a:t>
            </a:r>
            <a:r>
              <a:rPr lang="en-US" sz="33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song worship leader</a:t>
            </a:r>
          </a:p>
          <a:p>
            <a:pPr eaLnBrk="1" hangingPunct="1">
              <a:defRPr/>
            </a:pPr>
            <a:endParaRPr lang="en-US" sz="2800" b="1" dirty="0"/>
          </a:p>
          <a:p>
            <a:pPr eaLnBrk="1" hangingPunct="1">
              <a:defRPr/>
            </a:pPr>
            <a:endParaRPr lang="en-US" sz="2800" dirty="0"/>
          </a:p>
        </p:txBody>
      </p:sp>
    </p:spTree>
    <p:extLst>
      <p:ext uri="{BB962C8B-B14F-4D97-AF65-F5344CB8AC3E}">
        <p14:creationId xmlns:p14="http://schemas.microsoft.com/office/powerpoint/2010/main" val="2004419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fltVal val="0"/>
                                          </p:val>
                                        </p:tav>
                                        <p:tav tm="100000">
                                          <p:val>
                                            <p:strVal val="#ppt_w"/>
                                          </p:val>
                                        </p:tav>
                                      </p:tavLst>
                                    </p:anim>
                                    <p:anim calcmode="lin" valueType="num">
                                      <p:cBhvr>
                                        <p:cTn id="8" dur="1000" fill="hold"/>
                                        <p:tgtEl>
                                          <p:spTgt spid="43010"/>
                                        </p:tgtEl>
                                        <p:attrNameLst>
                                          <p:attrName>ppt_h</p:attrName>
                                        </p:attrNameLst>
                                      </p:cBhvr>
                                      <p:tavLst>
                                        <p:tav tm="0">
                                          <p:val>
                                            <p:fltVal val="0"/>
                                          </p:val>
                                        </p:tav>
                                        <p:tav tm="100000">
                                          <p:val>
                                            <p:strVal val="#ppt_h"/>
                                          </p:val>
                                        </p:tav>
                                      </p:tavLst>
                                    </p:anim>
                                    <p:animEffect transition="in" filter="fade">
                                      <p:cBhvr>
                                        <p:cTn id="9" dur="1000"/>
                                        <p:tgtEl>
                                          <p:spTgt spid="43010"/>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Effect transition="in" filter="fade">
                                      <p:cBhvr>
                                        <p:cTn id="13" dur="1000"/>
                                        <p:tgtEl>
                                          <p:spTgt spid="43011">
                                            <p:txEl>
                                              <p:pRg st="0" end="0"/>
                                            </p:txEl>
                                          </p:spTgt>
                                        </p:tgtEl>
                                      </p:cBhvr>
                                    </p:animEffect>
                                    <p:anim calcmode="lin" valueType="num">
                                      <p:cBhvr>
                                        <p:cTn id="14"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Effect transition="in" filter="fade">
                                      <p:cBhvr>
                                        <p:cTn id="19" dur="1000"/>
                                        <p:tgtEl>
                                          <p:spTgt spid="43011">
                                            <p:txEl>
                                              <p:pRg st="1" end="1"/>
                                            </p:txEl>
                                          </p:spTgt>
                                        </p:tgtEl>
                                      </p:cBhvr>
                                    </p:animEffect>
                                    <p:anim calcmode="lin" valueType="num">
                                      <p:cBhvr>
                                        <p:cTn id="20"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3011">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Effect transition="in" filter="fade">
                                      <p:cBhvr>
                                        <p:cTn id="25" dur="1000"/>
                                        <p:tgtEl>
                                          <p:spTgt spid="43011">
                                            <p:txEl>
                                              <p:pRg st="2" end="2"/>
                                            </p:txEl>
                                          </p:spTgt>
                                        </p:tgtEl>
                                      </p:cBhvr>
                                    </p:animEffect>
                                    <p:anim calcmode="lin" valueType="num">
                                      <p:cBhvr>
                                        <p:cTn id="26"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3011">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3011">
                                            <p:txEl>
                                              <p:pRg st="3" end="3"/>
                                            </p:txEl>
                                          </p:spTgt>
                                        </p:tgtEl>
                                        <p:attrNameLst>
                                          <p:attrName>style.visibility</p:attrName>
                                        </p:attrNameLst>
                                      </p:cBhvr>
                                      <p:to>
                                        <p:strVal val="visible"/>
                                      </p:to>
                                    </p:set>
                                    <p:animEffect transition="in" filter="fade">
                                      <p:cBhvr>
                                        <p:cTn id="31" dur="1000"/>
                                        <p:tgtEl>
                                          <p:spTgt spid="43011">
                                            <p:txEl>
                                              <p:pRg st="3" end="3"/>
                                            </p:txEl>
                                          </p:spTgt>
                                        </p:tgtEl>
                                      </p:cBhvr>
                                    </p:animEffect>
                                    <p:anim calcmode="lin" valueType="num">
                                      <p:cBhvr>
                                        <p:cTn id="32" dur="10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3011">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3011">
                                            <p:txEl>
                                              <p:pRg st="4" end="4"/>
                                            </p:txEl>
                                          </p:spTgt>
                                        </p:tgtEl>
                                        <p:attrNameLst>
                                          <p:attrName>style.visibility</p:attrName>
                                        </p:attrNameLst>
                                      </p:cBhvr>
                                      <p:to>
                                        <p:strVal val="visible"/>
                                      </p:to>
                                    </p:set>
                                    <p:animEffect transition="in" filter="fade">
                                      <p:cBhvr>
                                        <p:cTn id="37" dur="1000"/>
                                        <p:tgtEl>
                                          <p:spTgt spid="43011">
                                            <p:txEl>
                                              <p:pRg st="4" end="4"/>
                                            </p:txEl>
                                          </p:spTgt>
                                        </p:tgtEl>
                                      </p:cBhvr>
                                    </p:animEffect>
                                    <p:anim calcmode="lin" valueType="num">
                                      <p:cBhvr>
                                        <p:cTn id="38" dur="10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30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71500"/>
          </a:xfrm>
        </p:spPr>
        <p:txBody>
          <a:bodyPr>
            <a:scene3d>
              <a:camera prst="orthographicFront"/>
              <a:lightRig rig="threePt" dir="t"/>
            </a:scene3d>
            <a:sp3d extrusionH="57150">
              <a:bevelT h="25400" prst="softRound"/>
            </a:sp3d>
          </a:bodyPr>
          <a:lstStyle/>
          <a:p>
            <a:pPr eaLnBrk="1" hangingPunct="1">
              <a:defRPr/>
            </a:pPr>
            <a:r>
              <a:rPr lang="en-US" sz="54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Pitch</a:t>
            </a:r>
          </a:p>
        </p:txBody>
      </p:sp>
      <p:sp>
        <p:nvSpPr>
          <p:cNvPr id="3" name="Content Placeholder 2"/>
          <p:cNvSpPr>
            <a:spLocks noGrp="1"/>
          </p:cNvSpPr>
          <p:nvPr>
            <p:ph idx="1"/>
          </p:nvPr>
        </p:nvSpPr>
        <p:spPr>
          <a:xfrm>
            <a:off x="228600" y="819150"/>
            <a:ext cx="8763000" cy="4419600"/>
          </a:xfrm>
        </p:spPr>
        <p:txBody>
          <a:bodyPr>
            <a:normAutofit lnSpcReduction="10000"/>
          </a:bodyPr>
          <a:lstStyle/>
          <a:p>
            <a:pPr fontAlgn="auto">
              <a:spcAft>
                <a:spcPts val="0"/>
              </a:spcAft>
              <a:buClr>
                <a:schemeClr val="tx2"/>
              </a:buClr>
              <a:buSzPct val="90000"/>
              <a:buFont typeface="Wingdings" panose="05000000000000000000" pitchFamily="2" charset="2"/>
              <a:buChar char="v"/>
              <a:defRPr/>
            </a:pP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Starting </a:t>
            </a:r>
            <a:r>
              <a:rPr lang="en-US" sz="36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on the first word creates a greater sense of…</a:t>
            </a:r>
          </a:p>
          <a:p>
            <a:pPr marL="857250" lvl="1" indent="-457200" fontAlgn="auto">
              <a:spcAft>
                <a:spcPts val="0"/>
              </a:spcAft>
              <a:buClr>
                <a:schemeClr val="tx2"/>
              </a:buClr>
              <a:buSzPct val="90000"/>
              <a:buFont typeface="Wingdings" panose="05000000000000000000" pitchFamily="2" charset="2"/>
              <a:buChar char="v"/>
              <a:defRPr/>
            </a:pPr>
            <a:r>
              <a:rPr lang="en-US" sz="3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Attentiveness</a:t>
            </a: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awareness, and involvement</a:t>
            </a:r>
          </a:p>
          <a:p>
            <a:pPr marL="857250" lvl="1" indent="-457200" fontAlgn="auto">
              <a:spcAft>
                <a:spcPts val="0"/>
              </a:spcAft>
              <a:buClr>
                <a:schemeClr val="tx2"/>
              </a:buClr>
              <a:buSzPct val="90000"/>
              <a:buFont typeface="Wingdings" panose="05000000000000000000" pitchFamily="2" charset="2"/>
              <a:buChar char="v"/>
              <a:defRPr/>
            </a:pPr>
            <a:r>
              <a:rPr lang="en-US" sz="3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Anticipation </a:t>
            </a: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readiness</a:t>
            </a:r>
          </a:p>
          <a:p>
            <a:pPr marL="857250" lvl="1" indent="-457200" fontAlgn="auto">
              <a:spcAft>
                <a:spcPts val="0"/>
              </a:spcAft>
              <a:buClr>
                <a:schemeClr val="tx2"/>
              </a:buClr>
              <a:buSzPct val="90000"/>
              <a:buFont typeface="Wingdings" panose="05000000000000000000" pitchFamily="2" charset="2"/>
              <a:buChar char="v"/>
              <a:defRPr/>
            </a:pPr>
            <a:r>
              <a:rPr lang="en-US" sz="3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a:t>
            </a: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meaning</a:t>
            </a:r>
          </a:p>
          <a:p>
            <a:pPr marL="857250" lvl="1" indent="-457200" fontAlgn="auto">
              <a:spcAft>
                <a:spcPts val="0"/>
              </a:spcAft>
              <a:buClr>
                <a:schemeClr val="tx2"/>
              </a:buClr>
              <a:buSzPct val="90000"/>
              <a:buFont typeface="Wingdings" panose="05000000000000000000" pitchFamily="2" charset="2"/>
              <a:buChar char="v"/>
              <a:defRPr/>
            </a:pPr>
            <a:r>
              <a:rPr lang="en-US" sz="3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Dignity </a:t>
            </a: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respect</a:t>
            </a:r>
          </a:p>
          <a:p>
            <a:pPr marL="857250" lvl="1" indent="-457200" fontAlgn="auto">
              <a:spcAft>
                <a:spcPts val="0"/>
              </a:spcAft>
              <a:buClr>
                <a:schemeClr val="tx2"/>
              </a:buClr>
              <a:buSzPct val="90000"/>
              <a:buFont typeface="Wingdings" panose="05000000000000000000" pitchFamily="2" charset="2"/>
              <a:buChar char="v"/>
              <a:defRPr/>
            </a:pPr>
            <a:r>
              <a:rPr lang="en-US" sz="3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 </a:t>
            </a: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order</a:t>
            </a:r>
          </a:p>
          <a:p>
            <a:pPr marL="857250" lvl="1" indent="-457200" fontAlgn="auto">
              <a:spcAft>
                <a:spcPts val="0"/>
              </a:spcAft>
              <a:buClr>
                <a:schemeClr val="tx2"/>
              </a:buClr>
              <a:buSzPct val="90000"/>
              <a:buFont typeface="Wingdings" panose="05000000000000000000" pitchFamily="2" charset="2"/>
              <a:buChar char="v"/>
              <a:defRPr/>
            </a:pPr>
            <a:r>
              <a:rPr lang="en-US" sz="3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 </a:t>
            </a: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completeness</a:t>
            </a:r>
          </a:p>
        </p:txBody>
      </p:sp>
    </p:spTree>
    <p:extLst>
      <p:ext uri="{BB962C8B-B14F-4D97-AF65-F5344CB8AC3E}">
        <p14:creationId xmlns:p14="http://schemas.microsoft.com/office/powerpoint/2010/main" val="2473299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0"/>
                                        <p:tgtEl>
                                          <p:spTgt spid="3">
                                            <p:txEl>
                                              <p:pRg st="3" end="3"/>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2000"/>
                                        <p:tgtEl>
                                          <p:spTgt spid="3">
                                            <p:txEl>
                                              <p:pRg st="4" end="4"/>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2000"/>
                                        <p:tgtEl>
                                          <p:spTgt spid="3">
                                            <p:txEl>
                                              <p:pRg st="5" end="5"/>
                                            </p:txEl>
                                          </p:spTgt>
                                        </p:tgtEl>
                                      </p:cBhvr>
                                    </p:animEffect>
                                  </p:childTnLst>
                                </p:cTn>
                              </p:par>
                            </p:childTnLst>
                          </p:cTn>
                        </p:par>
                        <p:par>
                          <p:cTn id="28" fill="hold">
                            <p:stCondLst>
                              <p:cond delay="12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71500"/>
          </a:xfrm>
        </p:spPr>
        <p:txBody>
          <a:bodyPr>
            <a:scene3d>
              <a:camera prst="orthographicFront"/>
              <a:lightRig rig="threePt" dir="t"/>
            </a:scene3d>
            <a:sp3d extrusionH="57150">
              <a:bevelT h="25400" prst="softRound"/>
            </a:sp3d>
          </a:bodyPr>
          <a:lstStyle/>
          <a:p>
            <a:pPr eaLnBrk="1" hangingPunct="1">
              <a:defRPr/>
            </a:pPr>
            <a:r>
              <a:rPr lang="en-US" sz="54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Beat</a:t>
            </a:r>
          </a:p>
        </p:txBody>
      </p:sp>
      <p:sp>
        <p:nvSpPr>
          <p:cNvPr id="3" name="Content Placeholder 2"/>
          <p:cNvSpPr>
            <a:spLocks noGrp="1"/>
          </p:cNvSpPr>
          <p:nvPr>
            <p:ph idx="1"/>
          </p:nvPr>
        </p:nvSpPr>
        <p:spPr>
          <a:xfrm>
            <a:off x="533400" y="1485900"/>
            <a:ext cx="8077200" cy="3086100"/>
          </a:xfrm>
        </p:spPr>
        <p:txBody>
          <a:bodyPr>
            <a:normAutofit/>
          </a:bodyPr>
          <a:lstStyle/>
          <a:p>
            <a:pPr fontAlgn="auto">
              <a:spcAft>
                <a:spcPts val="0"/>
              </a:spcAft>
              <a:buClr>
                <a:schemeClr val="tx2"/>
              </a:buClr>
              <a:buSzPct val="90000"/>
              <a:buFont typeface="Wingdings" panose="05000000000000000000" pitchFamily="2" charset="2"/>
              <a:buChar char="v"/>
              <a:defRPr/>
            </a:pPr>
            <a:r>
              <a:rPr lang="en-US" sz="40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t>
            </a:r>
            <a:r>
              <a:rPr lang="en-US" sz="40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start and stay together we must follow a common beat</a:t>
            </a:r>
          </a:p>
        </p:txBody>
      </p:sp>
    </p:spTree>
    <p:extLst>
      <p:ext uri="{BB962C8B-B14F-4D97-AF65-F5344CB8AC3E}">
        <p14:creationId xmlns:p14="http://schemas.microsoft.com/office/powerpoint/2010/main" val="1723987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71500"/>
          </a:xfrm>
        </p:spPr>
        <p:txBody>
          <a:bodyPr>
            <a:scene3d>
              <a:camera prst="orthographicFront"/>
              <a:lightRig rig="threePt" dir="t"/>
            </a:scene3d>
            <a:sp3d extrusionH="57150">
              <a:bevelT h="25400" prst="softRound"/>
            </a:sp3d>
          </a:bodyPr>
          <a:lstStyle/>
          <a:p>
            <a:pPr eaLnBrk="1" hangingPunct="1">
              <a:defRPr/>
            </a:pPr>
            <a:r>
              <a:rPr lang="en-US" sz="54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Beat</a:t>
            </a:r>
          </a:p>
        </p:txBody>
      </p:sp>
      <p:sp>
        <p:nvSpPr>
          <p:cNvPr id="3" name="Content Placeholder 2"/>
          <p:cNvSpPr>
            <a:spLocks noGrp="1"/>
          </p:cNvSpPr>
          <p:nvPr>
            <p:ph idx="1"/>
          </p:nvPr>
        </p:nvSpPr>
        <p:spPr>
          <a:xfrm>
            <a:off x="685800" y="1257300"/>
            <a:ext cx="7772400" cy="3295650"/>
          </a:xfrm>
        </p:spPr>
        <p:txBody>
          <a:bodyPr>
            <a:normAutofit fontScale="92500" lnSpcReduction="20000"/>
          </a:bodyPr>
          <a:lstStyle/>
          <a:p>
            <a:pPr fontAlgn="auto">
              <a:spcAft>
                <a:spcPts val="0"/>
              </a:spcAft>
              <a:buClr>
                <a:schemeClr val="tx2"/>
              </a:buClr>
              <a:buSzPct val="90000"/>
              <a:buFont typeface="Wingdings" panose="05000000000000000000" pitchFamily="2" charset="2"/>
              <a:buChar char="v"/>
              <a:defRPr/>
            </a:pPr>
            <a:r>
              <a:rPr lang="en-US" sz="40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 Order </a:t>
            </a:r>
            <a:r>
              <a:rPr lang="en-US" sz="40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and unity are accomplished with a directed beat</a:t>
            </a:r>
          </a:p>
          <a:p>
            <a:pPr fontAlgn="auto">
              <a:spcAft>
                <a:spcPts val="0"/>
              </a:spcAft>
              <a:buClr>
                <a:schemeClr val="tx2"/>
              </a:buClr>
              <a:buSzPct val="90000"/>
              <a:buFont typeface="Wingdings" panose="05000000000000000000" pitchFamily="2" charset="2"/>
              <a:buChar char="v"/>
              <a:defRPr/>
            </a:pPr>
            <a:r>
              <a:rPr lang="en-US" sz="40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 The </a:t>
            </a:r>
            <a:r>
              <a:rPr lang="en-US" sz="40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beat can be anticipated</a:t>
            </a:r>
          </a:p>
          <a:p>
            <a:pPr fontAlgn="auto">
              <a:spcAft>
                <a:spcPts val="0"/>
              </a:spcAft>
              <a:buClr>
                <a:schemeClr val="tx2"/>
              </a:buClr>
              <a:buSzPct val="90000"/>
              <a:buFont typeface="Wingdings" panose="05000000000000000000" pitchFamily="2" charset="2"/>
              <a:buChar char="v"/>
              <a:defRPr/>
            </a:pPr>
            <a:r>
              <a:rPr lang="en-US" sz="40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 Prevents “dragging”</a:t>
            </a:r>
            <a:endParaRPr lang="en-US" sz="40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endParaRPr>
          </a:p>
          <a:p>
            <a:pPr fontAlgn="auto">
              <a:spcAft>
                <a:spcPts val="0"/>
              </a:spcAft>
              <a:buClr>
                <a:schemeClr val="tx2"/>
              </a:buClr>
              <a:buSzPct val="90000"/>
              <a:buFont typeface="Wingdings" panose="05000000000000000000" pitchFamily="2" charset="2"/>
              <a:buChar char="v"/>
              <a:defRPr/>
            </a:pPr>
            <a:r>
              <a:rPr lang="en-US" sz="40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 Expresses </a:t>
            </a:r>
            <a:r>
              <a:rPr lang="en-US" sz="40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the </a:t>
            </a:r>
            <a:r>
              <a:rPr lang="en-US" sz="40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“speed” </a:t>
            </a:r>
            <a:r>
              <a:rPr lang="en-US" sz="40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of the </a:t>
            </a:r>
            <a:r>
              <a:rPr lang="en-US" sz="40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  message</a:t>
            </a:r>
            <a:endParaRPr lang="en-US" sz="40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endParaRPr>
          </a:p>
          <a:p>
            <a:pPr marL="320040" indent="-320040" fontAlgn="auto">
              <a:spcAft>
                <a:spcPts val="0"/>
              </a:spcAft>
              <a:buClr>
                <a:schemeClr val="tx2"/>
              </a:buClr>
              <a:buSzPct val="90000"/>
              <a:buFont typeface="Wingdings" pitchFamily="2" charset="2"/>
              <a:buChar char="Ø"/>
              <a:defRPr/>
            </a:pP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09826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660 - I Will Sing Of The Mercies - 1.4</a:t>
            </a:r>
            <a:endParaRPr lang="en-US" dirty="0"/>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261097052"/>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71500"/>
          </a:xfrm>
        </p:spPr>
        <p:txBody>
          <a:bodyPr>
            <a:scene3d>
              <a:camera prst="orthographicFront"/>
              <a:lightRig rig="threePt" dir="t"/>
            </a:scene3d>
            <a:sp3d extrusionH="57150">
              <a:bevelT h="25400" prst="softRound"/>
            </a:sp3d>
          </a:bodyPr>
          <a:lstStyle/>
          <a:p>
            <a:pPr eaLnBrk="1" hangingPunct="1">
              <a:defRPr/>
            </a:pPr>
            <a:r>
              <a:rPr lang="en-US" sz="54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Effort</a:t>
            </a:r>
          </a:p>
        </p:txBody>
      </p:sp>
      <p:sp>
        <p:nvSpPr>
          <p:cNvPr id="3" name="Content Placeholder 2"/>
          <p:cNvSpPr>
            <a:spLocks noGrp="1"/>
          </p:cNvSpPr>
          <p:nvPr>
            <p:ph idx="1"/>
          </p:nvPr>
        </p:nvSpPr>
        <p:spPr>
          <a:xfrm>
            <a:off x="685800" y="971550"/>
            <a:ext cx="7772400" cy="4171950"/>
          </a:xfrm>
        </p:spPr>
        <p:txBody>
          <a:bodyPr>
            <a:normAutofit fontScale="92500"/>
          </a:bodyPr>
          <a:lstStyle/>
          <a:p>
            <a:pPr fontAlgn="auto">
              <a:spcAft>
                <a:spcPts val="0"/>
              </a:spcAft>
              <a:buClr>
                <a:srgbClr val="FFC000"/>
              </a:buClr>
              <a:buSzPct val="90000"/>
              <a:buFont typeface="Wingdings" panose="05000000000000000000" pitchFamily="2" charset="2"/>
              <a:buChar char="v"/>
              <a:defRPr/>
            </a:pPr>
            <a:r>
              <a:rPr lang="en-US" sz="36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 4:15-16:  </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Rather, </a:t>
            </a:r>
            <a:r>
              <a:rPr lang="en-US" sz="3600" b="1" i="1" dirty="0">
                <a:ln>
                  <a:solidFill>
                    <a:sysClr val="windowText" lastClr="00000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speaking the truth in love</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to grow up in every way into </a:t>
            </a:r>
            <a:r>
              <a:rPr lang="en-US" sz="36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 </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head, into Christ, 16 from whom the whole body, joined and held together by </a:t>
            </a:r>
            <a:r>
              <a:rPr lang="en-US" sz="3600" b="1" i="1" dirty="0">
                <a:ln>
                  <a:solidFill>
                    <a:sysClr val="windowText" lastClr="00000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joint </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which it is equipped, when </a:t>
            </a:r>
            <a:r>
              <a:rPr lang="en-US" sz="3600" b="1" i="1" dirty="0">
                <a:ln>
                  <a:solidFill>
                    <a:sysClr val="windowText" lastClr="00000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 part </a:t>
            </a:r>
            <a:r>
              <a:rPr lang="en-US" sz="36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working properly, makes the body grow so that it builds itself up in love.</a:t>
            </a:r>
            <a:endParaRPr lang="en-US" sz="36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572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3350"/>
            <a:ext cx="8305800" cy="830997"/>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Examining </a:t>
            </a:r>
            <a:r>
              <a:rPr kumimoji="0" lang="en-US" sz="48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Conducting </a:t>
            </a: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Patterns</a:t>
            </a:r>
          </a:p>
        </p:txBody>
      </p:sp>
      <p:sp>
        <p:nvSpPr>
          <p:cNvPr id="15" name="Content Placeholder 14"/>
          <p:cNvSpPr>
            <a:spLocks noGrp="1"/>
          </p:cNvSpPr>
          <p:nvPr>
            <p:ph idx="1"/>
          </p:nvPr>
        </p:nvSpPr>
        <p:spPr/>
        <p:txBody>
          <a:bodyPr>
            <a:normAutofit/>
          </a:bodyPr>
          <a:lstStyle/>
          <a:p>
            <a:r>
              <a:rPr lang="en-US" sz="4000" b="1" dirty="0" smtClean="0">
                <a:ln>
                  <a:solidFill>
                    <a:schemeClr val="bg2"/>
                  </a:solidFill>
                </a:ln>
                <a:effectLst>
                  <a:outerShdw blurRad="38100" dist="38100" dir="2700000" algn="tl">
                    <a:srgbClr val="000000">
                      <a:alpha val="43137"/>
                    </a:srgbClr>
                  </a:outerShdw>
                </a:effectLst>
                <a:latin typeface="Calibri" pitchFamily="34" charset="0"/>
              </a:rPr>
              <a:t>Order </a:t>
            </a:r>
            <a:r>
              <a:rPr lang="en-US" sz="4000" b="1" dirty="0">
                <a:ln>
                  <a:solidFill>
                    <a:schemeClr val="bg2"/>
                  </a:solidFill>
                </a:ln>
                <a:effectLst>
                  <a:outerShdw blurRad="38100" dist="38100" dir="2700000" algn="tl">
                    <a:srgbClr val="000000">
                      <a:alpha val="43137"/>
                    </a:srgbClr>
                  </a:outerShdw>
                </a:effectLst>
                <a:latin typeface="Calibri" pitchFamily="34" charset="0"/>
              </a:rPr>
              <a:t>and unity are accomplished with a directed beat</a:t>
            </a:r>
          </a:p>
        </p:txBody>
      </p:sp>
    </p:spTree>
    <p:extLst>
      <p:ext uri="{BB962C8B-B14F-4D97-AF65-F5344CB8AC3E}">
        <p14:creationId xmlns:p14="http://schemas.microsoft.com/office/powerpoint/2010/main" val="1709328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133350"/>
            <a:ext cx="8458200" cy="830997"/>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Examining </a:t>
            </a:r>
            <a:r>
              <a:rPr kumimoji="0" lang="en-US" sz="48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Conducting </a:t>
            </a: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Patterns</a:t>
            </a:r>
          </a:p>
        </p:txBody>
      </p:sp>
      <p:sp>
        <p:nvSpPr>
          <p:cNvPr id="15" name="Content Placeholder 14"/>
          <p:cNvSpPr>
            <a:spLocks noGrp="1"/>
          </p:cNvSpPr>
          <p:nvPr>
            <p:ph idx="1"/>
          </p:nvPr>
        </p:nvSpPr>
        <p:spPr>
          <a:xfrm>
            <a:off x="685800" y="1352550"/>
            <a:ext cx="7772400" cy="3505200"/>
          </a:xfrm>
        </p:spPr>
        <p:txBody>
          <a:bodyPr>
            <a:normAutofit lnSpcReduction="10000"/>
          </a:bodyPr>
          <a:lstStyle/>
          <a:p>
            <a:r>
              <a:rPr lang="en-US" sz="4000" b="1" dirty="0" smtClean="0">
                <a:ln>
                  <a:solidFill>
                    <a:sysClr val="windowText" lastClr="000000"/>
                  </a:solidFill>
                </a:ln>
                <a:effectLst>
                  <a:outerShdw blurRad="38100" dist="38100" dir="2700000" algn="tl">
                    <a:srgbClr val="000000">
                      <a:alpha val="43137"/>
                    </a:srgbClr>
                  </a:outerShdw>
                </a:effectLst>
                <a:latin typeface="Calibri" pitchFamily="34" charset="0"/>
              </a:rPr>
              <a:t>Challenge</a:t>
            </a:r>
            <a:r>
              <a:rPr lang="en-US" sz="4000" b="1" dirty="0">
                <a:ln>
                  <a:solidFill>
                    <a:sysClr val="windowText" lastClr="000000"/>
                  </a:solidFill>
                </a:ln>
                <a:effectLst>
                  <a:outerShdw blurRad="38100" dist="38100" dir="2700000" algn="tl">
                    <a:srgbClr val="000000">
                      <a:alpha val="43137"/>
                    </a:srgbClr>
                  </a:outerShdw>
                </a:effectLst>
                <a:latin typeface="Calibri" pitchFamily="34" charset="0"/>
              </a:rPr>
              <a:t>:  effective conducting is about communicating the energy of the message and music along with the </a:t>
            </a:r>
            <a:r>
              <a:rPr lang="en-US" sz="4000" b="1" dirty="0" smtClean="0">
                <a:ln>
                  <a:solidFill>
                    <a:sysClr val="windowText" lastClr="000000"/>
                  </a:solidFill>
                </a:ln>
                <a:effectLst>
                  <a:outerShdw blurRad="38100" dist="38100" dir="2700000" algn="tl">
                    <a:srgbClr val="000000">
                      <a:alpha val="43137"/>
                    </a:srgbClr>
                  </a:outerShdw>
                </a:effectLst>
                <a:latin typeface="Calibri" pitchFamily="34" charset="0"/>
              </a:rPr>
              <a:t>voice</a:t>
            </a:r>
          </a:p>
          <a:p>
            <a:r>
              <a:rPr lang="en-US" sz="4000" b="1" dirty="0" smtClean="0">
                <a:ln>
                  <a:solidFill>
                    <a:schemeClr val="bg2"/>
                  </a:solidFill>
                </a:ln>
                <a:effectLst>
                  <a:outerShdw blurRad="38100" dist="38100" dir="2700000" algn="tl">
                    <a:srgbClr val="000000">
                      <a:alpha val="43137"/>
                    </a:srgbClr>
                  </a:outerShdw>
                </a:effectLst>
                <a:latin typeface="Calibri" pitchFamily="34" charset="0"/>
              </a:rPr>
              <a:t>Effective </a:t>
            </a:r>
            <a:r>
              <a:rPr lang="en-US" sz="4000" b="1" dirty="0">
                <a:ln>
                  <a:solidFill>
                    <a:schemeClr val="bg2"/>
                  </a:solidFill>
                </a:ln>
                <a:effectLst>
                  <a:outerShdw blurRad="38100" dist="38100" dir="2700000" algn="tl">
                    <a:srgbClr val="000000">
                      <a:alpha val="43137"/>
                    </a:srgbClr>
                  </a:outerShdw>
                </a:effectLst>
                <a:latin typeface="Calibri" pitchFamily="34" charset="0"/>
              </a:rPr>
              <a:t>conducting skills benefit song worship </a:t>
            </a:r>
          </a:p>
        </p:txBody>
      </p:sp>
    </p:spTree>
    <p:extLst>
      <p:ext uri="{BB962C8B-B14F-4D97-AF65-F5344CB8AC3E}">
        <p14:creationId xmlns:p14="http://schemas.microsoft.com/office/powerpoint/2010/main" val="1769894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122337"/>
            <a:ext cx="8458200" cy="830997"/>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Purpose of Beat </a:t>
            </a: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Patterns</a:t>
            </a:r>
          </a:p>
        </p:txBody>
      </p:sp>
      <p:sp>
        <p:nvSpPr>
          <p:cNvPr id="15" name="Content Placeholder 14"/>
          <p:cNvSpPr>
            <a:spLocks noGrp="1"/>
          </p:cNvSpPr>
          <p:nvPr>
            <p:ph idx="1"/>
          </p:nvPr>
        </p:nvSpPr>
        <p:spPr>
          <a:xfrm>
            <a:off x="685800" y="1352550"/>
            <a:ext cx="7772400" cy="3505200"/>
          </a:xfrm>
        </p:spPr>
        <p:txBody>
          <a:bodyPr>
            <a:normAutofit fontScale="92500" lnSpcReduction="10000"/>
          </a:bodyPr>
          <a:lstStyle/>
          <a:p>
            <a:r>
              <a:rPr lang="en-US" sz="4000" b="1" dirty="0" smtClean="0">
                <a:ln>
                  <a:solidFill>
                    <a:sysClr val="windowText" lastClr="000000"/>
                  </a:solidFill>
                </a:ln>
                <a:effectLst>
                  <a:outerShdw blurRad="38100" dist="38100" dir="2700000" algn="tl">
                    <a:srgbClr val="000000">
                      <a:alpha val="43137"/>
                    </a:srgbClr>
                  </a:outerShdw>
                </a:effectLst>
                <a:latin typeface="Calibri" pitchFamily="34" charset="0"/>
              </a:rPr>
              <a:t>Patterns help to know in advance </a:t>
            </a:r>
          </a:p>
          <a:p>
            <a:r>
              <a:rPr lang="en-US" sz="4000" b="1" dirty="0" smtClean="0">
                <a:ln>
                  <a:solidFill>
                    <a:sysClr val="windowText" lastClr="000000"/>
                  </a:solidFill>
                </a:ln>
                <a:effectLst>
                  <a:outerShdw blurRad="38100" dist="38100" dir="2700000" algn="tl">
                    <a:srgbClr val="000000">
                      <a:alpha val="43137"/>
                    </a:srgbClr>
                  </a:outerShdw>
                </a:effectLst>
                <a:latin typeface="Calibri" pitchFamily="34" charset="0"/>
              </a:rPr>
              <a:t>They show the logical arrangements of strong and weak beats</a:t>
            </a:r>
          </a:p>
          <a:p>
            <a:r>
              <a:rPr lang="en-US" sz="4000" b="1" dirty="0" smtClean="0">
                <a:ln>
                  <a:solidFill>
                    <a:sysClr val="windowText" lastClr="000000"/>
                  </a:solidFill>
                </a:ln>
                <a:effectLst>
                  <a:outerShdw blurRad="38100" dist="38100" dir="2700000" algn="tl">
                    <a:srgbClr val="000000">
                      <a:alpha val="43137"/>
                    </a:srgbClr>
                  </a:outerShdw>
                </a:effectLst>
                <a:latin typeface="Calibri" pitchFamily="34" charset="0"/>
              </a:rPr>
              <a:t>We are able to anticipate the beat</a:t>
            </a:r>
          </a:p>
          <a:p>
            <a:r>
              <a:rPr lang="en-US" sz="4000" b="1" dirty="0" smtClean="0">
                <a:ln>
                  <a:solidFill>
                    <a:sysClr val="windowText" lastClr="000000"/>
                  </a:solidFill>
                </a:ln>
                <a:effectLst>
                  <a:outerShdw blurRad="38100" dist="38100" dir="2700000" algn="tl">
                    <a:srgbClr val="000000">
                      <a:alpha val="43137"/>
                    </a:srgbClr>
                  </a:outerShdw>
                </a:effectLst>
                <a:latin typeface="Calibri" pitchFamily="34" charset="0"/>
              </a:rPr>
              <a:t>They unite the congregation with a steady beat and accurate rhythm</a:t>
            </a:r>
            <a:endParaRPr lang="en-US" sz="4000" b="1" dirty="0">
              <a:ln>
                <a:solidFill>
                  <a:sysClr val="windowText" lastClr="000000"/>
                </a:solidFill>
              </a:ln>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414658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1000"/>
                                        <p:tgtEl>
                                          <p:spTgt spid="15">
                                            <p:txEl>
                                              <p:pRg st="2" end="2"/>
                                            </p:txEl>
                                          </p:spTgt>
                                        </p:tgtEl>
                                      </p:cBhvr>
                                    </p:animEffect>
                                    <p:anim calcmode="lin" valueType="num">
                                      <p:cBhvr>
                                        <p:cTn id="26"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fade">
                                      <p:cBhvr>
                                        <p:cTn id="31" dur="1000"/>
                                        <p:tgtEl>
                                          <p:spTgt spid="15">
                                            <p:txEl>
                                              <p:pRg st="3" end="3"/>
                                            </p:txEl>
                                          </p:spTgt>
                                        </p:tgtEl>
                                      </p:cBhvr>
                                    </p:animEffect>
                                    <p:anim calcmode="lin" valueType="num">
                                      <p:cBhvr>
                                        <p:cTn id="3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3350"/>
            <a:ext cx="8305800" cy="830997"/>
          </a:xfrm>
          <a:prstGeom prst="rect">
            <a:avLst/>
          </a:prstGeom>
          <a:noFill/>
        </p:spPr>
        <p:txBody>
          <a:bodyPr wrap="square" rtlCol="0">
            <a:spAutoFit/>
            <a:scene3d>
              <a:camera prst="orthographicFront"/>
              <a:lightRig rig="threePt" dir="t"/>
            </a:scene3d>
            <a:sp3d extrusionH="57150">
              <a:bevelT h="25400" prst="softRound"/>
            </a:sp3d>
          </a:bodyPr>
          <a:lstStyle/>
          <a:p>
            <a:pPr algn="ctr">
              <a:defRPr/>
            </a:pPr>
            <a:r>
              <a:rPr lang="en-US" sz="4800" b="1" dirty="0">
                <a:solidFill>
                  <a:srgbClr val="FFFFFF"/>
                </a:solidFill>
                <a:effectLst>
                  <a:outerShdw blurRad="38100" dist="38100" dir="2700000" algn="tl">
                    <a:srgbClr val="000000">
                      <a:alpha val="43137"/>
                    </a:srgbClr>
                  </a:outerShdw>
                </a:effectLst>
                <a:latin typeface="Calibri" pitchFamily="34" charset="0"/>
              </a:rPr>
              <a:t>Examining </a:t>
            </a:r>
            <a:r>
              <a:rPr lang="en-US" sz="4800" b="1" dirty="0" smtClean="0">
                <a:solidFill>
                  <a:srgbClr val="FFFFFF"/>
                </a:solidFill>
                <a:effectLst>
                  <a:outerShdw blurRad="38100" dist="38100" dir="2700000" algn="tl">
                    <a:srgbClr val="000000">
                      <a:alpha val="43137"/>
                    </a:srgbClr>
                  </a:outerShdw>
                </a:effectLst>
                <a:latin typeface="Calibri" pitchFamily="34" charset="0"/>
              </a:rPr>
              <a:t>Conducting </a:t>
            </a:r>
            <a:r>
              <a:rPr lang="en-US" sz="4800" b="1" dirty="0">
                <a:solidFill>
                  <a:srgbClr val="FFFFFF"/>
                </a:solidFill>
                <a:effectLst>
                  <a:outerShdw blurRad="38100" dist="38100" dir="2700000" algn="tl">
                    <a:srgbClr val="000000">
                      <a:alpha val="43137"/>
                    </a:srgbClr>
                  </a:outerShdw>
                </a:effectLst>
                <a:latin typeface="Calibri" pitchFamily="34" charset="0"/>
              </a:rPr>
              <a:t>Patterns</a:t>
            </a:r>
          </a:p>
        </p:txBody>
      </p:sp>
      <p:sp>
        <p:nvSpPr>
          <p:cNvPr id="15" name="Content Placeholder 14"/>
          <p:cNvSpPr>
            <a:spLocks noGrp="1"/>
          </p:cNvSpPr>
          <p:nvPr>
            <p:ph idx="1"/>
          </p:nvPr>
        </p:nvSpPr>
        <p:spPr/>
        <p:txBody>
          <a:bodyPr>
            <a:normAutofit/>
          </a:bodyPr>
          <a:lstStyle/>
          <a:p>
            <a:pPr>
              <a:buFont typeface="Arial" panose="020B0604020202020204" pitchFamily="34" charset="0"/>
              <a:buChar char="•"/>
            </a:pPr>
            <a:r>
              <a:rPr lang="en-US" sz="4000" b="1" dirty="0" smtClean="0">
                <a:ln>
                  <a:solidFill>
                    <a:schemeClr val="bg2"/>
                  </a:solidFill>
                </a:ln>
                <a:effectLst>
                  <a:outerShdw blurRad="38100" dist="38100" dir="2700000" algn="tl">
                    <a:srgbClr val="000000">
                      <a:alpha val="43137"/>
                    </a:srgbClr>
                  </a:outerShdw>
                </a:effectLst>
                <a:latin typeface="Calibri" pitchFamily="34" charset="0"/>
              </a:rPr>
              <a:t>Three basic beat patterns</a:t>
            </a:r>
          </a:p>
          <a:p>
            <a:pPr lvl="1">
              <a:buFont typeface="Arial" panose="020B0604020202020204" pitchFamily="34" charset="0"/>
              <a:buChar char="•"/>
            </a:pPr>
            <a:r>
              <a:rPr lang="en-US" sz="4000" b="1" dirty="0" smtClean="0">
                <a:ln>
                  <a:solidFill>
                    <a:schemeClr val="bg2"/>
                  </a:solidFill>
                </a:ln>
                <a:effectLst>
                  <a:outerShdw blurRad="38100" dist="38100" dir="2700000" algn="tl">
                    <a:srgbClr val="000000">
                      <a:alpha val="43137"/>
                    </a:srgbClr>
                  </a:outerShdw>
                </a:effectLst>
                <a:latin typeface="Calibri" pitchFamily="34" charset="0"/>
              </a:rPr>
              <a:t>Duple</a:t>
            </a:r>
          </a:p>
          <a:p>
            <a:pPr lvl="1">
              <a:buFont typeface="Arial" panose="020B0604020202020204" pitchFamily="34" charset="0"/>
              <a:buChar char="•"/>
            </a:pPr>
            <a:r>
              <a:rPr lang="en-US" sz="4000" b="1" dirty="0" smtClean="0">
                <a:ln>
                  <a:solidFill>
                    <a:schemeClr val="bg2"/>
                  </a:solidFill>
                </a:ln>
                <a:effectLst>
                  <a:outerShdw blurRad="38100" dist="38100" dir="2700000" algn="tl">
                    <a:srgbClr val="000000">
                      <a:alpha val="43137"/>
                    </a:srgbClr>
                  </a:outerShdw>
                </a:effectLst>
                <a:latin typeface="Calibri" pitchFamily="34" charset="0"/>
              </a:rPr>
              <a:t>Triple</a:t>
            </a:r>
          </a:p>
          <a:p>
            <a:pPr lvl="1">
              <a:buFont typeface="Arial" panose="020B0604020202020204" pitchFamily="34" charset="0"/>
              <a:buChar char="•"/>
            </a:pPr>
            <a:r>
              <a:rPr lang="en-US" sz="4000" b="1" dirty="0" smtClean="0">
                <a:ln>
                  <a:solidFill>
                    <a:schemeClr val="bg2"/>
                  </a:solidFill>
                </a:ln>
                <a:effectLst>
                  <a:outerShdw blurRad="38100" dist="38100" dir="2700000" algn="tl">
                    <a:srgbClr val="000000">
                      <a:alpha val="43137"/>
                    </a:srgbClr>
                  </a:outerShdw>
                </a:effectLst>
                <a:latin typeface="Calibri" pitchFamily="34" charset="0"/>
              </a:rPr>
              <a:t>Quadruple</a:t>
            </a:r>
            <a:endParaRPr lang="en-US" sz="4000" b="1" dirty="0">
              <a:ln>
                <a:solidFill>
                  <a:schemeClr val="bg2"/>
                </a:solidFill>
              </a:ln>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905512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1000"/>
                                        <p:tgtEl>
                                          <p:spTgt spid="15">
                                            <p:txEl>
                                              <p:pRg st="1" end="1"/>
                                            </p:txEl>
                                          </p:spTgt>
                                        </p:tgtEl>
                                      </p:cBhvr>
                                    </p:animEffect>
                                    <p:anim calcmode="lin" valueType="num">
                                      <p:cBhvr>
                                        <p:cTn id="21"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1000"/>
                                        <p:tgtEl>
                                          <p:spTgt spid="15">
                                            <p:txEl>
                                              <p:pRg st="2" end="2"/>
                                            </p:txEl>
                                          </p:spTgt>
                                        </p:tgtEl>
                                      </p:cBhvr>
                                    </p:animEffect>
                                    <p:anim calcmode="lin" valueType="num">
                                      <p:cBhvr>
                                        <p:cTn id="27"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1000"/>
                                        <p:tgtEl>
                                          <p:spTgt spid="15">
                                            <p:txEl>
                                              <p:pRg st="3" end="3"/>
                                            </p:txEl>
                                          </p:spTgt>
                                        </p:tgtEl>
                                      </p:cBhvr>
                                    </p:animEffect>
                                    <p:anim calcmode="lin" valueType="num">
                                      <p:cBhvr>
                                        <p:cTn id="3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3350"/>
            <a:ext cx="8305800" cy="830997"/>
          </a:xfrm>
          <a:prstGeom prst="rect">
            <a:avLst/>
          </a:prstGeom>
          <a:noFill/>
        </p:spPr>
        <p:txBody>
          <a:bodyPr wrap="square" rtlCol="0">
            <a:spAutoFit/>
            <a:scene3d>
              <a:camera prst="orthographicFront"/>
              <a:lightRig rig="threePt" dir="t"/>
            </a:scene3d>
            <a:sp3d extrusionH="57150">
              <a:bevelT h="25400" prst="softRound"/>
            </a:sp3d>
          </a:bodyPr>
          <a:lstStyle/>
          <a:p>
            <a:pPr algn="ctr">
              <a:defRPr/>
            </a:pPr>
            <a:r>
              <a:rPr lang="en-US" sz="4800" b="1" dirty="0">
                <a:solidFill>
                  <a:srgbClr val="FFFFFF"/>
                </a:solidFill>
                <a:effectLst>
                  <a:outerShdw blurRad="38100" dist="38100" dir="2700000" algn="tl">
                    <a:srgbClr val="000000">
                      <a:alpha val="43137"/>
                    </a:srgbClr>
                  </a:outerShdw>
                </a:effectLst>
                <a:latin typeface="Calibri" pitchFamily="34" charset="0"/>
              </a:rPr>
              <a:t>Examining </a:t>
            </a:r>
            <a:r>
              <a:rPr lang="en-US" sz="4800" b="1" dirty="0" smtClean="0">
                <a:solidFill>
                  <a:srgbClr val="FFFFFF"/>
                </a:solidFill>
                <a:effectLst>
                  <a:outerShdw blurRad="38100" dist="38100" dir="2700000" algn="tl">
                    <a:srgbClr val="000000">
                      <a:alpha val="43137"/>
                    </a:srgbClr>
                  </a:outerShdw>
                </a:effectLst>
                <a:latin typeface="Calibri" pitchFamily="34" charset="0"/>
              </a:rPr>
              <a:t>Conducting </a:t>
            </a:r>
            <a:r>
              <a:rPr lang="en-US" sz="4800" b="1" dirty="0">
                <a:solidFill>
                  <a:srgbClr val="FFFFFF"/>
                </a:solidFill>
                <a:effectLst>
                  <a:outerShdw blurRad="38100" dist="38100" dir="2700000" algn="tl">
                    <a:srgbClr val="000000">
                      <a:alpha val="43137"/>
                    </a:srgbClr>
                  </a:outerShdw>
                </a:effectLst>
                <a:latin typeface="Calibri" pitchFamily="34" charset="0"/>
              </a:rPr>
              <a:t>Patterns</a:t>
            </a:r>
          </a:p>
        </p:txBody>
      </p:sp>
      <p:sp>
        <p:nvSpPr>
          <p:cNvPr id="15" name="Content Placeholder 14"/>
          <p:cNvSpPr>
            <a:spLocks noGrp="1"/>
          </p:cNvSpPr>
          <p:nvPr>
            <p:ph idx="1"/>
          </p:nvPr>
        </p:nvSpPr>
        <p:spPr/>
        <p:txBody>
          <a:bodyPr>
            <a:normAutofit/>
          </a:bodyPr>
          <a:lstStyle/>
          <a:p>
            <a:pPr>
              <a:buFont typeface="Arial" panose="020B0604020202020204" pitchFamily="34" charset="0"/>
              <a:buChar char="•"/>
            </a:pPr>
            <a:r>
              <a:rPr lang="en-US" sz="4000" b="1" dirty="0" smtClean="0">
                <a:ln>
                  <a:solidFill>
                    <a:schemeClr val="bg2"/>
                  </a:solidFill>
                </a:ln>
                <a:effectLst>
                  <a:outerShdw blurRad="38100" dist="38100" dir="2700000" algn="tl">
                    <a:srgbClr val="000000">
                      <a:alpha val="43137"/>
                    </a:srgbClr>
                  </a:outerShdw>
                </a:effectLst>
                <a:latin typeface="Calibri" pitchFamily="34" charset="0"/>
              </a:rPr>
              <a:t>The </a:t>
            </a:r>
            <a:r>
              <a:rPr lang="en-US" sz="4000" b="1" dirty="0">
                <a:ln>
                  <a:solidFill>
                    <a:schemeClr val="bg2"/>
                  </a:solidFill>
                </a:ln>
                <a:effectLst>
                  <a:outerShdw blurRad="38100" dist="38100" dir="2700000" algn="tl">
                    <a:srgbClr val="000000">
                      <a:alpha val="43137"/>
                    </a:srgbClr>
                  </a:outerShdw>
                </a:effectLst>
                <a:latin typeface="Calibri" pitchFamily="34" charset="0"/>
              </a:rPr>
              <a:t>more expedient the beat pattern, the more effective it will be in leading worship </a:t>
            </a:r>
            <a:endParaRPr lang="en-US" sz="4000" b="1" dirty="0" smtClean="0">
              <a:ln>
                <a:solidFill>
                  <a:schemeClr val="bg2"/>
                </a:solidFill>
              </a:ln>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309586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1219200" y="4286250"/>
            <a:ext cx="6705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CC"/>
              </a:solidFill>
              <a:effectLst/>
              <a:uLnTx/>
              <a:uFillTx/>
              <a:latin typeface="Times New Roman"/>
              <a:ea typeface="+mn-ea"/>
              <a:cs typeface="+mn-cs"/>
            </a:endParaRPr>
          </a:p>
        </p:txBody>
      </p:sp>
      <p:sp>
        <p:nvSpPr>
          <p:cNvPr id="9" name="TextBox 8"/>
          <p:cNvSpPr txBox="1"/>
          <p:nvPr/>
        </p:nvSpPr>
        <p:spPr>
          <a:xfrm>
            <a:off x="609600" y="133350"/>
            <a:ext cx="7848600" cy="830997"/>
          </a:xfrm>
          <a:prstGeom prst="rect">
            <a:avLst/>
          </a:prstGeom>
          <a:noFill/>
        </p:spPr>
        <p:txBody>
          <a:bodyPr wrap="square" rtlCol="0">
            <a:spAutoFit/>
          </a:bodyPr>
          <a:lstStyle/>
          <a:p>
            <a:pPr algn="ctr">
              <a:defRPr/>
            </a:pPr>
            <a:r>
              <a:rPr lang="en-US" sz="4800" b="1" dirty="0">
                <a:ln w="3175">
                  <a:solidFill>
                    <a:schemeClr val="bg2"/>
                  </a:solidFill>
                </a:ln>
                <a:solidFill>
                  <a:srgbClr val="FFFFFF"/>
                </a:solidFill>
                <a:effectLst>
                  <a:outerShdw blurRad="38100" dist="38100" dir="2700000" algn="tl">
                    <a:srgbClr val="000000">
                      <a:alpha val="43137"/>
                    </a:srgbClr>
                  </a:outerShdw>
                </a:effectLst>
                <a:latin typeface="Calibri" pitchFamily="34" charset="0"/>
              </a:rPr>
              <a:t>Beat-plane Conducting</a:t>
            </a:r>
          </a:p>
        </p:txBody>
      </p:sp>
      <p:sp>
        <p:nvSpPr>
          <p:cNvPr id="22" name="TextBox 21"/>
          <p:cNvSpPr txBox="1"/>
          <p:nvPr/>
        </p:nvSpPr>
        <p:spPr>
          <a:xfrm>
            <a:off x="2438400" y="4533518"/>
            <a:ext cx="434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solidFill>
                    <a:srgbClr val="220011"/>
                  </a:solid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3 Points on Beat </a:t>
            </a:r>
            <a:r>
              <a:rPr kumimoji="0" lang="en-US" sz="3200" b="1" i="0" u="none" strike="noStrike" kern="1200" cap="none" spc="0" normalizeH="0" baseline="0" noProof="0" dirty="0">
                <a:ln>
                  <a:solidFill>
                    <a:srgbClr val="220011"/>
                  </a:solid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Plane</a:t>
            </a:r>
          </a:p>
        </p:txBody>
      </p:sp>
      <p:sp>
        <p:nvSpPr>
          <p:cNvPr id="2" name="Flowchart: Connector 1"/>
          <p:cNvSpPr/>
          <p:nvPr/>
        </p:nvSpPr>
        <p:spPr>
          <a:xfrm>
            <a:off x="2590800" y="4457749"/>
            <a:ext cx="304800" cy="191363"/>
          </a:xfrm>
          <a:prstGeom prst="flowChartConnector">
            <a:avLst/>
          </a:prstGeom>
          <a:solidFill>
            <a:srgbClr val="FFFFFF"/>
          </a:solidFill>
          <a:ln>
            <a:solidFill>
              <a:schemeClr val="bg2"/>
            </a:solidFill>
          </a:ln>
          <a:scene3d>
            <a:camera prst="isometricOffAxis2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a:off x="2743200" y="3200402"/>
            <a:ext cx="0" cy="1343025"/>
          </a:xfrm>
          <a:prstGeom prst="straightConnector1">
            <a:avLst/>
          </a:prstGeom>
          <a:ln w="114300">
            <a:solidFill>
              <a:srgbClr val="FFFFFF"/>
            </a:solidFill>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62200" y="1371650"/>
            <a:ext cx="434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solidFill>
                    <a:srgbClr val="220011"/>
                  </a:solid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Primary</a:t>
            </a:r>
            <a:endParaRPr kumimoji="0" lang="en-US" sz="3200" b="1" i="0" u="none" strike="noStrike" kern="1200" cap="none" spc="0" normalizeH="0" baseline="0" noProof="0" dirty="0">
              <a:ln>
                <a:solidFill>
                  <a:srgbClr val="220011"/>
                </a:solidFill>
              </a:ln>
              <a:solidFill>
                <a:srgbClr val="FFFFFF"/>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13" name="Flowchart: Connector 12"/>
          <p:cNvSpPr/>
          <p:nvPr/>
        </p:nvSpPr>
        <p:spPr>
          <a:xfrm>
            <a:off x="6248400" y="4457749"/>
            <a:ext cx="304800" cy="191363"/>
          </a:xfrm>
          <a:prstGeom prst="flowChartConnector">
            <a:avLst/>
          </a:prstGeom>
          <a:solidFill>
            <a:srgbClr val="FFFFFF"/>
          </a:solidFill>
          <a:ln>
            <a:solidFill>
              <a:schemeClr val="bg2"/>
            </a:solidFill>
          </a:ln>
          <a:scene3d>
            <a:camera prst="isometricOffAxis2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229100" y="2761868"/>
            <a:ext cx="434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solidFill>
                    <a:srgbClr val="220011"/>
                  </a:solid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Secondary</a:t>
            </a:r>
            <a:endParaRPr kumimoji="0" lang="en-US" sz="3200" b="1" i="0" u="none" strike="noStrike" kern="1200" cap="none" spc="0" normalizeH="0" baseline="0" noProof="0" dirty="0">
              <a:ln>
                <a:solidFill>
                  <a:srgbClr val="220011"/>
                </a:solidFill>
              </a:ln>
              <a:solidFill>
                <a:srgbClr val="FFFFFF"/>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12" name="Flowchart: Connector 11"/>
          <p:cNvSpPr/>
          <p:nvPr/>
        </p:nvSpPr>
        <p:spPr>
          <a:xfrm>
            <a:off x="4419600" y="4457749"/>
            <a:ext cx="304800" cy="191363"/>
          </a:xfrm>
          <a:prstGeom prst="flowChartConnector">
            <a:avLst/>
          </a:prstGeom>
          <a:solidFill>
            <a:srgbClr val="FFFFFF"/>
          </a:solidFill>
          <a:ln>
            <a:solidFill>
              <a:schemeClr val="bg2"/>
            </a:solidFill>
          </a:ln>
          <a:scene3d>
            <a:camera prst="isometricOffAxis2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4572000" y="1828800"/>
            <a:ext cx="0" cy="2695194"/>
          </a:xfrm>
          <a:prstGeom prst="straightConnector1">
            <a:avLst/>
          </a:prstGeom>
          <a:ln w="114300">
            <a:solidFill>
              <a:srgbClr val="FFFFFF"/>
            </a:solidFill>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1500" y="2763824"/>
            <a:ext cx="434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solidFill>
                    <a:srgbClr val="220011"/>
                  </a:solid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Secondary</a:t>
            </a:r>
            <a:endParaRPr kumimoji="0" lang="en-US" sz="3200" b="1" i="0" u="none" strike="noStrike" kern="1200" cap="none" spc="0" normalizeH="0" baseline="0" noProof="0" dirty="0">
              <a:ln>
                <a:solidFill>
                  <a:srgbClr val="220011"/>
                </a:solidFill>
              </a:ln>
              <a:solidFill>
                <a:srgbClr val="FFFFFF"/>
              </a:solidFill>
              <a:effectLst>
                <a:outerShdw blurRad="38100" dist="38100" dir="2700000" algn="tl">
                  <a:srgbClr val="000000">
                    <a:alpha val="43137"/>
                  </a:srgbClr>
                </a:outerShdw>
              </a:effectLst>
              <a:uLnTx/>
              <a:uFillTx/>
              <a:latin typeface="Calibri" pitchFamily="34" charset="0"/>
              <a:ea typeface="+mn-ea"/>
              <a:cs typeface="+mn-cs"/>
            </a:endParaRPr>
          </a:p>
        </p:txBody>
      </p:sp>
      <p:cxnSp>
        <p:nvCxnSpPr>
          <p:cNvPr id="10" name="Straight Arrow Connector 9"/>
          <p:cNvCxnSpPr/>
          <p:nvPr/>
        </p:nvCxnSpPr>
        <p:spPr>
          <a:xfrm>
            <a:off x="6400800" y="3200402"/>
            <a:ext cx="0" cy="1343025"/>
          </a:xfrm>
          <a:prstGeom prst="straightConnector1">
            <a:avLst/>
          </a:prstGeom>
          <a:ln w="114300">
            <a:solidFill>
              <a:srgbClr val="FFFFFF"/>
            </a:solidFill>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314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1000"/>
                                        <p:tgtEl>
                                          <p:spTgt spid="15"/>
                                        </p:tgtEl>
                                      </p:cBhvr>
                                    </p:animEffect>
                                  </p:childTnLst>
                                </p:cTn>
                              </p:par>
                              <p:par>
                                <p:cTn id="33" presetID="45"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000"/>
                                        <p:tgtEl>
                                          <p:spTgt spid="23"/>
                                        </p:tgtEl>
                                      </p:cBhvr>
                                    </p:animEffect>
                                    <p:anim calcmode="lin" valueType="num">
                                      <p:cBhvr>
                                        <p:cTn id="36" dur="2000" fill="hold"/>
                                        <p:tgtEl>
                                          <p:spTgt spid="23"/>
                                        </p:tgtEl>
                                        <p:attrNameLst>
                                          <p:attrName>ppt_w</p:attrName>
                                        </p:attrNameLst>
                                      </p:cBhvr>
                                      <p:tavLst>
                                        <p:tav tm="0" fmla="#ppt_w*sin(2.5*pi*$)">
                                          <p:val>
                                            <p:fltVal val="0"/>
                                          </p:val>
                                        </p:tav>
                                        <p:tav tm="100000">
                                          <p:val>
                                            <p:fltVal val="1"/>
                                          </p:val>
                                        </p:tav>
                                      </p:tavLst>
                                    </p:anim>
                                    <p:anim calcmode="lin" valueType="num">
                                      <p:cBhvr>
                                        <p:cTn id="37" dur="2000" fill="hold"/>
                                        <p:tgtEl>
                                          <p:spTgt spid="23"/>
                                        </p:tgtEl>
                                        <p:attrNameLst>
                                          <p:attrName>ppt_h</p:attrName>
                                        </p:attrNameLst>
                                      </p:cBhvr>
                                      <p:tavLst>
                                        <p:tav tm="0">
                                          <p:val>
                                            <p:strVal val="#ppt_h"/>
                                          </p:val>
                                        </p:tav>
                                        <p:tav tm="100000">
                                          <p:val>
                                            <p:strVal val="#ppt_h"/>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1000"/>
                                        <p:tgtEl>
                                          <p:spTgt spid="3"/>
                                        </p:tgtEl>
                                      </p:cBhvr>
                                    </p:animEffect>
                                  </p:childTnLst>
                                </p:cTn>
                              </p:par>
                              <p:par>
                                <p:cTn id="42" presetID="45"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anim calcmode="lin" valueType="num">
                                      <p:cBhvr>
                                        <p:cTn id="45" dur="2000" fill="hold"/>
                                        <p:tgtEl>
                                          <p:spTgt spid="25"/>
                                        </p:tgtEl>
                                        <p:attrNameLst>
                                          <p:attrName>ppt_w</p:attrName>
                                        </p:attrNameLst>
                                      </p:cBhvr>
                                      <p:tavLst>
                                        <p:tav tm="0" fmla="#ppt_w*sin(2.5*pi*$)">
                                          <p:val>
                                            <p:fltVal val="0"/>
                                          </p:val>
                                        </p:tav>
                                        <p:tav tm="100000">
                                          <p:val>
                                            <p:fltVal val="1"/>
                                          </p:val>
                                        </p:tav>
                                      </p:tavLst>
                                    </p:anim>
                                    <p:anim calcmode="lin" valueType="num">
                                      <p:cBhvr>
                                        <p:cTn id="46" dur="2000" fill="hold"/>
                                        <p:tgtEl>
                                          <p:spTgt spid="25"/>
                                        </p:tgtEl>
                                        <p:attrNameLst>
                                          <p:attrName>ppt_h</p:attrName>
                                        </p:attrNameLst>
                                      </p:cBhvr>
                                      <p:tavLst>
                                        <p:tav tm="0">
                                          <p:val>
                                            <p:strVal val="#ppt_h"/>
                                          </p:val>
                                        </p:tav>
                                        <p:tav tm="100000">
                                          <p:val>
                                            <p:strVal val="#ppt_h"/>
                                          </p:val>
                                        </p:tav>
                                      </p:tavLst>
                                    </p:anim>
                                  </p:childTnLst>
                                </p:cTn>
                              </p:par>
                            </p:childTnLst>
                          </p:cTn>
                        </p:par>
                        <p:par>
                          <p:cTn id="47" fill="hold">
                            <p:stCondLst>
                              <p:cond delay="6500"/>
                            </p:stCondLst>
                            <p:childTnLst>
                              <p:par>
                                <p:cTn id="48" presetID="22" presetClass="entr" presetSubtype="1"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1000"/>
                                        <p:tgtEl>
                                          <p:spTgt spid="10"/>
                                        </p:tgtEl>
                                      </p:cBhvr>
                                    </p:animEffect>
                                  </p:childTnLst>
                                </p:cTn>
                              </p:par>
                              <p:par>
                                <p:cTn id="51" presetID="45"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2000"/>
                                        <p:tgtEl>
                                          <p:spTgt spid="24"/>
                                        </p:tgtEl>
                                      </p:cBhvr>
                                    </p:animEffect>
                                    <p:anim calcmode="lin" valueType="num">
                                      <p:cBhvr>
                                        <p:cTn id="54" dur="2000" fill="hold"/>
                                        <p:tgtEl>
                                          <p:spTgt spid="24"/>
                                        </p:tgtEl>
                                        <p:attrNameLst>
                                          <p:attrName>ppt_w</p:attrName>
                                        </p:attrNameLst>
                                      </p:cBhvr>
                                      <p:tavLst>
                                        <p:tav tm="0" fmla="#ppt_w*sin(2.5*pi*$)">
                                          <p:val>
                                            <p:fltVal val="0"/>
                                          </p:val>
                                        </p:tav>
                                        <p:tav tm="100000">
                                          <p:val>
                                            <p:fltVal val="1"/>
                                          </p:val>
                                        </p:tav>
                                      </p:tavLst>
                                    </p:anim>
                                    <p:anim calcmode="lin" valueType="num">
                                      <p:cBhvr>
                                        <p:cTn id="55"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P spid="23" grpId="0"/>
      <p:bldP spid="13" grpId="0" animBg="1"/>
      <p:bldP spid="24" grpId="0"/>
      <p:bldP spid="12" grpId="0" animBg="1"/>
      <p:bldP spid="2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1143000" y="4229130"/>
            <a:ext cx="6705600" cy="724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CC"/>
              </a:solidFill>
            </a:endParaRPr>
          </a:p>
        </p:txBody>
      </p:sp>
      <p:sp>
        <p:nvSpPr>
          <p:cNvPr id="9" name="TextBox 8"/>
          <p:cNvSpPr txBox="1"/>
          <p:nvPr/>
        </p:nvSpPr>
        <p:spPr>
          <a:xfrm>
            <a:off x="609600" y="133350"/>
            <a:ext cx="7848600" cy="830997"/>
          </a:xfrm>
          <a:prstGeom prst="rect">
            <a:avLst/>
          </a:prstGeom>
          <a:noFill/>
        </p:spPr>
        <p:txBody>
          <a:bodyPr wrap="square" rtlCol="0">
            <a:spAutoFit/>
          </a:bodyPr>
          <a:lstStyle/>
          <a:p>
            <a:pPr algn="ctr">
              <a:defRPr/>
            </a:pPr>
            <a:r>
              <a:rPr lang="en-US" sz="4800" b="1" dirty="0">
                <a:ln w="3175">
                  <a:solidFill>
                    <a:srgbClr val="220011"/>
                  </a:solidFill>
                </a:ln>
                <a:solidFill>
                  <a:srgbClr val="FFFFFF"/>
                </a:solidFill>
                <a:effectLst>
                  <a:outerShdw blurRad="38100" dist="38100" dir="2700000" algn="tl">
                    <a:srgbClr val="000000">
                      <a:alpha val="43137"/>
                    </a:srgbClr>
                  </a:outerShdw>
                </a:effectLst>
                <a:latin typeface="Calibri" pitchFamily="34" charset="0"/>
                <a:cs typeface="Arial" charset="0"/>
              </a:rPr>
              <a:t>Duple Conducting Pattern</a:t>
            </a:r>
          </a:p>
        </p:txBody>
      </p:sp>
      <p:cxnSp>
        <p:nvCxnSpPr>
          <p:cNvPr id="10" name="Straight Arrow Connector 9"/>
          <p:cNvCxnSpPr/>
          <p:nvPr/>
        </p:nvCxnSpPr>
        <p:spPr>
          <a:xfrm>
            <a:off x="4572000" y="1200150"/>
            <a:ext cx="0" cy="3371850"/>
          </a:xfrm>
          <a:prstGeom prst="straightConnector1">
            <a:avLst/>
          </a:prstGeom>
          <a:ln w="114300">
            <a:solidFill>
              <a:srgbClr val="FFFFFF"/>
            </a:solidFill>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5" name="Flowchart: Connector 14"/>
          <p:cNvSpPr/>
          <p:nvPr/>
        </p:nvSpPr>
        <p:spPr>
          <a:xfrm>
            <a:off x="4419600" y="4494967"/>
            <a:ext cx="304800" cy="191363"/>
          </a:xfrm>
          <a:prstGeom prst="flowChartConnector">
            <a:avLst/>
          </a:prstGeom>
          <a:solidFill>
            <a:srgbClr val="FFFFFF"/>
          </a:solidFill>
          <a:ln>
            <a:solidFill>
              <a:schemeClr val="bg2"/>
            </a:solidFill>
          </a:ln>
          <a:scene3d>
            <a:camera prst="isometricOffAxis2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CC"/>
              </a:solidFill>
            </a:endParaRPr>
          </a:p>
        </p:txBody>
      </p:sp>
      <p:cxnSp>
        <p:nvCxnSpPr>
          <p:cNvPr id="11" name="Straight Arrow Connector 10"/>
          <p:cNvCxnSpPr/>
          <p:nvPr/>
        </p:nvCxnSpPr>
        <p:spPr>
          <a:xfrm flipV="1">
            <a:off x="4572000" y="3257550"/>
            <a:ext cx="0" cy="1314450"/>
          </a:xfrm>
          <a:prstGeom prst="straightConnector1">
            <a:avLst/>
          </a:prstGeom>
          <a:ln w="76200">
            <a:solidFill>
              <a:srgbClr val="FFFFFF"/>
            </a:solidFill>
            <a:headEnd type="none"/>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72000" y="3314700"/>
            <a:ext cx="0" cy="1314450"/>
          </a:xfrm>
          <a:prstGeom prst="straightConnector1">
            <a:avLst/>
          </a:prstGeom>
          <a:ln w="76200">
            <a:solidFill>
              <a:srgbClr val="FFFFFF"/>
            </a:solidFill>
            <a:headEnd type="arrow"/>
            <a:tailEnd type="none"/>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72000" y="1028700"/>
            <a:ext cx="0" cy="3543300"/>
          </a:xfrm>
          <a:prstGeom prst="straightConnector1">
            <a:avLst/>
          </a:prstGeom>
          <a:ln w="76200">
            <a:solidFill>
              <a:srgbClr val="FFFFFF"/>
            </a:solidFill>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09800" y="4552950"/>
            <a:ext cx="4343400" cy="584775"/>
          </a:xfrm>
          <a:prstGeom prst="rect">
            <a:avLst/>
          </a:prstGeom>
          <a:noFill/>
        </p:spPr>
        <p:txBody>
          <a:bodyPr wrap="square" rtlCol="0">
            <a:spAutoFit/>
          </a:bodyPr>
          <a:lstStyle/>
          <a:p>
            <a:pPr algn="ctr">
              <a:defRPr/>
            </a:pPr>
            <a:r>
              <a:rPr lang="en-US" sz="3200" b="1" dirty="0" smtClean="0">
                <a:ln>
                  <a:solidFill>
                    <a:srgbClr val="220011"/>
                  </a:solidFill>
                </a:ln>
                <a:solidFill>
                  <a:srgbClr val="FFFFFF"/>
                </a:solidFill>
                <a:effectLst>
                  <a:outerShdw blurRad="38100" dist="38100" dir="2700000" algn="tl">
                    <a:srgbClr val="000000">
                      <a:alpha val="43137"/>
                    </a:srgbClr>
                  </a:outerShdw>
                </a:effectLst>
                <a:latin typeface="Calibri" pitchFamily="34" charset="0"/>
                <a:cs typeface="Arial" charset="0"/>
              </a:rPr>
              <a:t>1 Point on Beat </a:t>
            </a:r>
            <a:r>
              <a:rPr lang="en-US" sz="3200" b="1" dirty="0">
                <a:ln>
                  <a:solidFill>
                    <a:srgbClr val="220011"/>
                  </a:solidFill>
                </a:ln>
                <a:solidFill>
                  <a:srgbClr val="FFFFFF"/>
                </a:solidFill>
                <a:effectLst>
                  <a:outerShdw blurRad="38100" dist="38100" dir="2700000" algn="tl">
                    <a:srgbClr val="000000">
                      <a:alpha val="43137"/>
                    </a:srgbClr>
                  </a:outerShdw>
                </a:effectLst>
                <a:latin typeface="Calibri" pitchFamily="34" charset="0"/>
                <a:cs typeface="Arial" charset="0"/>
              </a:rPr>
              <a:t>Plane</a:t>
            </a:r>
          </a:p>
        </p:txBody>
      </p:sp>
    </p:spTree>
    <p:extLst>
      <p:ext uri="{BB962C8B-B14F-4D97-AF65-F5344CB8AC3E}">
        <p14:creationId xmlns:p14="http://schemas.microsoft.com/office/powerpoint/2010/main" val="4093828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childTnLst>
                          </p:cTn>
                        </p:par>
                        <p:par>
                          <p:cTn id="23" fill="hold">
                            <p:stCondLst>
                              <p:cond delay="2500"/>
                            </p:stCondLst>
                            <p:childTnLst>
                              <p:par>
                                <p:cTn id="24" presetID="10" presetClass="exit" presetSubtype="0" fill="hold" nodeType="afterEffect">
                                  <p:stCondLst>
                                    <p:cond delay="0"/>
                                  </p:stCondLst>
                                  <p:childTnLst>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par>
                                <p:cTn id="27" presetID="2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1000"/>
                                        <p:tgtEl>
                                          <p:spTgt spid="11"/>
                                        </p:tgtEl>
                                      </p:cBhvr>
                                    </p:animEffect>
                                  </p:childTnLst>
                                </p:cTn>
                              </p:par>
                            </p:childTnLst>
                          </p:cTn>
                        </p:par>
                        <p:par>
                          <p:cTn id="30" fill="hold">
                            <p:stCondLst>
                              <p:cond delay="3500"/>
                            </p:stCondLst>
                            <p:childTnLst>
                              <p:par>
                                <p:cTn id="31" presetID="10" presetClass="exit" presetSubtype="0" fill="hold" nodeType="afterEffect">
                                  <p:stCondLst>
                                    <p:cond delay="0"/>
                                  </p:stCondLst>
                                  <p:childTnLst>
                                    <p:animEffect transition="out" filter="fade">
                                      <p:cBhvr>
                                        <p:cTn id="32" dur="1000"/>
                                        <p:tgtEl>
                                          <p:spTgt spid="11"/>
                                        </p:tgtEl>
                                      </p:cBhvr>
                                    </p:animEffect>
                                    <p:set>
                                      <p:cBhvr>
                                        <p:cTn id="33" dur="1" fill="hold">
                                          <p:stCondLst>
                                            <p:cond delay="999"/>
                                          </p:stCondLst>
                                        </p:cTn>
                                        <p:tgtEl>
                                          <p:spTgt spid="11"/>
                                        </p:tgtEl>
                                        <p:attrNameLst>
                                          <p:attrName>style.visibility</p:attrName>
                                        </p:attrNameLst>
                                      </p:cBhvr>
                                      <p:to>
                                        <p:strVal val="hidden"/>
                                      </p:to>
                                    </p:set>
                                  </p:childTnLst>
                                </p:cTn>
                              </p:par>
                              <p:par>
                                <p:cTn id="34" presetID="22" presetClass="entr" presetSubtype="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1000"/>
                                        <p:tgtEl>
                                          <p:spTgt spid="14"/>
                                        </p:tgtEl>
                                      </p:cBhvr>
                                    </p:animEffect>
                                  </p:childTnLst>
                                </p:cTn>
                              </p:par>
                            </p:childTnLst>
                          </p:cTn>
                        </p:par>
                        <p:par>
                          <p:cTn id="37" fill="hold">
                            <p:stCondLst>
                              <p:cond delay="4500"/>
                            </p:stCondLst>
                            <p:childTnLst>
                              <p:par>
                                <p:cTn id="38" presetID="10" presetClass="exit" presetSubtype="0" fill="hold" nodeType="afterEffect">
                                  <p:stCondLst>
                                    <p:cond delay="0"/>
                                  </p:stCondLst>
                                  <p:childTnLst>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par>
                                <p:cTn id="41" presetID="2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1000"/>
                                        <p:tgtEl>
                                          <p:spTgt spid="16"/>
                                        </p:tgtEl>
                                      </p:cBhvr>
                                    </p:animEffect>
                                  </p:childTnLst>
                                </p:cTn>
                              </p:par>
                            </p:childTnLst>
                          </p:cTn>
                        </p:par>
                        <p:par>
                          <p:cTn id="44" fill="hold">
                            <p:stCondLst>
                              <p:cond delay="5500"/>
                            </p:stCondLst>
                            <p:childTnLst>
                              <p:par>
                                <p:cTn id="45" presetID="10" presetClass="exit" presetSubtype="0" fill="hold" nodeType="afterEffect">
                                  <p:stCondLst>
                                    <p:cond delay="0"/>
                                  </p:stCondLst>
                                  <p:childTnLst>
                                    <p:animEffect transition="out" filter="fade">
                                      <p:cBhvr>
                                        <p:cTn id="46" dur="2000"/>
                                        <p:tgtEl>
                                          <p:spTgt spid="16"/>
                                        </p:tgtEl>
                                      </p:cBhvr>
                                    </p:animEffect>
                                    <p:set>
                                      <p:cBhvr>
                                        <p:cTn id="4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571500"/>
          </a:xfrm>
        </p:spPr>
        <p:txBody>
          <a:bodyPr/>
          <a:lstStyle/>
          <a:p>
            <a:pPr fontAlgn="auto">
              <a:spcAft>
                <a:spcPts val="0"/>
              </a:spcAft>
              <a:defRPr/>
            </a:pPr>
            <a:r>
              <a:rPr lang="en-US" b="1" dirty="0" smtClean="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Memory Songs:  </a:t>
            </a:r>
            <a:r>
              <a:rPr lang="en-US" b="1" dirty="0" smtClean="0">
                <a:ln w="3175">
                  <a:solidFill>
                    <a:schemeClr val="bg2"/>
                  </a:solidFill>
                </a:ln>
                <a:solidFill>
                  <a:srgbClr val="00B0F0"/>
                </a:solidFill>
                <a:effectLst>
                  <a:outerShdw blurRad="38100" dist="38100" dir="2700000" algn="tl">
                    <a:srgbClr val="000000">
                      <a:alpha val="43137"/>
                    </a:srgbClr>
                  </a:outerShdw>
                </a:effectLst>
                <a:latin typeface="Calibri" panose="020F0502020204030204" pitchFamily="34" charset="0"/>
                <a:cs typeface="Arial" pitchFamily="34" charset="0"/>
              </a:rPr>
              <a:t>Simple</a:t>
            </a:r>
            <a:r>
              <a:rPr lang="en-US" sz="4800" b="1" dirty="0" smtClean="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a:t>
            </a:r>
            <a:r>
              <a:rPr lang="en-US" b="1" dirty="0" smtClean="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Duple</a:t>
            </a:r>
            <a:endPar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endParaRPr>
          </a:p>
        </p:txBody>
      </p:sp>
      <p:sp>
        <p:nvSpPr>
          <p:cNvPr id="3" name="Content Placeholder 2"/>
          <p:cNvSpPr>
            <a:spLocks noGrp="1"/>
          </p:cNvSpPr>
          <p:nvPr>
            <p:ph idx="1"/>
          </p:nvPr>
        </p:nvSpPr>
        <p:spPr>
          <a:xfrm>
            <a:off x="533400" y="1485900"/>
            <a:ext cx="8077200" cy="3086100"/>
          </a:xfrm>
        </p:spPr>
        <p:txBody>
          <a:bodyPr>
            <a:normAutofit/>
          </a:bodyPr>
          <a:lstStyle/>
          <a:p>
            <a:pPr fontAlgn="auto">
              <a:spcAft>
                <a:spcPts val="0"/>
              </a:spcAft>
              <a:buClr>
                <a:schemeClr val="tx2"/>
              </a:buClr>
              <a:buSzPct val="90000"/>
              <a:buFont typeface="Wingdings" panose="05000000000000000000" pitchFamily="2" charset="2"/>
              <a:buChar char="v"/>
              <a:defRPr/>
            </a:pP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rPr>
              <a:t>“God is so good” (47) E</a:t>
            </a:r>
            <a:r>
              <a:rPr lang="en-US" sz="3600" b="1" dirty="0" smtClean="0">
                <a:ln>
                  <a:solidFill>
                    <a:sysClr val="windowText" lastClr="000000"/>
                  </a:solidFill>
                </a:ln>
                <a:effectLst>
                  <a:outerShdw blurRad="38100" dist="38100" dir="2700000" algn="tl">
                    <a:srgbClr val="000000">
                      <a:alpha val="43137"/>
                    </a:srgbClr>
                  </a:outerShdw>
                </a:effectLst>
                <a:latin typeface="MS Reference Sans Serif"/>
                <a:cs typeface="Calibri" panose="020F0502020204030204" pitchFamily="34" charset="0"/>
              </a:rPr>
              <a:t>♭</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a:t>
            </a:r>
            <a:endParaRPr lang="en-US"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825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066800" y="4229100"/>
            <a:ext cx="7010400" cy="800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CC"/>
              </a:solidFill>
            </a:endParaRPr>
          </a:p>
        </p:txBody>
      </p:sp>
      <p:cxnSp>
        <p:nvCxnSpPr>
          <p:cNvPr id="3" name="Straight Arrow Connector 2"/>
          <p:cNvCxnSpPr/>
          <p:nvPr/>
        </p:nvCxnSpPr>
        <p:spPr>
          <a:xfrm>
            <a:off x="4648200" y="1143000"/>
            <a:ext cx="0" cy="3371850"/>
          </a:xfrm>
          <a:prstGeom prst="straightConnector1">
            <a:avLst/>
          </a:prstGeom>
          <a:ln w="114300">
            <a:solidFill>
              <a:srgbClr val="FFFFFF"/>
            </a:solidFill>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133350"/>
            <a:ext cx="8458200" cy="830997"/>
          </a:xfrm>
          <a:prstGeom prst="rect">
            <a:avLst/>
          </a:prstGeom>
          <a:noFill/>
        </p:spPr>
        <p:txBody>
          <a:bodyPr wrap="square" rtlCol="0">
            <a:spAutoFit/>
          </a:bodyPr>
          <a:lstStyle/>
          <a:p>
            <a:pPr algn="ctr">
              <a:defRPr/>
            </a:pPr>
            <a:r>
              <a:rPr lang="en-US" sz="4800" b="1" dirty="0" smtClean="0">
                <a:ln w="3175">
                  <a:solidFill>
                    <a:srgbClr val="220011"/>
                  </a:solidFill>
                </a:ln>
                <a:solidFill>
                  <a:srgbClr val="FFFFFF"/>
                </a:solidFill>
                <a:effectLst>
                  <a:outerShdw blurRad="38100" dist="38100" dir="2700000" algn="tl">
                    <a:srgbClr val="000000">
                      <a:alpha val="43137"/>
                    </a:srgbClr>
                  </a:outerShdw>
                </a:effectLst>
                <a:latin typeface="Calibri" pitchFamily="34" charset="0"/>
                <a:cs typeface="Arial" charset="0"/>
              </a:rPr>
              <a:t>Triple </a:t>
            </a:r>
            <a:r>
              <a:rPr lang="en-US" sz="4800" b="1" dirty="0">
                <a:ln w="3175">
                  <a:solidFill>
                    <a:srgbClr val="220011"/>
                  </a:solidFill>
                </a:ln>
                <a:solidFill>
                  <a:srgbClr val="FFFFFF"/>
                </a:solidFill>
                <a:effectLst>
                  <a:outerShdw blurRad="38100" dist="38100" dir="2700000" algn="tl">
                    <a:srgbClr val="000000">
                      <a:alpha val="43137"/>
                    </a:srgbClr>
                  </a:outerShdw>
                </a:effectLst>
                <a:latin typeface="Calibri" pitchFamily="34" charset="0"/>
                <a:cs typeface="Arial" charset="0"/>
              </a:rPr>
              <a:t>Conducting Pattern</a:t>
            </a:r>
          </a:p>
        </p:txBody>
      </p:sp>
      <p:sp>
        <p:nvSpPr>
          <p:cNvPr id="13" name="Curved Down Arrow 12"/>
          <p:cNvSpPr/>
          <p:nvPr/>
        </p:nvSpPr>
        <p:spPr>
          <a:xfrm>
            <a:off x="4453288" y="3886200"/>
            <a:ext cx="2971801" cy="720090"/>
          </a:xfrm>
          <a:prstGeom prst="curvedDownArrow">
            <a:avLst/>
          </a:prstGeom>
          <a:solidFill>
            <a:srgbClr val="FFFFFF"/>
          </a:solidFill>
          <a:ln w="38100" cmpd="sng"/>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CC"/>
              </a:solidFill>
            </a:endParaRPr>
          </a:p>
        </p:txBody>
      </p:sp>
      <p:cxnSp>
        <p:nvCxnSpPr>
          <p:cNvPr id="18" name="Straight Arrow Connector 17"/>
          <p:cNvCxnSpPr/>
          <p:nvPr/>
        </p:nvCxnSpPr>
        <p:spPr>
          <a:xfrm rot="10800000">
            <a:off x="4495800" y="1257300"/>
            <a:ext cx="0" cy="3371850"/>
          </a:xfrm>
          <a:prstGeom prst="straightConnector1">
            <a:avLst/>
          </a:prstGeom>
          <a:ln w="76200">
            <a:solidFill>
              <a:srgbClr val="FFFFFF"/>
            </a:solidFill>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Curved Down Arrow 6"/>
          <p:cNvSpPr/>
          <p:nvPr/>
        </p:nvSpPr>
        <p:spPr>
          <a:xfrm flipH="1">
            <a:off x="4495800" y="3886200"/>
            <a:ext cx="2667000" cy="720090"/>
          </a:xfrm>
          <a:prstGeom prst="curvedDownArrow">
            <a:avLst>
              <a:gd name="adj1" fmla="val 25000"/>
              <a:gd name="adj2" fmla="val 48400"/>
              <a:gd name="adj3" fmla="val 25000"/>
            </a:avLst>
          </a:prstGeom>
          <a:solidFill>
            <a:srgbClr val="FFFFFF"/>
          </a:solidFill>
          <a:ln w="38100" cmpd="sng"/>
          <a:effectLst>
            <a:glow rad="228600">
              <a:schemeClr val="accent5">
                <a:satMod val="175000"/>
                <a:alpha val="40000"/>
              </a:schemeClr>
            </a:glow>
          </a:effectLst>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CC"/>
              </a:solidFill>
            </a:endParaRPr>
          </a:p>
        </p:txBody>
      </p:sp>
      <p:sp>
        <p:nvSpPr>
          <p:cNvPr id="11" name="Flowchart: Connector 10"/>
          <p:cNvSpPr/>
          <p:nvPr/>
        </p:nvSpPr>
        <p:spPr>
          <a:xfrm>
            <a:off x="4419600" y="4492039"/>
            <a:ext cx="304800" cy="191363"/>
          </a:xfrm>
          <a:prstGeom prst="flowChartConnector">
            <a:avLst/>
          </a:prstGeom>
          <a:solidFill>
            <a:srgbClr val="FFFFFF"/>
          </a:solidFill>
          <a:ln>
            <a:solidFill>
              <a:schemeClr val="bg2"/>
            </a:solidFill>
          </a:ln>
          <a:scene3d>
            <a:camera prst="isometricOffAxis2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CC"/>
              </a:solidFill>
            </a:endParaRPr>
          </a:p>
        </p:txBody>
      </p:sp>
      <p:sp>
        <p:nvSpPr>
          <p:cNvPr id="12" name="Flowchart: Connector 11"/>
          <p:cNvSpPr/>
          <p:nvPr/>
        </p:nvSpPr>
        <p:spPr>
          <a:xfrm>
            <a:off x="7010400" y="4492039"/>
            <a:ext cx="304800" cy="191363"/>
          </a:xfrm>
          <a:prstGeom prst="flowChartConnector">
            <a:avLst/>
          </a:prstGeom>
          <a:solidFill>
            <a:srgbClr val="FFFFFF"/>
          </a:solidFill>
          <a:ln>
            <a:solidFill>
              <a:schemeClr val="bg2"/>
            </a:solidFill>
          </a:ln>
          <a:scene3d>
            <a:camera prst="isometricOffAxis2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CC"/>
              </a:solidFill>
            </a:endParaRPr>
          </a:p>
        </p:txBody>
      </p:sp>
      <p:sp>
        <p:nvSpPr>
          <p:cNvPr id="14" name="TextBox 13"/>
          <p:cNvSpPr txBox="1"/>
          <p:nvPr/>
        </p:nvSpPr>
        <p:spPr>
          <a:xfrm>
            <a:off x="2362200" y="4572050"/>
            <a:ext cx="4343400" cy="584775"/>
          </a:xfrm>
          <a:prstGeom prst="rect">
            <a:avLst/>
          </a:prstGeom>
          <a:noFill/>
        </p:spPr>
        <p:txBody>
          <a:bodyPr wrap="square" rtlCol="0">
            <a:spAutoFit/>
          </a:bodyPr>
          <a:lstStyle/>
          <a:p>
            <a:pPr algn="ctr">
              <a:defRPr/>
            </a:pPr>
            <a:r>
              <a:rPr lang="en-US" sz="3200" b="1" dirty="0" smtClean="0">
                <a:ln>
                  <a:solidFill>
                    <a:srgbClr val="220011"/>
                  </a:solidFill>
                </a:ln>
                <a:solidFill>
                  <a:srgbClr val="FFFFFF"/>
                </a:solidFill>
                <a:effectLst>
                  <a:outerShdw blurRad="38100" dist="38100" dir="2700000" algn="tl">
                    <a:srgbClr val="000000">
                      <a:alpha val="43137"/>
                    </a:srgbClr>
                  </a:outerShdw>
                </a:effectLst>
                <a:latin typeface="Calibri" pitchFamily="34" charset="0"/>
                <a:cs typeface="Arial" charset="0"/>
              </a:rPr>
              <a:t>2 Points on Beat </a:t>
            </a:r>
            <a:r>
              <a:rPr lang="en-US" sz="3200" b="1" dirty="0">
                <a:ln>
                  <a:solidFill>
                    <a:srgbClr val="220011"/>
                  </a:solidFill>
                </a:ln>
                <a:solidFill>
                  <a:srgbClr val="FFFFFF"/>
                </a:solidFill>
                <a:effectLst>
                  <a:outerShdw blurRad="38100" dist="38100" dir="2700000" algn="tl">
                    <a:srgbClr val="000000">
                      <a:alpha val="43137"/>
                    </a:srgbClr>
                  </a:outerShdw>
                </a:effectLst>
                <a:latin typeface="Calibri" pitchFamily="34" charset="0"/>
                <a:cs typeface="Arial" charset="0"/>
              </a:rPr>
              <a:t>Plane</a:t>
            </a:r>
          </a:p>
        </p:txBody>
      </p:sp>
    </p:spTree>
    <p:extLst>
      <p:ext uri="{BB962C8B-B14F-4D97-AF65-F5344CB8AC3E}">
        <p14:creationId xmlns:p14="http://schemas.microsoft.com/office/powerpoint/2010/main" val="1264826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1000"/>
                                        <p:tgtEl>
                                          <p:spTgt spid="3"/>
                                        </p:tgtEl>
                                      </p:cBhvr>
                                    </p:animEffect>
                                  </p:childTnLst>
                                </p:cTn>
                              </p:par>
                            </p:childTnLst>
                          </p:cTn>
                        </p:par>
                        <p:par>
                          <p:cTn id="27" fill="hold">
                            <p:stCondLst>
                              <p:cond delay="3000"/>
                            </p:stCondLst>
                            <p:childTnLst>
                              <p:par>
                                <p:cTn id="28" presetID="10" presetClass="exit" presetSubtype="0" fill="hold" nodeType="afterEffect">
                                  <p:stCondLst>
                                    <p:cond delay="0"/>
                                  </p:stCondLst>
                                  <p:childTnLst>
                                    <p:animEffect transition="out" filter="fade">
                                      <p:cBhvr>
                                        <p:cTn id="29" dur="1000"/>
                                        <p:tgtEl>
                                          <p:spTgt spid="3"/>
                                        </p:tgtEl>
                                      </p:cBhvr>
                                    </p:animEffect>
                                    <p:set>
                                      <p:cBhvr>
                                        <p:cTn id="30" dur="1" fill="hold">
                                          <p:stCondLst>
                                            <p:cond delay="999"/>
                                          </p:stCondLst>
                                        </p:cTn>
                                        <p:tgtEl>
                                          <p:spTgt spid="3"/>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childTnLst>
                          </p:cTn>
                        </p:par>
                        <p:par>
                          <p:cTn id="34" fill="hold">
                            <p:stCondLst>
                              <p:cond delay="4000"/>
                            </p:stCondLst>
                            <p:childTnLst>
                              <p:par>
                                <p:cTn id="35" presetID="10" presetClass="exit" presetSubtype="0" fill="hold" nodeType="afterEffect">
                                  <p:stCondLst>
                                    <p:cond delay="0"/>
                                  </p:stCondLst>
                                  <p:childTnLst>
                                    <p:animEffect transition="out" filter="fade">
                                      <p:cBhvr>
                                        <p:cTn id="36" dur="1000"/>
                                        <p:tgtEl>
                                          <p:spTgt spid="13"/>
                                        </p:tgtEl>
                                      </p:cBhvr>
                                    </p:animEffect>
                                    <p:set>
                                      <p:cBhvr>
                                        <p:cTn id="37" dur="1" fill="hold">
                                          <p:stCondLst>
                                            <p:cond delay="999"/>
                                          </p:stCondLst>
                                        </p:cTn>
                                        <p:tgtEl>
                                          <p:spTgt spid="13"/>
                                        </p:tgtEl>
                                        <p:attrNameLst>
                                          <p:attrName>style.visibility</p:attrName>
                                        </p:attrNameLst>
                                      </p:cBhvr>
                                      <p:to>
                                        <p:strVal val="hidden"/>
                                      </p:to>
                                    </p:set>
                                  </p:childTnLst>
                                </p:cTn>
                              </p:par>
                              <p:par>
                                <p:cTn id="38" presetID="22" presetClass="entr" presetSubtype="2"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1000"/>
                                        <p:tgtEl>
                                          <p:spTgt spid="7"/>
                                        </p:tgtEl>
                                      </p:cBhvr>
                                    </p:animEffect>
                                  </p:childTnLst>
                                </p:cTn>
                              </p:par>
                            </p:childTnLst>
                          </p:cTn>
                        </p:par>
                        <p:par>
                          <p:cTn id="41" fill="hold">
                            <p:stCondLst>
                              <p:cond delay="5000"/>
                            </p:stCondLst>
                            <p:childTnLst>
                              <p:par>
                                <p:cTn id="42" presetID="10" presetClass="exit" presetSubtype="0" fill="hold" grpId="0" nodeType="afterEffect">
                                  <p:stCondLst>
                                    <p:cond delay="0"/>
                                  </p:stCondLst>
                                  <p:childTnLst>
                                    <p:animEffect transition="out" filter="fade">
                                      <p:cBhvr>
                                        <p:cTn id="43" dur="1000"/>
                                        <p:tgtEl>
                                          <p:spTgt spid="7"/>
                                        </p:tgtEl>
                                      </p:cBhvr>
                                    </p:animEffect>
                                    <p:set>
                                      <p:cBhvr>
                                        <p:cTn id="44" dur="1" fill="hold">
                                          <p:stCondLst>
                                            <p:cond delay="999"/>
                                          </p:stCondLst>
                                        </p:cTn>
                                        <p:tgtEl>
                                          <p:spTgt spid="7"/>
                                        </p:tgtEl>
                                        <p:attrNameLst>
                                          <p:attrName>style.visibility</p:attrName>
                                        </p:attrNameLst>
                                      </p:cBhvr>
                                      <p:to>
                                        <p:strVal val="hidden"/>
                                      </p:to>
                                    </p:set>
                                  </p:childTnLst>
                                </p:cTn>
                              </p:par>
                              <p:par>
                                <p:cTn id="45" presetID="2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1000"/>
                                        <p:tgtEl>
                                          <p:spTgt spid="18"/>
                                        </p:tgtEl>
                                      </p:cBhvr>
                                    </p:animEffect>
                                  </p:childTnLst>
                                </p:cTn>
                              </p:par>
                            </p:childTnLst>
                          </p:cTn>
                        </p:par>
                        <p:par>
                          <p:cTn id="48" fill="hold">
                            <p:stCondLst>
                              <p:cond delay="6000"/>
                            </p:stCondLst>
                            <p:childTnLst>
                              <p:par>
                                <p:cTn id="49" presetID="10" presetClass="exit" presetSubtype="0" fill="hold" nodeType="afterEffect">
                                  <p:stCondLst>
                                    <p:cond delay="0"/>
                                  </p:stCondLst>
                                  <p:childTnLst>
                                    <p:animEffect transition="out" filter="fade">
                                      <p:cBhvr>
                                        <p:cTn id="50" dur="2000"/>
                                        <p:tgtEl>
                                          <p:spTgt spid="18"/>
                                        </p:tgtEl>
                                      </p:cBhvr>
                                    </p:animEffect>
                                    <p:set>
                                      <p:cBhvr>
                                        <p:cTn id="51"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11" grpId="0" animBg="1"/>
      <p:bldP spid="12"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660 - I Will Sing Of The Mercies - 1.5</a:t>
            </a:r>
            <a:endParaRPr lang="en-US" dirty="0"/>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80416989"/>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571500"/>
          </a:xfrm>
        </p:spPr>
        <p:txBody>
          <a:bodyPr/>
          <a:lstStyle/>
          <a:p>
            <a:pPr fontAlgn="auto">
              <a:spcAft>
                <a:spcPts val="0"/>
              </a:spcAft>
              <a:defRPr/>
            </a:pPr>
            <a:r>
              <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Memory Songs:  </a:t>
            </a:r>
            <a:r>
              <a:rPr lang="en-US" b="1" dirty="0">
                <a:ln w="3175">
                  <a:solidFill>
                    <a:schemeClr val="bg2"/>
                  </a:solidFill>
                </a:ln>
                <a:solidFill>
                  <a:srgbClr val="00B0F0"/>
                </a:solidFill>
                <a:effectLst>
                  <a:outerShdw blurRad="38100" dist="38100" dir="2700000" algn="tl">
                    <a:srgbClr val="000000">
                      <a:alpha val="43137"/>
                    </a:srgbClr>
                  </a:outerShdw>
                </a:effectLst>
                <a:latin typeface="Calibri" panose="020F0502020204030204" pitchFamily="34" charset="0"/>
                <a:cs typeface="Arial" pitchFamily="34" charset="0"/>
              </a:rPr>
              <a:t>Simple</a:t>
            </a:r>
            <a:r>
              <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/Triple</a:t>
            </a:r>
          </a:p>
        </p:txBody>
      </p:sp>
      <p:sp>
        <p:nvSpPr>
          <p:cNvPr id="3" name="Content Placeholder 2"/>
          <p:cNvSpPr>
            <a:spLocks noGrp="1"/>
          </p:cNvSpPr>
          <p:nvPr>
            <p:ph idx="1"/>
          </p:nvPr>
        </p:nvSpPr>
        <p:spPr>
          <a:xfrm>
            <a:off x="152400" y="1485900"/>
            <a:ext cx="9144000" cy="3086100"/>
          </a:xfrm>
        </p:spPr>
        <p:txBody>
          <a:bodyPr>
            <a:normAutofit/>
          </a:bodyPr>
          <a:lstStyle/>
          <a:p>
            <a:pPr fontAlgn="auto">
              <a:spcAft>
                <a:spcPts val="0"/>
              </a:spcAft>
              <a:buClr>
                <a:schemeClr val="tx2"/>
              </a:buClr>
              <a:buSzPct val="90000"/>
              <a:buFont typeface="Wingdings" panose="05000000000000000000" pitchFamily="2" charset="2"/>
              <a:buChar char="v"/>
              <a:defRPr/>
            </a:pPr>
            <a:r>
              <a:rPr lang="en-US" sz="3600" dirty="0" smtClean="0">
                <a:effectLst>
                  <a:outerShdw blurRad="38100" dist="38100" dir="2700000" algn="tl">
                    <a:srgbClr val="000000">
                      <a:alpha val="43137"/>
                    </a:srgbClr>
                  </a:outerShdw>
                </a:effectLst>
                <a:latin typeface="Calibri" panose="020F0502020204030204" pitchFamily="34" charset="0"/>
                <a:cs typeface="Arial" pitchFamily="34" charset="0"/>
              </a:rPr>
              <a:t>“</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rPr>
              <a:t>When my love to Christ grows weak” (159) C </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a:t>
            </a:r>
            <a:r>
              <a:rPr lang="en-US" sz="3600" b="1" dirty="0">
                <a:ln>
                  <a:solidFill>
                    <a:sysClr val="windowText" lastClr="000000"/>
                  </a:solidFill>
                </a:ln>
                <a:effectLst>
                  <a:outerShdw blurRad="38100" dist="38100" dir="2700000" algn="tl">
                    <a:srgbClr val="000000">
                      <a:alpha val="43137"/>
                    </a:srgbClr>
                  </a:outerShdw>
                </a:effectLst>
                <a:latin typeface="Arial"/>
                <a:cs typeface="Arial"/>
              </a:rPr>
              <a:t>↑</a:t>
            </a:r>
            <a:endPar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endParaRPr>
          </a:p>
          <a:p>
            <a:pPr marL="320040" indent="-320040" fontAlgn="auto">
              <a:spcAft>
                <a:spcPts val="0"/>
              </a:spcAft>
              <a:buClr>
                <a:schemeClr val="tx2"/>
              </a:buClr>
              <a:buSzPct val="90000"/>
              <a:buFont typeface="Wingdings" pitchFamily="2" charset="2"/>
              <a:buChar char="Ø"/>
              <a:defRPr/>
            </a:pPr>
            <a:endParaRPr lang="en-US" sz="4000" b="1" dirty="0" smtClean="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80366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066800" y="4229100"/>
            <a:ext cx="7010400" cy="800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CC"/>
              </a:solidFill>
            </a:endParaRPr>
          </a:p>
        </p:txBody>
      </p:sp>
      <p:cxnSp>
        <p:nvCxnSpPr>
          <p:cNvPr id="3" name="Straight Arrow Connector 2"/>
          <p:cNvCxnSpPr/>
          <p:nvPr/>
        </p:nvCxnSpPr>
        <p:spPr>
          <a:xfrm>
            <a:off x="4648200" y="1143000"/>
            <a:ext cx="0" cy="3371850"/>
          </a:xfrm>
          <a:prstGeom prst="straightConnector1">
            <a:avLst/>
          </a:prstGeom>
          <a:ln w="114300">
            <a:solidFill>
              <a:srgbClr val="FFFFFF"/>
            </a:solidFill>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133350"/>
            <a:ext cx="8458200" cy="830997"/>
          </a:xfrm>
          <a:prstGeom prst="rect">
            <a:avLst/>
          </a:prstGeom>
          <a:noFill/>
        </p:spPr>
        <p:txBody>
          <a:bodyPr wrap="square" rtlCol="0">
            <a:spAutoFit/>
          </a:bodyPr>
          <a:lstStyle/>
          <a:p>
            <a:pPr algn="ctr">
              <a:defRPr/>
            </a:pPr>
            <a:r>
              <a:rPr lang="en-US" sz="4800" b="1" dirty="0">
                <a:ln w="3175">
                  <a:solidFill>
                    <a:srgbClr val="220011"/>
                  </a:solidFill>
                </a:ln>
                <a:solidFill>
                  <a:srgbClr val="FFFFFF"/>
                </a:solidFill>
                <a:effectLst>
                  <a:outerShdw blurRad="38100" dist="38100" dir="2700000" algn="tl">
                    <a:srgbClr val="000000">
                      <a:alpha val="43137"/>
                    </a:srgbClr>
                  </a:outerShdw>
                </a:effectLst>
                <a:latin typeface="Calibri" pitchFamily="34" charset="0"/>
                <a:cs typeface="Arial" charset="0"/>
              </a:rPr>
              <a:t>Quadruple Conducting Pattern</a:t>
            </a:r>
          </a:p>
        </p:txBody>
      </p:sp>
      <p:sp>
        <p:nvSpPr>
          <p:cNvPr id="13" name="Curved Down Arrow 12"/>
          <p:cNvSpPr/>
          <p:nvPr/>
        </p:nvSpPr>
        <p:spPr>
          <a:xfrm>
            <a:off x="1905000" y="3771900"/>
            <a:ext cx="5562600" cy="720090"/>
          </a:xfrm>
          <a:prstGeom prst="curvedDownArrow">
            <a:avLst/>
          </a:prstGeom>
          <a:solidFill>
            <a:srgbClr val="FFFFFF"/>
          </a:solidFill>
          <a:ln w="38100" cmpd="sng"/>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CC"/>
              </a:solidFill>
            </a:endParaRPr>
          </a:p>
        </p:txBody>
      </p:sp>
      <p:sp>
        <p:nvSpPr>
          <p:cNvPr id="17" name="Curved Down Arrow 16"/>
          <p:cNvSpPr/>
          <p:nvPr/>
        </p:nvSpPr>
        <p:spPr>
          <a:xfrm flipH="1">
            <a:off x="1752600" y="3829050"/>
            <a:ext cx="2756646" cy="720090"/>
          </a:xfrm>
          <a:prstGeom prst="curvedDownArrow">
            <a:avLst>
              <a:gd name="adj1" fmla="val 25000"/>
              <a:gd name="adj2" fmla="val 48400"/>
              <a:gd name="adj3" fmla="val 25000"/>
            </a:avLst>
          </a:prstGeom>
          <a:solidFill>
            <a:srgbClr val="FFFFFF"/>
          </a:solidFill>
          <a:ln w="38100" cmpd="sng"/>
          <a:effectLst>
            <a:glow rad="228600">
              <a:schemeClr val="accent5">
                <a:satMod val="175000"/>
                <a:alpha val="40000"/>
              </a:schemeClr>
            </a:glow>
          </a:effectLst>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CC"/>
              </a:solidFill>
            </a:endParaRPr>
          </a:p>
        </p:txBody>
      </p:sp>
      <p:cxnSp>
        <p:nvCxnSpPr>
          <p:cNvPr id="18" name="Straight Arrow Connector 17"/>
          <p:cNvCxnSpPr/>
          <p:nvPr/>
        </p:nvCxnSpPr>
        <p:spPr>
          <a:xfrm rot="10800000">
            <a:off x="4495800" y="1257300"/>
            <a:ext cx="0" cy="3371850"/>
          </a:xfrm>
          <a:prstGeom prst="straightConnector1">
            <a:avLst/>
          </a:prstGeom>
          <a:ln w="76200">
            <a:solidFill>
              <a:srgbClr val="FFFFFF"/>
            </a:solidFill>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Curved Down Arrow 6"/>
          <p:cNvSpPr/>
          <p:nvPr/>
        </p:nvSpPr>
        <p:spPr>
          <a:xfrm flipH="1">
            <a:off x="4495800" y="3886200"/>
            <a:ext cx="2667000" cy="720090"/>
          </a:xfrm>
          <a:prstGeom prst="curvedDownArrow">
            <a:avLst>
              <a:gd name="adj1" fmla="val 25000"/>
              <a:gd name="adj2" fmla="val 48400"/>
              <a:gd name="adj3" fmla="val 25000"/>
            </a:avLst>
          </a:prstGeom>
          <a:solidFill>
            <a:srgbClr val="FFFFFF"/>
          </a:solidFill>
          <a:ln w="38100" cmpd="sng"/>
          <a:effectLst>
            <a:glow rad="228600">
              <a:schemeClr val="accent5">
                <a:satMod val="175000"/>
                <a:alpha val="40000"/>
              </a:schemeClr>
            </a:glow>
          </a:effectLst>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CC"/>
              </a:solidFill>
            </a:endParaRPr>
          </a:p>
        </p:txBody>
      </p:sp>
      <p:sp>
        <p:nvSpPr>
          <p:cNvPr id="10" name="Flowchart: Connector 9"/>
          <p:cNvSpPr/>
          <p:nvPr/>
        </p:nvSpPr>
        <p:spPr>
          <a:xfrm>
            <a:off x="1752600" y="4476368"/>
            <a:ext cx="304800" cy="191363"/>
          </a:xfrm>
          <a:prstGeom prst="flowChartConnector">
            <a:avLst/>
          </a:prstGeom>
          <a:solidFill>
            <a:srgbClr val="FFFFFF"/>
          </a:solidFill>
          <a:ln>
            <a:solidFill>
              <a:schemeClr val="bg2"/>
            </a:solidFill>
          </a:ln>
          <a:scene3d>
            <a:camera prst="isometricOffAxis2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CC"/>
              </a:solidFill>
            </a:endParaRPr>
          </a:p>
        </p:txBody>
      </p:sp>
      <p:sp>
        <p:nvSpPr>
          <p:cNvPr id="11" name="Flowchart: Connector 10"/>
          <p:cNvSpPr/>
          <p:nvPr/>
        </p:nvSpPr>
        <p:spPr>
          <a:xfrm>
            <a:off x="4419600" y="4492039"/>
            <a:ext cx="304800" cy="191363"/>
          </a:xfrm>
          <a:prstGeom prst="flowChartConnector">
            <a:avLst/>
          </a:prstGeom>
          <a:solidFill>
            <a:srgbClr val="FFFFFF"/>
          </a:solidFill>
          <a:ln>
            <a:solidFill>
              <a:schemeClr val="bg2"/>
            </a:solidFill>
          </a:ln>
          <a:scene3d>
            <a:camera prst="isometricOffAxis2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CC"/>
              </a:solidFill>
            </a:endParaRPr>
          </a:p>
        </p:txBody>
      </p:sp>
      <p:sp>
        <p:nvSpPr>
          <p:cNvPr id="12" name="Flowchart: Connector 11"/>
          <p:cNvSpPr/>
          <p:nvPr/>
        </p:nvSpPr>
        <p:spPr>
          <a:xfrm>
            <a:off x="7010400" y="4492039"/>
            <a:ext cx="304800" cy="191363"/>
          </a:xfrm>
          <a:prstGeom prst="flowChartConnector">
            <a:avLst/>
          </a:prstGeom>
          <a:solidFill>
            <a:srgbClr val="FFFFFF"/>
          </a:solidFill>
          <a:ln>
            <a:solidFill>
              <a:schemeClr val="bg2"/>
            </a:solidFill>
          </a:ln>
          <a:scene3d>
            <a:camera prst="isometricOffAxis2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CC"/>
              </a:solidFill>
            </a:endParaRPr>
          </a:p>
        </p:txBody>
      </p:sp>
      <p:sp>
        <p:nvSpPr>
          <p:cNvPr id="14" name="TextBox 13"/>
          <p:cNvSpPr txBox="1"/>
          <p:nvPr/>
        </p:nvSpPr>
        <p:spPr>
          <a:xfrm>
            <a:off x="2362200" y="4572050"/>
            <a:ext cx="4343400" cy="584775"/>
          </a:xfrm>
          <a:prstGeom prst="rect">
            <a:avLst/>
          </a:prstGeom>
          <a:noFill/>
        </p:spPr>
        <p:txBody>
          <a:bodyPr wrap="square" rtlCol="0">
            <a:spAutoFit/>
          </a:bodyPr>
          <a:lstStyle/>
          <a:p>
            <a:pPr algn="ctr">
              <a:defRPr/>
            </a:pPr>
            <a:r>
              <a:rPr lang="en-US" sz="3200" b="1" dirty="0" smtClean="0">
                <a:ln>
                  <a:solidFill>
                    <a:srgbClr val="220011"/>
                  </a:solidFill>
                </a:ln>
                <a:solidFill>
                  <a:srgbClr val="FFFFFF"/>
                </a:solidFill>
                <a:effectLst>
                  <a:outerShdw blurRad="38100" dist="38100" dir="2700000" algn="tl">
                    <a:srgbClr val="000000">
                      <a:alpha val="43137"/>
                    </a:srgbClr>
                  </a:outerShdw>
                </a:effectLst>
                <a:latin typeface="Calibri" pitchFamily="34" charset="0"/>
                <a:cs typeface="Arial" charset="0"/>
              </a:rPr>
              <a:t>3 Points on Beat </a:t>
            </a:r>
            <a:r>
              <a:rPr lang="en-US" sz="3200" b="1" dirty="0">
                <a:ln>
                  <a:solidFill>
                    <a:srgbClr val="220011"/>
                  </a:solidFill>
                </a:ln>
                <a:solidFill>
                  <a:srgbClr val="FFFFFF"/>
                </a:solidFill>
                <a:effectLst>
                  <a:outerShdw blurRad="38100" dist="38100" dir="2700000" algn="tl">
                    <a:srgbClr val="000000">
                      <a:alpha val="43137"/>
                    </a:srgbClr>
                  </a:outerShdw>
                </a:effectLst>
                <a:latin typeface="Calibri" pitchFamily="34" charset="0"/>
                <a:cs typeface="Arial" charset="0"/>
              </a:rPr>
              <a:t>Plane</a:t>
            </a:r>
          </a:p>
        </p:txBody>
      </p:sp>
    </p:spTree>
    <p:extLst>
      <p:ext uri="{BB962C8B-B14F-4D97-AF65-F5344CB8AC3E}">
        <p14:creationId xmlns:p14="http://schemas.microsoft.com/office/powerpoint/2010/main" val="2612965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1000"/>
                                        <p:tgtEl>
                                          <p:spTgt spid="3"/>
                                        </p:tgtEl>
                                      </p:cBhvr>
                                    </p:animEffect>
                                  </p:childTnLst>
                                </p:cTn>
                              </p:par>
                            </p:childTnLst>
                          </p:cTn>
                        </p:par>
                        <p:par>
                          <p:cTn id="31" fill="hold">
                            <p:stCondLst>
                              <p:cond delay="3500"/>
                            </p:stCondLst>
                            <p:childTnLst>
                              <p:par>
                                <p:cTn id="32" presetID="10" presetClass="exit" presetSubtype="0" fill="hold" nodeType="afterEffect">
                                  <p:stCondLst>
                                    <p:cond delay="0"/>
                                  </p:stCondLst>
                                  <p:childTnLst>
                                    <p:animEffect transition="out" filter="fade">
                                      <p:cBhvr>
                                        <p:cTn id="33" dur="1000"/>
                                        <p:tgtEl>
                                          <p:spTgt spid="3"/>
                                        </p:tgtEl>
                                      </p:cBhvr>
                                    </p:animEffect>
                                    <p:set>
                                      <p:cBhvr>
                                        <p:cTn id="34" dur="1" fill="hold">
                                          <p:stCondLst>
                                            <p:cond delay="999"/>
                                          </p:stCondLst>
                                        </p:cTn>
                                        <p:tgtEl>
                                          <p:spTgt spid="3"/>
                                        </p:tgtEl>
                                        <p:attrNameLst>
                                          <p:attrName>style.visibility</p:attrName>
                                        </p:attrNameLst>
                                      </p:cBhvr>
                                      <p:to>
                                        <p:strVal val="hidden"/>
                                      </p:to>
                                    </p:set>
                                  </p:childTnLst>
                                </p:cTn>
                              </p:par>
                              <p:par>
                                <p:cTn id="35" presetID="2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1000"/>
                                        <p:tgtEl>
                                          <p:spTgt spid="17"/>
                                        </p:tgtEl>
                                      </p:cBhvr>
                                    </p:animEffect>
                                  </p:childTnLst>
                                </p:cTn>
                              </p:par>
                            </p:childTnLst>
                          </p:cTn>
                        </p:par>
                        <p:par>
                          <p:cTn id="38" fill="hold">
                            <p:stCondLst>
                              <p:cond delay="4500"/>
                            </p:stCondLst>
                            <p:childTnLst>
                              <p:par>
                                <p:cTn id="39" presetID="10" presetClass="exit" presetSubtype="0" fill="hold" grpId="0" nodeType="afterEffect">
                                  <p:stCondLst>
                                    <p:cond delay="0"/>
                                  </p:stCondLst>
                                  <p:childTnLst>
                                    <p:animEffect transition="out" filter="fade">
                                      <p:cBhvr>
                                        <p:cTn id="40" dur="1000"/>
                                        <p:tgtEl>
                                          <p:spTgt spid="17"/>
                                        </p:tgtEl>
                                      </p:cBhvr>
                                    </p:animEffect>
                                    <p:set>
                                      <p:cBhvr>
                                        <p:cTn id="41" dur="1" fill="hold">
                                          <p:stCondLst>
                                            <p:cond delay="999"/>
                                          </p:stCondLst>
                                        </p:cTn>
                                        <p:tgtEl>
                                          <p:spTgt spid="17"/>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1000"/>
                                        <p:tgtEl>
                                          <p:spTgt spid="13"/>
                                        </p:tgtEl>
                                      </p:cBhvr>
                                    </p:animEffect>
                                  </p:childTnLst>
                                </p:cTn>
                              </p:par>
                            </p:childTnLst>
                          </p:cTn>
                        </p:par>
                        <p:par>
                          <p:cTn id="45" fill="hold">
                            <p:stCondLst>
                              <p:cond delay="5500"/>
                            </p:stCondLst>
                            <p:childTnLst>
                              <p:par>
                                <p:cTn id="46" presetID="10" presetClass="exit" presetSubtype="0" fill="hold" nodeType="afterEffect">
                                  <p:stCondLst>
                                    <p:cond delay="0"/>
                                  </p:stCondLst>
                                  <p:childTnLst>
                                    <p:animEffect transition="out" filter="fade">
                                      <p:cBhvr>
                                        <p:cTn id="47" dur="1000"/>
                                        <p:tgtEl>
                                          <p:spTgt spid="13"/>
                                        </p:tgtEl>
                                      </p:cBhvr>
                                    </p:animEffect>
                                    <p:set>
                                      <p:cBhvr>
                                        <p:cTn id="48" dur="1" fill="hold">
                                          <p:stCondLst>
                                            <p:cond delay="999"/>
                                          </p:stCondLst>
                                        </p:cTn>
                                        <p:tgtEl>
                                          <p:spTgt spid="13"/>
                                        </p:tgtEl>
                                        <p:attrNameLst>
                                          <p:attrName>style.visibility</p:attrName>
                                        </p:attrNameLst>
                                      </p:cBhvr>
                                      <p:to>
                                        <p:strVal val="hidden"/>
                                      </p:to>
                                    </p:set>
                                  </p:childTnLst>
                                </p:cTn>
                              </p:par>
                              <p:par>
                                <p:cTn id="49" presetID="22" presetClass="entr" presetSubtype="2"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1000"/>
                                        <p:tgtEl>
                                          <p:spTgt spid="7"/>
                                        </p:tgtEl>
                                      </p:cBhvr>
                                    </p:animEffect>
                                  </p:childTnLst>
                                </p:cTn>
                              </p:par>
                            </p:childTnLst>
                          </p:cTn>
                        </p:par>
                        <p:par>
                          <p:cTn id="52" fill="hold">
                            <p:stCondLst>
                              <p:cond delay="6500"/>
                            </p:stCondLst>
                            <p:childTnLst>
                              <p:par>
                                <p:cTn id="53" presetID="10" presetClass="exit" presetSubtype="0" fill="hold" grpId="0" nodeType="afterEffect">
                                  <p:stCondLst>
                                    <p:cond delay="0"/>
                                  </p:stCondLst>
                                  <p:childTnLst>
                                    <p:animEffect transition="out" filter="fade">
                                      <p:cBhvr>
                                        <p:cTn id="54" dur="1000"/>
                                        <p:tgtEl>
                                          <p:spTgt spid="7"/>
                                        </p:tgtEl>
                                      </p:cBhvr>
                                    </p:animEffect>
                                    <p:set>
                                      <p:cBhvr>
                                        <p:cTn id="55" dur="1" fill="hold">
                                          <p:stCondLst>
                                            <p:cond delay="999"/>
                                          </p:stCondLst>
                                        </p:cTn>
                                        <p:tgtEl>
                                          <p:spTgt spid="7"/>
                                        </p:tgtEl>
                                        <p:attrNameLst>
                                          <p:attrName>style.visibility</p:attrName>
                                        </p:attrNameLst>
                                      </p:cBhvr>
                                      <p:to>
                                        <p:strVal val="hidden"/>
                                      </p:to>
                                    </p:set>
                                  </p:childTnLst>
                                </p:cTn>
                              </p:par>
                              <p:par>
                                <p:cTn id="56" presetID="2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1000"/>
                                        <p:tgtEl>
                                          <p:spTgt spid="18"/>
                                        </p:tgtEl>
                                      </p:cBhvr>
                                    </p:animEffect>
                                  </p:childTnLst>
                                </p:cTn>
                              </p:par>
                            </p:childTnLst>
                          </p:cTn>
                        </p:par>
                        <p:par>
                          <p:cTn id="59" fill="hold">
                            <p:stCondLst>
                              <p:cond delay="7500"/>
                            </p:stCondLst>
                            <p:childTnLst>
                              <p:par>
                                <p:cTn id="60" presetID="10" presetClass="exit" presetSubtype="0" fill="hold" nodeType="afterEffect">
                                  <p:stCondLst>
                                    <p:cond delay="0"/>
                                  </p:stCondLst>
                                  <p:childTnLst>
                                    <p:animEffect transition="out" filter="fade">
                                      <p:cBhvr>
                                        <p:cTn id="61" dur="2000"/>
                                        <p:tgtEl>
                                          <p:spTgt spid="18"/>
                                        </p:tgtEl>
                                      </p:cBhvr>
                                    </p:animEffect>
                                    <p:set>
                                      <p:cBhvr>
                                        <p:cTn id="62"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7" grpId="0" animBg="1"/>
      <p:bldP spid="10" grpId="0" animBg="1"/>
      <p:bldP spid="11" grpId="0" animBg="1"/>
      <p:bldP spid="12" grpId="0" animBg="1"/>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571500"/>
          </a:xfrm>
        </p:spPr>
        <p:txBody>
          <a:bodyPr/>
          <a:lstStyle/>
          <a:p>
            <a:pPr fontAlgn="auto">
              <a:spcAft>
                <a:spcPts val="0"/>
              </a:spcAft>
              <a:defRPr/>
            </a:pPr>
            <a:r>
              <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Memory Songs:  </a:t>
            </a:r>
            <a:r>
              <a:rPr lang="en-US" b="1" dirty="0">
                <a:ln w="3175">
                  <a:solidFill>
                    <a:schemeClr val="bg2"/>
                  </a:solidFill>
                </a:ln>
                <a:solidFill>
                  <a:srgbClr val="00B0F0"/>
                </a:solidFill>
                <a:effectLst>
                  <a:outerShdw blurRad="38100" dist="38100" dir="2700000" algn="tl">
                    <a:srgbClr val="000000">
                      <a:alpha val="43137"/>
                    </a:srgbClr>
                  </a:outerShdw>
                </a:effectLst>
                <a:latin typeface="Calibri" panose="020F0502020204030204" pitchFamily="34" charset="0"/>
                <a:cs typeface="Arial" pitchFamily="34" charset="0"/>
              </a:rPr>
              <a:t>Simple</a:t>
            </a:r>
            <a:r>
              <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/Quad</a:t>
            </a:r>
          </a:p>
        </p:txBody>
      </p:sp>
      <p:sp>
        <p:nvSpPr>
          <p:cNvPr id="3" name="Content Placeholder 2"/>
          <p:cNvSpPr>
            <a:spLocks noGrp="1"/>
          </p:cNvSpPr>
          <p:nvPr>
            <p:ph idx="1"/>
          </p:nvPr>
        </p:nvSpPr>
        <p:spPr>
          <a:xfrm>
            <a:off x="381000" y="1485900"/>
            <a:ext cx="8382000" cy="3086100"/>
          </a:xfrm>
        </p:spPr>
        <p:txBody>
          <a:bodyPr>
            <a:normAutofit/>
          </a:bodyPr>
          <a:lstStyle/>
          <a:p>
            <a:pPr fontAlgn="auto">
              <a:spcAft>
                <a:spcPts val="0"/>
              </a:spcAft>
              <a:buClr>
                <a:schemeClr val="tx2"/>
              </a:buClr>
              <a:buSzPct val="90000"/>
              <a:buFont typeface="Wingdings" panose="05000000000000000000" pitchFamily="2" charset="2"/>
              <a:buChar char="v"/>
              <a:defRPr/>
            </a:pP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rPr>
              <a:t>“Soldiers </a:t>
            </a:r>
            <a:r>
              <a:rPr lang="en-US" sz="36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rPr>
              <a:t>of Christ </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rPr>
              <a:t>arise” </a:t>
            </a:r>
            <a:r>
              <a:rPr lang="en-US" sz="36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rPr>
              <a:t>(231) </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rPr>
              <a:t> G </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a:t>
            </a:r>
            <a:endParaRPr lang="en-US" sz="36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endParaRPr>
          </a:p>
          <a:p>
            <a:pPr marL="320040" indent="-320040" fontAlgn="auto">
              <a:spcAft>
                <a:spcPts val="0"/>
              </a:spcAft>
              <a:buClr>
                <a:schemeClr val="tx2"/>
              </a:buClr>
              <a:buSzPct val="90000"/>
              <a:buFont typeface="Wingdings" pitchFamily="2" charset="2"/>
              <a:buChar char="Ø"/>
              <a:defRPr/>
            </a:pPr>
            <a:endParaRPr lang="en-US" sz="4000" b="1" dirty="0" smtClean="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883729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571500"/>
          </a:xfrm>
        </p:spPr>
        <p:txBody>
          <a:bodyPr/>
          <a:lstStyle/>
          <a:p>
            <a:pPr fontAlgn="auto">
              <a:spcAft>
                <a:spcPts val="0"/>
              </a:spcAft>
              <a:defRPr/>
            </a:pPr>
            <a:r>
              <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Memory Songs:  </a:t>
            </a:r>
            <a:r>
              <a:rPr lang="en-US" b="1" dirty="0">
                <a:ln w="3175">
                  <a:solidFill>
                    <a:schemeClr val="bg2"/>
                  </a:solidFill>
                </a:ln>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cs typeface="Arial" pitchFamily="34" charset="0"/>
              </a:rPr>
              <a:t>Compound</a:t>
            </a:r>
            <a:r>
              <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/Duple</a:t>
            </a:r>
          </a:p>
        </p:txBody>
      </p:sp>
      <p:sp>
        <p:nvSpPr>
          <p:cNvPr id="3" name="Content Placeholder 2"/>
          <p:cNvSpPr>
            <a:spLocks noGrp="1"/>
          </p:cNvSpPr>
          <p:nvPr>
            <p:ph idx="1"/>
          </p:nvPr>
        </p:nvSpPr>
        <p:spPr>
          <a:xfrm>
            <a:off x="381000" y="1485900"/>
            <a:ext cx="8534400" cy="3086100"/>
          </a:xfrm>
        </p:spPr>
        <p:txBody>
          <a:bodyPr>
            <a:normAutofit/>
          </a:bodyPr>
          <a:lstStyle/>
          <a:p>
            <a:pPr fontAlgn="auto">
              <a:spcAft>
                <a:spcPts val="0"/>
              </a:spcAft>
              <a:buClr>
                <a:schemeClr val="tx2"/>
              </a:buClr>
              <a:buSzPct val="90000"/>
              <a:buFont typeface="Wingdings" panose="05000000000000000000" pitchFamily="2" charset="2"/>
              <a:buChar char="v"/>
              <a:defRPr/>
            </a:pP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rPr>
              <a:t>“More about Jesus” (406) A</a:t>
            </a:r>
            <a:r>
              <a:rPr lang="en-US" sz="2800" b="1" dirty="0" smtClean="0">
                <a:ln>
                  <a:solidFill>
                    <a:sysClr val="windowText" lastClr="000000"/>
                  </a:solidFill>
                </a:ln>
                <a:effectLst>
                  <a:outerShdw blurRad="38100" dist="38100" dir="2700000" algn="tl">
                    <a:srgbClr val="000000">
                      <a:alpha val="43137"/>
                    </a:srgbClr>
                  </a:outerShdw>
                </a:effectLst>
                <a:latin typeface="MS Reference Sans Serif"/>
                <a:cs typeface="Arial" pitchFamily="34" charset="0"/>
              </a:rPr>
              <a:t>♭</a:t>
            </a:r>
            <a:r>
              <a:rPr lang="en-US" sz="36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t>
            </a:r>
            <a:r>
              <a:rPr lang="en-US" sz="3600" b="1" dirty="0" smtClean="0">
                <a:ln>
                  <a:solidFill>
                    <a:sysClr val="windowText" lastClr="000000"/>
                  </a:solidFill>
                </a:ln>
                <a:effectLst>
                  <a:outerShdw blurRad="38100" dist="38100" dir="2700000" algn="tl">
                    <a:srgbClr val="000000">
                      <a:alpha val="43137"/>
                    </a:srgbClr>
                  </a:outerShdw>
                </a:effectLst>
                <a:latin typeface="Arial"/>
                <a:cs typeface="Arial"/>
              </a:rPr>
              <a:t>↓</a:t>
            </a:r>
            <a:endParaRPr lang="en-US" sz="3600" b="1" dirty="0" smtClean="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51610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8700"/>
          </a:xfrm>
        </p:spPr>
        <p:txBody>
          <a:bodyPr/>
          <a:lstStyle/>
          <a:p>
            <a:pPr fontAlgn="auto">
              <a:spcAft>
                <a:spcPts val="0"/>
              </a:spcAft>
              <a:defRPr/>
            </a:pPr>
            <a:r>
              <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Memory Songs:  </a:t>
            </a:r>
            <a:r>
              <a:rPr lang="en-US" b="1" dirty="0">
                <a:ln w="3175">
                  <a:solidFill>
                    <a:schemeClr val="bg2"/>
                  </a:solidFill>
                </a:ln>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cs typeface="Arial" pitchFamily="34" charset="0"/>
              </a:rPr>
              <a:t>Compound</a:t>
            </a:r>
            <a:r>
              <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/Triple</a:t>
            </a:r>
          </a:p>
        </p:txBody>
      </p:sp>
      <p:sp>
        <p:nvSpPr>
          <p:cNvPr id="3" name="Content Placeholder 2"/>
          <p:cNvSpPr>
            <a:spLocks noGrp="1"/>
          </p:cNvSpPr>
          <p:nvPr>
            <p:ph idx="1"/>
          </p:nvPr>
        </p:nvSpPr>
        <p:spPr>
          <a:xfrm>
            <a:off x="381000" y="1485900"/>
            <a:ext cx="8991600" cy="3086100"/>
          </a:xfrm>
        </p:spPr>
        <p:txBody>
          <a:bodyPr>
            <a:normAutofit/>
          </a:bodyPr>
          <a:lstStyle/>
          <a:p>
            <a:pPr fontAlgn="auto">
              <a:spcAft>
                <a:spcPts val="0"/>
              </a:spcAft>
              <a:buClr>
                <a:schemeClr val="tx2"/>
              </a:buClr>
              <a:buSzPct val="90000"/>
              <a:buFont typeface="Wingdings" panose="05000000000000000000" pitchFamily="2" charset="2"/>
              <a:buChar char="v"/>
              <a:defRPr/>
            </a:pP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rPr>
              <a:t>“Blessed assurance” (4) D </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a:t>
            </a:r>
            <a:r>
              <a:rPr lang="en-US" sz="3600" b="1" dirty="0" smtClean="0">
                <a:ln>
                  <a:solidFill>
                    <a:sysClr val="windowText" lastClr="000000"/>
                  </a:solidFill>
                </a:ln>
                <a:effectLst>
                  <a:outerShdw blurRad="38100" dist="38100" dir="2700000" algn="tl">
                    <a:srgbClr val="000000">
                      <a:alpha val="43137"/>
                    </a:srgbClr>
                  </a:outerShdw>
                </a:effectLst>
                <a:latin typeface="Arial"/>
                <a:cs typeface="Arial"/>
              </a:rPr>
              <a:t>↑</a:t>
            </a:r>
            <a:endPar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endParaRPr>
          </a:p>
          <a:p>
            <a:pPr marL="320040" indent="-320040" fontAlgn="auto">
              <a:spcAft>
                <a:spcPts val="0"/>
              </a:spcAft>
              <a:buClr>
                <a:schemeClr val="tx2"/>
              </a:buClr>
              <a:buSzPct val="90000"/>
              <a:buFont typeface="Wingdings" pitchFamily="2" charset="2"/>
              <a:buChar char="Ø"/>
              <a:defRPr/>
            </a:pPr>
            <a:endParaRPr lang="en-US" sz="3600" dirty="0" smtClean="0">
              <a:latin typeface="Calibri" panose="020F0502020204030204" pitchFamily="34" charset="0"/>
              <a:cs typeface="Arial" pitchFamily="34" charset="0"/>
            </a:endParaRPr>
          </a:p>
          <a:p>
            <a:pPr marL="320040" indent="-320040" fontAlgn="auto">
              <a:spcAft>
                <a:spcPts val="0"/>
              </a:spcAft>
              <a:buClr>
                <a:schemeClr val="tx2"/>
              </a:buClr>
              <a:buSzPct val="90000"/>
              <a:buFont typeface="Wingdings" pitchFamily="2" charset="2"/>
              <a:buChar char="Ø"/>
              <a:defRPr/>
            </a:pPr>
            <a:endParaRPr lang="en-US" sz="4000" b="1" dirty="0" smtClean="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4145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8700"/>
          </a:xfrm>
        </p:spPr>
        <p:txBody>
          <a:bodyPr/>
          <a:lstStyle/>
          <a:p>
            <a:pPr fontAlgn="auto">
              <a:spcAft>
                <a:spcPts val="0"/>
              </a:spcAft>
              <a:defRPr/>
            </a:pPr>
            <a:r>
              <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Memory Songs:  </a:t>
            </a:r>
            <a:r>
              <a:rPr lang="en-US" b="1" dirty="0" smtClean="0">
                <a:ln w="3175">
                  <a:solidFill>
                    <a:schemeClr val="bg2"/>
                  </a:solidFill>
                </a:ln>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cs typeface="Arial" pitchFamily="34" charset="0"/>
              </a:rPr>
              <a:t>Compound</a:t>
            </a:r>
            <a:r>
              <a:rPr lang="en-US" b="1" dirty="0" smtClean="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rPr>
              <a:t>/Quad</a:t>
            </a:r>
            <a:endParaRPr lang="en-US" b="1" dirty="0">
              <a:ln w="3175">
                <a:solidFill>
                  <a:schemeClr val="bg2"/>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Arial" pitchFamily="34" charset="0"/>
            </a:endParaRPr>
          </a:p>
        </p:txBody>
      </p:sp>
      <p:sp>
        <p:nvSpPr>
          <p:cNvPr id="3" name="Content Placeholder 2"/>
          <p:cNvSpPr>
            <a:spLocks noGrp="1"/>
          </p:cNvSpPr>
          <p:nvPr>
            <p:ph idx="1"/>
          </p:nvPr>
        </p:nvSpPr>
        <p:spPr>
          <a:xfrm>
            <a:off x="152400" y="1485900"/>
            <a:ext cx="9144000" cy="3086100"/>
          </a:xfrm>
        </p:spPr>
        <p:txBody>
          <a:bodyPr>
            <a:normAutofit/>
          </a:bodyPr>
          <a:lstStyle/>
          <a:p>
            <a:pPr fontAlgn="auto">
              <a:spcAft>
                <a:spcPts val="0"/>
              </a:spcAft>
              <a:buClr>
                <a:schemeClr val="tx2"/>
              </a:buClr>
              <a:buSzPct val="90000"/>
              <a:buFont typeface="Wingdings" panose="05000000000000000000" pitchFamily="2" charset="2"/>
              <a:buChar char="v"/>
              <a:defRPr/>
            </a:pP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Arial" pitchFamily="34" charset="0"/>
              </a:rPr>
              <a:t>“Jesus, name above all names” (563) E</a:t>
            </a:r>
            <a:r>
              <a:rPr lang="en-US" sz="2800" b="1" dirty="0" smtClean="0">
                <a:ln>
                  <a:solidFill>
                    <a:sysClr val="windowText" lastClr="000000"/>
                  </a:solidFill>
                </a:ln>
                <a:effectLst>
                  <a:outerShdw blurRad="38100" dist="38100" dir="2700000" algn="tl">
                    <a:srgbClr val="000000">
                      <a:alpha val="43137"/>
                    </a:srgbClr>
                  </a:outerShdw>
                </a:effectLst>
                <a:latin typeface="MS Reference Sans Serif"/>
                <a:cs typeface="Arial" pitchFamily="34" charset="0"/>
              </a:rPr>
              <a:t>♭</a:t>
            </a:r>
            <a:r>
              <a:rPr lang="en-US" sz="36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a:t>
            </a:r>
            <a:r>
              <a:rPr lang="en-US" sz="3600" b="1" dirty="0">
                <a:ln>
                  <a:solidFill>
                    <a:sysClr val="windowText" lastClr="000000"/>
                  </a:solidFill>
                </a:ln>
                <a:effectLst>
                  <a:outerShdw blurRad="38100" dist="38100" dir="2700000" algn="tl">
                    <a:srgbClr val="000000">
                      <a:alpha val="43137"/>
                    </a:srgbClr>
                  </a:outerShdw>
                </a:effectLst>
                <a:latin typeface="Arial"/>
                <a:cs typeface="Arial"/>
              </a:rPr>
              <a:t>↑</a:t>
            </a:r>
            <a:endParaRPr lang="en-US" sz="3600" dirty="0" smtClean="0">
              <a:latin typeface="Arial" pitchFamily="34" charset="0"/>
              <a:cs typeface="Arial" pitchFamily="34" charset="0"/>
            </a:endParaRPr>
          </a:p>
          <a:p>
            <a:pPr marL="320040" indent="-320040" fontAlgn="auto">
              <a:spcAft>
                <a:spcPts val="0"/>
              </a:spcAft>
              <a:buClr>
                <a:schemeClr val="tx2"/>
              </a:buClr>
              <a:buSzPct val="90000"/>
              <a:buFont typeface="Wingdings" pitchFamily="2" charset="2"/>
              <a:buChar char="Ø"/>
              <a:defRPr/>
            </a:pPr>
            <a:endParaRPr lang="en-US" sz="4000" b="1" dirty="0" smtClean="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14280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857250"/>
          </a:xfrm>
          <a:solidFill>
            <a:schemeClr val="accent1"/>
          </a:solidFill>
          <a:effectLst>
            <a:outerShdw dist="25400" algn="ctr" rotWithShape="0">
              <a:schemeClr val="bg2"/>
            </a:outerShdw>
          </a:effectLst>
        </p:spPr>
        <p:txBody>
          <a:bodyPr/>
          <a:lstStyle/>
          <a:p>
            <a:pPr eaLnBrk="1" hangingPunct="1">
              <a:defRPr/>
            </a:pPr>
            <a:r>
              <a:rPr lang="en-US"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Song Worship Leader’s Role</a:t>
            </a:r>
          </a:p>
        </p:txBody>
      </p:sp>
      <p:sp>
        <p:nvSpPr>
          <p:cNvPr id="65539" name="Rectangle 3"/>
          <p:cNvSpPr>
            <a:spLocks noGrp="1" noChangeArrowheads="1"/>
          </p:cNvSpPr>
          <p:nvPr>
            <p:ph type="body" idx="1"/>
          </p:nvPr>
        </p:nvSpPr>
        <p:spPr>
          <a:xfrm>
            <a:off x="685800" y="1428750"/>
            <a:ext cx="7772400" cy="3486150"/>
          </a:xfrm>
          <a:solidFill>
            <a:schemeClr val="bg1"/>
          </a:solidFill>
          <a:effectLst>
            <a:outerShdw dist="28398" dir="1593903" algn="ctr" rotWithShape="0">
              <a:schemeClr val="bg2"/>
            </a:outerShdw>
          </a:effectLst>
        </p:spPr>
        <p:txBody>
          <a:bodyPr/>
          <a:lstStyle/>
          <a:p>
            <a:pPr eaLnBrk="1" hangingPunct="1">
              <a:defRPr/>
            </a:pPr>
            <a:r>
              <a:rPr lang="en-US" sz="3600" b="1" dirty="0">
                <a:ln>
                  <a:solidFill>
                    <a:schemeClr val="bg2"/>
                  </a:solidFill>
                </a:ln>
                <a:effectLst>
                  <a:outerShdw blurRad="38100" dist="38100" dir="2700000" algn="tl">
                    <a:srgbClr val="000000">
                      <a:alpha val="43137"/>
                    </a:srgbClr>
                  </a:outerShdw>
                </a:effectLst>
                <a:latin typeface="Calibri" panose="020F0502020204030204" pitchFamily="34" charset="0"/>
              </a:rPr>
              <a:t>Keep the steady beat: 2-6, 3-9, 4-12</a:t>
            </a:r>
          </a:p>
          <a:p>
            <a:pPr eaLnBrk="1" hangingPunct="1">
              <a:buFontTx/>
              <a:buNone/>
              <a:defRPr/>
            </a:pPr>
            <a:r>
              <a:rPr lang="en-US" b="1" dirty="0">
                <a:solidFill>
                  <a:srgbClr val="FFFF00"/>
                </a:solidFill>
                <a:effectLst>
                  <a:outerShdw blurRad="38100" dist="38100" dir="2700000" algn="tl">
                    <a:srgbClr val="000000">
                      <a:alpha val="43137"/>
                    </a:srgbClr>
                  </a:outerShdw>
                </a:effectLst>
              </a:rPr>
              <a:t> </a:t>
            </a:r>
          </a:p>
          <a:p>
            <a:pPr eaLnBrk="1" hangingPunct="1">
              <a:defRPr/>
            </a:pPr>
            <a:endParaRPr lang="en-US" sz="2800" dirty="0"/>
          </a:p>
        </p:txBody>
      </p:sp>
      <p:pic>
        <p:nvPicPr>
          <p:cNvPr id="1026" name="Picture 2" descr="J:\My Music\Song Lead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11" t="5804" r="13362" b="15354"/>
          <a:stretch/>
        </p:blipFill>
        <p:spPr bwMode="auto">
          <a:xfrm>
            <a:off x="2819422" y="2196552"/>
            <a:ext cx="3508513" cy="266119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a:extLst/>
        </p:spPr>
      </p:pic>
    </p:spTree>
    <p:extLst>
      <p:ext uri="{BB962C8B-B14F-4D97-AF65-F5344CB8AC3E}">
        <p14:creationId xmlns:p14="http://schemas.microsoft.com/office/powerpoint/2010/main" val="3926430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animEffect transition="in" filter="fade">
                                      <p:cBhvr>
                                        <p:cTn id="9" dur="500"/>
                                        <p:tgtEl>
                                          <p:spTgt spid="6553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Effect transition="in" filter="fade">
                                      <p:cBhvr>
                                        <p:cTn id="13" dur="1000"/>
                                        <p:tgtEl>
                                          <p:spTgt spid="65539">
                                            <p:txEl>
                                              <p:pRg st="0" end="0"/>
                                            </p:txEl>
                                          </p:spTgt>
                                        </p:tgtEl>
                                      </p:cBhvr>
                                    </p:animEffect>
                                    <p:anim calcmode="lin" valueType="num">
                                      <p:cBhvr>
                                        <p:cTn id="14"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553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857250"/>
          </a:xfrm>
          <a:solidFill>
            <a:schemeClr val="accent1"/>
          </a:solidFill>
          <a:effectLst>
            <a:outerShdw dist="25400" algn="ctr" rotWithShape="0">
              <a:schemeClr val="bg2"/>
            </a:outerShdw>
          </a:effectLst>
        </p:spPr>
        <p:txBody>
          <a:bodyPr>
            <a:scene3d>
              <a:camera prst="orthographicFront"/>
              <a:lightRig rig="threePt" dir="t"/>
            </a:scene3d>
            <a:sp3d extrusionH="57150">
              <a:bevelT h="25400" prst="softRound"/>
            </a:sp3d>
          </a:bodyPr>
          <a:lstStyle/>
          <a:p>
            <a:pPr eaLnBrk="1" hangingPunct="1">
              <a:defRPr/>
            </a:pPr>
            <a:r>
              <a:rPr lang="en-US" b="1" dirty="0">
                <a:ln w="3175">
                  <a:solidFill>
                    <a:schemeClr val="tx1"/>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Worship Leader’s Guide</a:t>
            </a:r>
          </a:p>
        </p:txBody>
      </p:sp>
      <p:sp>
        <p:nvSpPr>
          <p:cNvPr id="65539" name="Rectangle 3"/>
          <p:cNvSpPr>
            <a:spLocks noGrp="1" noChangeArrowheads="1"/>
          </p:cNvSpPr>
          <p:nvPr>
            <p:ph type="body" idx="1"/>
          </p:nvPr>
        </p:nvSpPr>
        <p:spPr>
          <a:xfrm>
            <a:off x="457200" y="1200150"/>
            <a:ext cx="8534400" cy="3943350"/>
          </a:xfrm>
          <a:solidFill>
            <a:schemeClr val="bg1"/>
          </a:solidFill>
          <a:effectLst>
            <a:outerShdw dist="28398" dir="1593903" algn="ctr" rotWithShape="0">
              <a:schemeClr val="bg2"/>
            </a:outerShdw>
          </a:effectLst>
        </p:spPr>
        <p:txBody>
          <a:bodyPr>
            <a:normAutofit fontScale="92500" lnSpcReduction="20000"/>
          </a:bodyPr>
          <a:lstStyle/>
          <a:p>
            <a:pPr eaLnBrk="1" hangingPunct="1">
              <a:buClr>
                <a:srgbClr val="FFC000"/>
              </a:buClr>
              <a:buSzPct val="90000"/>
              <a:buFont typeface="Wingdings" panose="05000000000000000000" pitchFamily="2" charset="2"/>
              <a:buChar char="v"/>
              <a:defRPr/>
            </a:pPr>
            <a:r>
              <a:rPr lang="en-US" sz="33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Announce number, </a:t>
            </a:r>
            <a:r>
              <a:rPr lang="en-US" sz="3300" b="1" dirty="0">
                <a:ln w="3175">
                  <a:solidFill>
                    <a:schemeClr val="bg2"/>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title</a:t>
            </a:r>
            <a:r>
              <a:rPr lang="en-US" sz="33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number, other info</a:t>
            </a:r>
          </a:p>
          <a:p>
            <a:pPr eaLnBrk="1" hangingPunct="1">
              <a:buClr>
                <a:srgbClr val="FFC000"/>
              </a:buClr>
              <a:buSzPct val="90000"/>
              <a:buFont typeface="Wingdings" panose="05000000000000000000" pitchFamily="2" charset="2"/>
              <a:buChar char="v"/>
              <a:defRPr/>
            </a:pPr>
            <a:r>
              <a:rPr lang="en-US" sz="33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 pitch  (start with DO)</a:t>
            </a:r>
          </a:p>
          <a:p>
            <a:pPr eaLnBrk="1" hangingPunct="1">
              <a:buClr>
                <a:srgbClr val="FFC000"/>
              </a:buClr>
              <a:buSzPct val="90000"/>
              <a:buFont typeface="Wingdings" panose="05000000000000000000" pitchFamily="2" charset="2"/>
              <a:buChar char="v"/>
              <a:defRPr/>
            </a:pPr>
            <a:r>
              <a:rPr lang="en-US" sz="33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Think starting tempo/first phrase</a:t>
            </a:r>
          </a:p>
          <a:p>
            <a:pPr eaLnBrk="1" hangingPunct="1">
              <a:buClr>
                <a:srgbClr val="FFC000"/>
              </a:buClr>
              <a:buSzPct val="90000"/>
              <a:buFont typeface="Wingdings" panose="05000000000000000000" pitchFamily="2" charset="2"/>
              <a:buChar char="v"/>
              <a:defRPr/>
            </a:pPr>
            <a:r>
              <a:rPr lang="en-US" sz="33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Ready position/</a:t>
            </a:r>
            <a:r>
              <a:rPr lang="en-US" sz="3300" b="1" u="sng"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eye contact</a:t>
            </a:r>
          </a:p>
          <a:p>
            <a:pPr eaLnBrk="1" hangingPunct="1">
              <a:buClr>
                <a:srgbClr val="FFC000"/>
              </a:buClr>
              <a:buSzPct val="90000"/>
              <a:buFont typeface="Wingdings" panose="05000000000000000000" pitchFamily="2" charset="2"/>
              <a:buChar char="v"/>
              <a:defRPr/>
            </a:pPr>
            <a:r>
              <a:rPr lang="en-US" sz="3300" b="1" u="sng"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Wait !</a:t>
            </a:r>
            <a:endParaRPr lang="en-US" sz="33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buClr>
                <a:srgbClr val="FFC000"/>
              </a:buClr>
              <a:buSzPct val="90000"/>
              <a:buFont typeface="Wingdings" panose="05000000000000000000" pitchFamily="2" charset="2"/>
              <a:buChar char="v"/>
              <a:defRPr/>
            </a:pPr>
            <a:r>
              <a:rPr lang="en-US" sz="33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Preparatory breath &amp; beat to begin on first word</a:t>
            </a:r>
          </a:p>
          <a:p>
            <a:pPr eaLnBrk="1" hangingPunct="1">
              <a:buClr>
                <a:srgbClr val="FFC000"/>
              </a:buClr>
              <a:buSzPct val="90000"/>
              <a:buFont typeface="Wingdings" panose="05000000000000000000" pitchFamily="2" charset="2"/>
              <a:buChar char="v"/>
              <a:defRPr/>
            </a:pPr>
            <a:r>
              <a:rPr lang="en-US" sz="33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Continue conducting/eye contact/expression</a:t>
            </a:r>
          </a:p>
          <a:p>
            <a:pPr eaLnBrk="1" hangingPunct="1">
              <a:buClr>
                <a:srgbClr val="FFC000"/>
              </a:buClr>
              <a:buSzPct val="90000"/>
              <a:buFont typeface="Wingdings" panose="05000000000000000000" pitchFamily="2" charset="2"/>
              <a:buChar char="v"/>
              <a:defRPr/>
            </a:pPr>
            <a:r>
              <a:rPr lang="en-US" sz="3300" b="1" dirty="0">
                <a:ln w="3175">
                  <a:solidFill>
                    <a:schemeClr val="bg2"/>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Hold final note and give cut-off</a:t>
            </a:r>
          </a:p>
          <a:p>
            <a:pPr eaLnBrk="1" hangingPunct="1">
              <a:defRPr/>
            </a:pPr>
            <a:endParaRPr lang="en-US" sz="2800" dirty="0"/>
          </a:p>
        </p:txBody>
      </p:sp>
    </p:spTree>
    <p:extLst>
      <p:ext uri="{BB962C8B-B14F-4D97-AF65-F5344CB8AC3E}">
        <p14:creationId xmlns:p14="http://schemas.microsoft.com/office/powerpoint/2010/main" val="2401569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wipe(left)">
                                      <p:cBhvr>
                                        <p:cTn id="7" dur="1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10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wipe(left)">
                                      <p:cBhvr>
                                        <p:cTn id="17" dur="1000"/>
                                        <p:tgtEl>
                                          <p:spTgt spid="655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wipe(left)">
                                      <p:cBhvr>
                                        <p:cTn id="22" dur="1000"/>
                                        <p:tgtEl>
                                          <p:spTgt spid="655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wipe(left)">
                                      <p:cBhvr>
                                        <p:cTn id="27" dur="1000"/>
                                        <p:tgtEl>
                                          <p:spTgt spid="655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Effect transition="in" filter="wipe(left)">
                                      <p:cBhvr>
                                        <p:cTn id="32" dur="1000"/>
                                        <p:tgtEl>
                                          <p:spTgt spid="655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Effect transition="in" filter="wipe(left)">
                                      <p:cBhvr>
                                        <p:cTn id="37" dur="1000"/>
                                        <p:tgtEl>
                                          <p:spTgt spid="655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5539">
                                            <p:txEl>
                                              <p:pRg st="6" end="6"/>
                                            </p:txEl>
                                          </p:spTgt>
                                        </p:tgtEl>
                                        <p:attrNameLst>
                                          <p:attrName>style.visibility</p:attrName>
                                        </p:attrNameLst>
                                      </p:cBhvr>
                                      <p:to>
                                        <p:strVal val="visible"/>
                                      </p:to>
                                    </p:set>
                                    <p:animEffect transition="in" filter="wipe(left)">
                                      <p:cBhvr>
                                        <p:cTn id="42" dur="1000"/>
                                        <p:tgtEl>
                                          <p:spTgt spid="655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5539">
                                            <p:txEl>
                                              <p:pRg st="7" end="7"/>
                                            </p:txEl>
                                          </p:spTgt>
                                        </p:tgtEl>
                                        <p:attrNameLst>
                                          <p:attrName>style.visibility</p:attrName>
                                        </p:attrNameLst>
                                      </p:cBhvr>
                                      <p:to>
                                        <p:strVal val="visible"/>
                                      </p:to>
                                    </p:set>
                                    <p:animEffect transition="in" filter="wipe(left)">
                                      <p:cBhvr>
                                        <p:cTn id="47" dur="1000"/>
                                        <p:tgtEl>
                                          <p:spTgt spid="655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452 - He Keeps Me Singing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2857071818"/>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452 - He Keeps Me Singing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120884540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660 - I Will Sing Of The Mercies - 1.6</a:t>
            </a:r>
            <a:endParaRPr lang="en-US" dirty="0"/>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24993680"/>
      </p:ext>
    </p:extLst>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452 - He Keeps Me Singing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2854471635"/>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452 - He Keeps Me Singing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4196343335"/>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452 - He Keeps Me Singing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solidFill>
                  <a:prstClr val="black"/>
                </a:solidFill>
              </a:rPr>
              <a:t>End of Verse 1</a:t>
            </a: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613486525"/>
      </p:ext>
    </p:extLst>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452 - He Keeps Me Singing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698737652"/>
      </p:ext>
    </p:extLst>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452 - He Keeps Me Singing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1444945050"/>
      </p:ext>
    </p:extLst>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452 - He Keeps Me Singing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solidFill>
                <a:prstClr val="black"/>
              </a:solidFill>
            </a:endParaRP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1706138533"/>
      </p:ext>
    </p:extLst>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452 - He Keeps Me Singing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solidFill>
                  <a:prstClr val="black"/>
                </a:solidFill>
              </a:rPr>
              <a:t>End of Song</a:t>
            </a:r>
          </a:p>
        </p:txBody>
      </p:sp>
      <p:sp>
        <p:nvSpPr>
          <p:cNvPr id="6" name="HymnText">
            <a:extLst>
              <a:ext uri="{FF2B5EF4-FFF2-40B4-BE49-F238E27FC236}">
                <a16:creationId xmlns=""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solidFill>
                <a:prstClr val="black"/>
              </a:solidFill>
            </a:endParaRPr>
          </a:p>
        </p:txBody>
      </p:sp>
    </p:spTree>
    <p:extLst>
      <p:ext uri="{BB962C8B-B14F-4D97-AF65-F5344CB8AC3E}">
        <p14:creationId xmlns:p14="http://schemas.microsoft.com/office/powerpoint/2010/main" val="3239371557"/>
      </p:ext>
    </p:extLst>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44007"/>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
            <a:ext cx="8534400" cy="342900"/>
          </a:xfrm>
        </p:spPr>
        <p:txBody>
          <a:bodyPr/>
          <a:lstStyle/>
          <a:p>
            <a:pPr fontAlgn="auto">
              <a:spcAft>
                <a:spcPts val="0"/>
              </a:spcAft>
              <a:defRPr/>
            </a:pPr>
            <a:r>
              <a:rPr lang="en-US" sz="3200" b="1" dirty="0">
                <a:ln w="3175">
                  <a:solidFill>
                    <a:sysClr val="windowText" lastClr="000000"/>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Songs starting on beat one and “Do</a:t>
            </a:r>
            <a:r>
              <a:rPr lang="en-US" sz="3200" b="1" dirty="0" smtClean="0">
                <a:ln w="3175">
                  <a:solidFill>
                    <a:sysClr val="windowText" lastClr="000000"/>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(HFWR)</a:t>
            </a:r>
            <a:endParaRPr lang="en-US" sz="3200" b="1" dirty="0">
              <a:ln w="3175">
                <a:solidFill>
                  <a:sysClr val="windowText" lastClr="000000"/>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609600"/>
            <a:ext cx="8686800" cy="4629150"/>
          </a:xfrm>
        </p:spPr>
        <p:txBody>
          <a:bodyPr>
            <a:normAutofit fontScale="92500" lnSpcReduction="20000"/>
          </a:bodyPr>
          <a:lstStyle/>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#1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Holy, Holy, Holy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b-4</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Sun of my soul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(F-3)</a:t>
            </a:r>
            <a:endPar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endParaRP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#24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For the beauty of the earth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b-4</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#41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Fairest Lord Jesus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#47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God is so good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b-2</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#68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Lord, we come before Thee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#144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My faith looks up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b-4</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#180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Wonderful story of love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(C-2c)</a:t>
            </a:r>
            <a:endPar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endParaRP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#189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When I Survey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(F-2)</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#213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Here we are but straying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-2 or 4)</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#214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 No tears in heaven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(F-4)</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#231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Soldiers of Christ arise</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#272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Jesus, the loving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(F-2c)</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#412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God is love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#480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Dare to stand like Joshua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b-4</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 </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#498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Where He leads I’ll follow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a:t>
            </a:r>
            <a:endPar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#502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True-hearted, whole-hearted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(F-2c)</a:t>
            </a:r>
          </a:p>
          <a:p>
            <a:pPr marL="320040" indent="-320040" fontAlgn="auto">
              <a:spcBef>
                <a:spcPts val="0"/>
              </a:spcBef>
              <a:spcAft>
                <a:spcPts val="0"/>
              </a:spcAft>
              <a:buClr>
                <a:schemeClr val="tx2"/>
              </a:buClr>
              <a:buSzPct val="100000"/>
              <a:buFont typeface="Wingdings" pitchFamily="2" charset="2"/>
              <a:buChar char="Ø"/>
              <a:defRPr/>
            </a:pP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#538  </a:t>
            </a:r>
            <a:r>
              <a:rPr lang="en-US" sz="2200" b="1" i="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Majesty  </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rPr>
              <a:t>(</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b-2</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a:t>
            </a:r>
            <a:endPar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2921795094"/>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
            <a:ext cx="8534400" cy="342900"/>
          </a:xfrm>
        </p:spPr>
        <p:txBody>
          <a:bodyPr/>
          <a:lstStyle/>
          <a:p>
            <a:pPr fontAlgn="auto">
              <a:spcAft>
                <a:spcPts val="0"/>
              </a:spcAft>
              <a:defRPr/>
            </a:pPr>
            <a:r>
              <a:rPr lang="en-US" sz="3200" b="1" dirty="0">
                <a:ln w="3175">
                  <a:solidFill>
                    <a:sysClr val="windowText" lastClr="000000"/>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Songs starting on beat one and “Do</a:t>
            </a:r>
            <a:r>
              <a:rPr lang="en-US" sz="3200" b="1" dirty="0" smtClean="0">
                <a:ln w="3175">
                  <a:solidFill>
                    <a:sysClr val="windowText" lastClr="000000"/>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(HFWS)</a:t>
            </a:r>
            <a:endParaRPr lang="en-US" sz="3200" b="1" dirty="0">
              <a:ln w="3175">
                <a:solidFill>
                  <a:sysClr val="windowText" lastClr="000000"/>
                </a:solidFill>
              </a:ln>
              <a:solidFill>
                <a:schemeClr val="tx2">
                  <a:tint val="100000"/>
                  <a:satMod val="2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609600"/>
            <a:ext cx="8686800" cy="4629150"/>
          </a:xfrm>
        </p:spPr>
        <p:txBody>
          <a:bodyPr>
            <a:normAutofit/>
          </a:bodyPr>
          <a:lstStyle/>
          <a:p>
            <a:pPr marL="320040" indent="-320040" fontAlgn="auto">
              <a:spcBef>
                <a:spcPts val="0"/>
              </a:spcBef>
              <a:spcAft>
                <a:spcPts val="0"/>
              </a:spcAft>
              <a:buClr>
                <a:schemeClr val="tx2"/>
              </a:buClr>
              <a:buSzPct val="100000"/>
              <a:buFont typeface="Wingdings" pitchFamily="2" charset="2"/>
              <a:buChar char="Ø"/>
              <a:defRPr/>
            </a:pP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#54  </a:t>
            </a:r>
            <a:r>
              <a:rPr lang="en-US" sz="22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Savior and Friend </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-3)</a:t>
            </a:r>
            <a:endPar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endParaRPr>
          </a:p>
          <a:p>
            <a:pPr marL="320040" indent="-320040" fontAlgn="auto">
              <a:spcBef>
                <a:spcPts val="0"/>
              </a:spcBef>
              <a:spcAft>
                <a:spcPts val="0"/>
              </a:spcAft>
              <a:buClr>
                <a:schemeClr val="tx2"/>
              </a:buClr>
              <a:buSzPct val="100000"/>
              <a:buFont typeface="Wingdings" pitchFamily="2" charset="2"/>
              <a:buChar char="Ø"/>
              <a:defRPr/>
            </a:pP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#105  </a:t>
            </a:r>
            <a:r>
              <a:rPr lang="en-US" sz="22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Is Lord </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(E-4)</a:t>
            </a:r>
            <a:endPar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endParaRPr>
          </a:p>
          <a:p>
            <a:pPr marL="320040" indent="-320040" fontAlgn="auto">
              <a:spcBef>
                <a:spcPts val="0"/>
              </a:spcBef>
              <a:spcAft>
                <a:spcPts val="0"/>
              </a:spcAft>
              <a:buClr>
                <a:schemeClr val="tx2"/>
              </a:buClr>
              <a:buSzPct val="100000"/>
              <a:buFont typeface="Wingdings" pitchFamily="2" charset="2"/>
              <a:buChar char="Ø"/>
              <a:defRPr/>
            </a:pP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#6  </a:t>
            </a:r>
            <a:r>
              <a:rPr lang="en-US" sz="22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Magnify, O Magnify </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a:t>
            </a:r>
          </a:p>
          <a:p>
            <a:pPr marL="320040" indent="-320040" fontAlgn="auto">
              <a:spcBef>
                <a:spcPts val="0"/>
              </a:spcBef>
              <a:spcAft>
                <a:spcPts val="0"/>
              </a:spcAft>
              <a:buClr>
                <a:schemeClr val="tx2"/>
              </a:buClr>
              <a:buSzPct val="100000"/>
              <a:buFont typeface="Wingdings" pitchFamily="2" charset="2"/>
              <a:buChar char="Ø"/>
              <a:defRPr/>
            </a:pP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#48  </a:t>
            </a:r>
            <a:r>
              <a:rPr lang="en-US" sz="22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Thy Word </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a:t>
            </a:r>
          </a:p>
          <a:p>
            <a:pPr marL="320040" indent="-320040" fontAlgn="auto">
              <a:spcBef>
                <a:spcPts val="0"/>
              </a:spcBef>
              <a:spcAft>
                <a:spcPts val="0"/>
              </a:spcAft>
              <a:buClr>
                <a:schemeClr val="tx2"/>
              </a:buClr>
              <a:buSzPct val="100000"/>
              <a:buFont typeface="Wingdings" pitchFamily="2" charset="2"/>
              <a:buChar char="Ø"/>
              <a:defRPr/>
            </a:pP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#110  </a:t>
            </a:r>
            <a:r>
              <a:rPr lang="en-US" sz="22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I Will Call Upon the Lord </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a:t>
            </a:r>
            <a:endPar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endParaRPr>
          </a:p>
          <a:p>
            <a:pPr marL="320040" indent="-320040" fontAlgn="auto">
              <a:spcBef>
                <a:spcPts val="0"/>
              </a:spcBef>
              <a:spcAft>
                <a:spcPts val="0"/>
              </a:spcAft>
              <a:buClr>
                <a:schemeClr val="tx2"/>
              </a:buClr>
              <a:buSzPct val="100000"/>
              <a:buFont typeface="Wingdings" pitchFamily="2" charset="2"/>
              <a:buChar char="Ø"/>
              <a:defRPr/>
            </a:pP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#15  </a:t>
            </a:r>
            <a:r>
              <a:rPr lang="en-US" sz="22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Exalted </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-4</a:t>
            </a:r>
            <a:r>
              <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a:t>
            </a:r>
          </a:p>
          <a:p>
            <a:pPr marL="320040" indent="-320040" fontAlgn="auto">
              <a:spcBef>
                <a:spcPts val="0"/>
              </a:spcBef>
              <a:spcAft>
                <a:spcPts val="0"/>
              </a:spcAft>
              <a:buClr>
                <a:schemeClr val="tx2"/>
              </a:buClr>
              <a:buSzPct val="100000"/>
              <a:buFont typeface="Wingdings" pitchFamily="2" charset="2"/>
              <a:buChar char="Ø"/>
              <a:defRPr/>
            </a:pP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#64  </a:t>
            </a:r>
            <a:r>
              <a:rPr lang="en-US" sz="22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The Greatest Commands </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rPr>
              <a:t>-3)</a:t>
            </a:r>
            <a:endPar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MS Reference 1"/>
            </a:endParaRPr>
          </a:p>
          <a:p>
            <a:pPr marL="320040" indent="-320040" fontAlgn="auto">
              <a:spcBef>
                <a:spcPts val="0"/>
              </a:spcBef>
              <a:spcAft>
                <a:spcPts val="0"/>
              </a:spcAft>
              <a:buClr>
                <a:schemeClr val="tx2"/>
              </a:buClr>
              <a:buSzPct val="100000"/>
              <a:buFont typeface="Wingdings" pitchFamily="2" charset="2"/>
              <a:buChar char="Ø"/>
              <a:defRPr/>
            </a:pP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#72  </a:t>
            </a:r>
            <a:r>
              <a:rPr lang="en-US" sz="2200" b="1" i="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Hilltops of Glory </a:t>
            </a:r>
            <a:r>
              <a:rPr lang="en-US" sz="2200" b="1" dirty="0" smtClean="0">
                <a:ln>
                  <a:solidFill>
                    <a:sysClr val="windowText" lastClr="000000"/>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(Db-4)</a:t>
            </a:r>
            <a:endParaRPr lang="en-US" sz="2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7802333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10156</TotalTime>
  <Words>2281</Words>
  <Application>Microsoft Office PowerPoint</Application>
  <PresentationFormat>On-screen Show (16:9)</PresentationFormat>
  <Paragraphs>332</Paragraphs>
  <Slides>100</Slides>
  <Notes>57</Notes>
  <HiddenSlides>2</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100</vt:i4>
      </vt:variant>
    </vt:vector>
  </HeadingPairs>
  <TitlesOfParts>
    <vt:vector size="121" baseType="lpstr">
      <vt:lpstr>Arial</vt:lpstr>
      <vt:lpstr>MS Reference 1</vt:lpstr>
      <vt:lpstr>Wingdings</vt:lpstr>
      <vt:lpstr>Garamond</vt:lpstr>
      <vt:lpstr>Lucida Sans Unicode</vt:lpstr>
      <vt:lpstr>MS Reference Sans Serif</vt:lpstr>
      <vt:lpstr>Times New Roman</vt:lpstr>
      <vt:lpstr>Calibri</vt:lpstr>
      <vt:lpstr>Office Theme</vt:lpstr>
      <vt:lpstr>1_Office Theme</vt:lpstr>
      <vt:lpstr>1_Ribbons</vt:lpstr>
      <vt:lpstr>Ribbons</vt:lpstr>
      <vt:lpstr>2_Ribbons</vt:lpstr>
      <vt:lpstr>7_Ribbons</vt:lpstr>
      <vt:lpstr>3_Ribbons</vt:lpstr>
      <vt:lpstr>1_Stream</vt:lpstr>
      <vt:lpstr>5_Office Theme</vt:lpstr>
      <vt:lpstr>4_Office Theme</vt:lpstr>
      <vt:lpstr>6_Office Theme</vt:lpstr>
      <vt:lpstr>9_Office Theme</vt:lpstr>
      <vt:lpstr>4_Ribbons</vt:lpstr>
      <vt:lpstr>PowerPoint Presentation</vt:lpstr>
      <vt:lpstr>PowerPoint Presentation</vt:lpstr>
      <vt:lpstr>660 - I Will Sing Of The Mercies - Title</vt:lpstr>
      <vt:lpstr>660 - I Will Sing Of The Mercies - 1.1</vt:lpstr>
      <vt:lpstr>660 - I Will Sing Of The Mercies - 1.2</vt:lpstr>
      <vt:lpstr>660 - I Will Sing Of The Mercies - 1.3</vt:lpstr>
      <vt:lpstr>660 - I Will Sing Of The Mercies - 1.4</vt:lpstr>
      <vt:lpstr>660 - I Will Sing Of The Mercies - 1.5</vt:lpstr>
      <vt:lpstr>660 - I Will Sing Of The Mercies - 1.6</vt:lpstr>
      <vt:lpstr>660 - I Will Sing Of The Mercies - 1.7</vt:lpstr>
      <vt:lpstr>660 - I Will Sing Of The Mercies - 1.8</vt:lpstr>
      <vt:lpstr>660 - I Will Sing Of The Mercies - 1.9</vt:lpstr>
      <vt:lpstr>190 - We're Marching To Zion - Title</vt:lpstr>
      <vt:lpstr>190 - We're Marching To Zion - 1.1</vt:lpstr>
      <vt:lpstr>190 - We're Marching To Zion - 1.2</vt:lpstr>
      <vt:lpstr>190 - We're Marching To Zion - 1.3</vt:lpstr>
      <vt:lpstr>190 - We're Marching To Zion - C.1</vt:lpstr>
      <vt:lpstr>190 - We're Marching To Zion - C.2</vt:lpstr>
      <vt:lpstr>190 - We're Marching To Zion - 2.1</vt:lpstr>
      <vt:lpstr>190 - We're Marching To Zion - 2.2</vt:lpstr>
      <vt:lpstr>190 - We're Marching To Zion - 2.3</vt:lpstr>
      <vt:lpstr>190 - We're Marching To Zion - C.1</vt:lpstr>
      <vt:lpstr>190 - We're Marching To Zion - C.2</vt:lpstr>
      <vt:lpstr>190 - We're Marching To Zion - 3.1</vt:lpstr>
      <vt:lpstr>190 - We're Marching To Zion - 3.2</vt:lpstr>
      <vt:lpstr>190 - We're Marching To Zion - 3.3</vt:lpstr>
      <vt:lpstr>190 - We're Marching To Zion - C.1</vt:lpstr>
      <vt:lpstr>190 - We're Marching To Zion - C.2</vt:lpstr>
      <vt:lpstr>PowerPoint Presentation</vt:lpstr>
      <vt:lpstr>PowerPoint Presentation</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The Goal of Unity</vt:lpstr>
      <vt:lpstr>Song Worship Leader’s Role</vt:lpstr>
      <vt:lpstr>The Goal of Song Worship Leading</vt:lpstr>
      <vt:lpstr>The Goal of Song Worship Leading</vt:lpstr>
      <vt:lpstr>The Goal of Song Worship Leading</vt:lpstr>
      <vt:lpstr>This is only the beginning! Follow-up is essential!</vt:lpstr>
      <vt:lpstr>We will start at the beginning</vt:lpstr>
      <vt:lpstr>Song Worship Leading</vt:lpstr>
      <vt:lpstr>What are the components of  song worship?</vt:lpstr>
      <vt:lpstr>Common Words</vt:lpstr>
      <vt:lpstr>Common Words</vt:lpstr>
      <vt:lpstr>Common Words</vt:lpstr>
      <vt:lpstr>Common Pitch</vt:lpstr>
      <vt:lpstr>PowerPoint Presentation</vt:lpstr>
      <vt:lpstr>Our Goal</vt:lpstr>
      <vt:lpstr>Common Pitch</vt:lpstr>
      <vt:lpstr>Common Beat</vt:lpstr>
      <vt:lpstr>Common Beat</vt:lpstr>
      <vt:lpstr>Common Effort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Memory Songs:  Simple/Duple</vt:lpstr>
      <vt:lpstr>PowerPoint Presentation</vt:lpstr>
      <vt:lpstr>Memory Songs:  Simple/Triple</vt:lpstr>
      <vt:lpstr>PowerPoint Presentation</vt:lpstr>
      <vt:lpstr>Memory Songs:  Simple/Quad</vt:lpstr>
      <vt:lpstr>Memory Songs:  Compound/Duple</vt:lpstr>
      <vt:lpstr>Memory Songs:  Compound/Triple</vt:lpstr>
      <vt:lpstr>Memory Songs:  Compound/Quad</vt:lpstr>
      <vt:lpstr>Song Worship Leader’s Role</vt:lpstr>
      <vt:lpstr>Song Worship Leader’s Guide</vt:lpstr>
      <vt:lpstr>452 - He Keeps Me Singing - Title</vt:lpstr>
      <vt:lpstr>452 - He Keeps Me Singing - 1.1</vt:lpstr>
      <vt:lpstr>452 - He Keeps Me Singing - 1.2</vt:lpstr>
      <vt:lpstr>452 - He Keeps Me Singing - C.1</vt:lpstr>
      <vt:lpstr>452 - He Keeps Me Singing - C.2</vt:lpstr>
      <vt:lpstr>452 - He Keeps Me Singing - 3.1</vt:lpstr>
      <vt:lpstr>452 - He Keeps Me Singing - 3.2</vt:lpstr>
      <vt:lpstr>452 - He Keeps Me Singing - C.1</vt:lpstr>
      <vt:lpstr>452 - He Keeps Me Singing - C.2</vt:lpstr>
      <vt:lpstr>PowerPoint Presentation</vt:lpstr>
      <vt:lpstr>Songs starting on beat one and “Do” (HFWR)</vt:lpstr>
      <vt:lpstr>Songs starting on beat one and “Do” (HFWS)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dc:title>
  <dc:creator>Dane Shepard</dc:creator>
  <cp:lastModifiedBy>Dane Shepard</cp:lastModifiedBy>
  <cp:revision>237</cp:revision>
  <dcterms:created xsi:type="dcterms:W3CDTF">2008-09-16T17:06:47Z</dcterms:created>
  <dcterms:modified xsi:type="dcterms:W3CDTF">2022-03-04T14:25:36Z</dcterms:modified>
</cp:coreProperties>
</file>