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1pPr>
    <a:lvl2pPr marL="0" marR="0" indent="457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2pPr>
    <a:lvl3pPr marL="0" marR="0" indent="914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3pPr>
    <a:lvl4pPr marL="0" marR="0" indent="1371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4pPr>
    <a:lvl5pPr marL="0" marR="0" indent="18288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5pPr>
    <a:lvl6pPr marL="0" marR="0" indent="22860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6pPr>
    <a:lvl7pPr marL="0" marR="0" indent="2743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7pPr>
    <a:lvl8pPr marL="0" marR="0" indent="3200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8pPr>
    <a:lvl9pPr marL="0" marR="0" indent="3657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270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635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2438400" latinLnBrk="0">
      <a:defRPr sz="3200">
        <a:solidFill>
          <a:srgbClr val="FFFFFF"/>
        </a:solidFill>
        <a:latin typeface="+mj-lt"/>
        <a:ea typeface="+mj-ea"/>
        <a:cs typeface="+mj-cs"/>
        <a:sym typeface="Trebuchet MS"/>
      </a:defRPr>
    </a:lvl1pPr>
    <a:lvl2pPr indent="228600" defTabSz="2438400" latinLnBrk="0">
      <a:defRPr sz="3200">
        <a:solidFill>
          <a:srgbClr val="FFFFFF"/>
        </a:solidFill>
        <a:latin typeface="+mj-lt"/>
        <a:ea typeface="+mj-ea"/>
        <a:cs typeface="+mj-cs"/>
        <a:sym typeface="Trebuchet MS"/>
      </a:defRPr>
    </a:lvl2pPr>
    <a:lvl3pPr indent="457200" defTabSz="2438400" latinLnBrk="0">
      <a:defRPr sz="3200">
        <a:solidFill>
          <a:srgbClr val="FFFFFF"/>
        </a:solidFill>
        <a:latin typeface="+mj-lt"/>
        <a:ea typeface="+mj-ea"/>
        <a:cs typeface="+mj-cs"/>
        <a:sym typeface="Trebuchet MS"/>
      </a:defRPr>
    </a:lvl3pPr>
    <a:lvl4pPr indent="685800" defTabSz="2438400" latinLnBrk="0">
      <a:defRPr sz="3200">
        <a:solidFill>
          <a:srgbClr val="FFFFFF"/>
        </a:solidFill>
        <a:latin typeface="+mj-lt"/>
        <a:ea typeface="+mj-ea"/>
        <a:cs typeface="+mj-cs"/>
        <a:sym typeface="Trebuchet MS"/>
      </a:defRPr>
    </a:lvl4pPr>
    <a:lvl5pPr indent="914400" defTabSz="2438400" latinLnBrk="0">
      <a:defRPr sz="3200">
        <a:solidFill>
          <a:srgbClr val="FFFFFF"/>
        </a:solidFill>
        <a:latin typeface="+mj-lt"/>
        <a:ea typeface="+mj-ea"/>
        <a:cs typeface="+mj-cs"/>
        <a:sym typeface="Trebuchet MS"/>
      </a:defRPr>
    </a:lvl5pPr>
    <a:lvl6pPr indent="1143000" defTabSz="2438400" latinLnBrk="0">
      <a:defRPr sz="3200">
        <a:solidFill>
          <a:srgbClr val="FFFFFF"/>
        </a:solidFill>
        <a:latin typeface="+mj-lt"/>
        <a:ea typeface="+mj-ea"/>
        <a:cs typeface="+mj-cs"/>
        <a:sym typeface="Trebuchet MS"/>
      </a:defRPr>
    </a:lvl6pPr>
    <a:lvl7pPr indent="1371600" defTabSz="2438400" latinLnBrk="0">
      <a:defRPr sz="3200">
        <a:solidFill>
          <a:srgbClr val="FFFFFF"/>
        </a:solidFill>
        <a:latin typeface="+mj-lt"/>
        <a:ea typeface="+mj-ea"/>
        <a:cs typeface="+mj-cs"/>
        <a:sym typeface="Trebuchet MS"/>
      </a:defRPr>
    </a:lvl7pPr>
    <a:lvl8pPr indent="1600200" defTabSz="2438400" latinLnBrk="0">
      <a:defRPr sz="3200">
        <a:solidFill>
          <a:srgbClr val="FFFFFF"/>
        </a:solidFill>
        <a:latin typeface="+mj-lt"/>
        <a:ea typeface="+mj-ea"/>
        <a:cs typeface="+mj-cs"/>
        <a:sym typeface="Trebuchet MS"/>
      </a:defRPr>
    </a:lvl8pPr>
    <a:lvl9pPr indent="1828800" defTabSz="2438400" latinLnBrk="0">
      <a:defRPr sz="3200">
        <a:solidFill>
          <a:srgbClr val="FFFFFF"/>
        </a:solidFill>
        <a:latin typeface="+mj-lt"/>
        <a:ea typeface="+mj-ea"/>
        <a:cs typeface="+mj-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27" name="Add Your Title"/>
          <p:cNvSpPr txBox="1"/>
          <p:nvPr>
            <p:ph type="title" hasCustomPrompt="1"/>
          </p:nvPr>
        </p:nvSpPr>
        <p:spPr>
          <a:xfrm>
            <a:off x="9724569" y="5733141"/>
            <a:ext cx="4983242" cy="1790094"/>
          </a:xfrm>
          <a:prstGeom prst="rect">
            <a:avLst/>
          </a:prstGeom>
        </p:spPr>
        <p:txBody>
          <a:bodyPr/>
          <a:lstStyle>
            <a:lvl1pPr>
              <a:defRPr sz="7400"/>
            </a:lvl1pPr>
          </a:lstStyle>
          <a:p>
            <a:pPr/>
            <a:r>
              <a:t>Add Your Title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52" name="Add Your Title"/>
          <p:cNvSpPr txBox="1"/>
          <p:nvPr>
            <p:ph type="title" hasCustomPrompt="1"/>
          </p:nvPr>
        </p:nvSpPr>
        <p:spPr>
          <a:xfrm>
            <a:off x="798284" y="12095235"/>
            <a:ext cx="4596193" cy="631374"/>
          </a:xfrm>
          <a:prstGeom prst="rect">
            <a:avLst/>
          </a:prstGeom>
        </p:spPr>
        <p:txBody>
          <a:bodyPr/>
          <a:lstStyle>
            <a:lvl1pPr>
              <a:defRPr sz="4200"/>
            </a:lvl1pPr>
          </a:lstStyle>
          <a:p>
            <a:pPr/>
            <a:r>
              <a:t>Add Your Title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hasCustomPrompt="1"/>
          </p:nvPr>
        </p:nvSpPr>
        <p:spPr>
          <a:xfrm>
            <a:off x="1404629" y="1123658"/>
            <a:ext cx="21760170" cy="8973628"/>
          </a:xfrm>
          <a:prstGeom prst="rect">
            <a:avLst/>
          </a:prstGeom>
        </p:spPr>
        <p:txBody>
          <a:bodyPr anchor="ctr"/>
          <a:lstStyle>
            <a:lvl2pPr marL="0" indent="457200">
              <a:buSzTx/>
              <a:buNone/>
            </a:lvl2pPr>
          </a:lstStyle>
          <a:p>
            <a:pPr/>
            <a:r>
              <a:t>Add Your Scripture Here</a:t>
            </a:r>
          </a:p>
          <a:p>
            <a:pPr lvl="1"/>
            <a:r>
              <a:t/>
            </a:r>
          </a:p>
          <a:p>
            <a:pPr lvl="2"/>
            <a:r>
              <a:t/>
            </a:r>
          </a:p>
          <a:p>
            <a:pPr lvl="3"/>
            <a:r>
              <a:t/>
            </a:r>
          </a:p>
          <a:p>
            <a:pPr lvl="4"/>
            <a:r>
              <a:t/>
            </a:r>
          </a:p>
        </p:txBody>
      </p:sp>
      <p:sp>
        <p:nvSpPr>
          <p:cNvPr id="61" name="Text Placeholder 9"/>
          <p:cNvSpPr/>
          <p:nvPr>
            <p:ph type="body" sz="quarter" idx="21" hasCustomPrompt="1"/>
          </p:nvPr>
        </p:nvSpPr>
        <p:spPr>
          <a:xfrm>
            <a:off x="1405466" y="10723034"/>
            <a:ext cx="21759335" cy="1980508"/>
          </a:xfrm>
          <a:prstGeom prst="rect">
            <a:avLst/>
          </a:prstGeom>
          <a:ln w="12700"/>
        </p:spPr>
        <p:txBody>
          <a:bodyPr/>
          <a:lstStyle>
            <a:lvl1pPr>
              <a:spcBef>
                <a:spcPts val="800"/>
              </a:spcBef>
              <a:defRPr sz="3600"/>
            </a:lvl1pPr>
          </a:lstStyle>
          <a:p>
            <a:pPr/>
            <a:r>
              <a:t>Add Verse Here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hasCustomPrompt="1"/>
          </p:nvPr>
        </p:nvSpPr>
        <p:spPr>
          <a:xfrm>
            <a:off x="1404629" y="1123658"/>
            <a:ext cx="21760170" cy="11611094"/>
          </a:xfrm>
          <a:prstGeom prst="rect">
            <a:avLst/>
          </a:prstGeom>
        </p:spPr>
        <p:txBody>
          <a:bodyPr anchor="ctr"/>
          <a:lstStyle>
            <a:lvl2pPr marL="0" indent="457200">
              <a:buSzTx/>
              <a:buNone/>
            </a:lvl2pPr>
          </a:lstStyle>
          <a:p>
            <a:pPr/>
            <a:r>
              <a:t>Add Your Text Here</a:t>
            </a:r>
          </a:p>
          <a:p>
            <a:pPr lvl="1"/>
            <a:r>
              <a:t/>
            </a:r>
          </a:p>
          <a:p>
            <a:pPr lvl="2"/>
            <a:r>
              <a:t/>
            </a:r>
          </a:p>
          <a:p>
            <a:pPr lvl="3"/>
            <a:r>
              <a:t/>
            </a:r>
          </a:p>
          <a:p>
            <a:pPr lvl="4"/>
            <a:r>
              <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219199" y="184149"/>
            <a:ext cx="21945601" cy="301625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a:r>
              <a:t>Title Text</a:t>
            </a:r>
          </a:p>
        </p:txBody>
      </p:sp>
      <p:sp>
        <p:nvSpPr>
          <p:cNvPr id="3" name="Body Level One…"/>
          <p:cNvSpPr txBox="1"/>
          <p:nvPr>
            <p:ph type="body" idx="1"/>
          </p:nvPr>
        </p:nvSpPr>
        <p:spPr>
          <a:xfrm>
            <a:off x="1219199" y="3200399"/>
            <a:ext cx="21945601" cy="1051560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785599" y="12344399"/>
            <a:ext cx="5689601" cy="736601"/>
          </a:xfrm>
          <a:prstGeom prst="rect">
            <a:avLst/>
          </a:prstGeom>
          <a:ln w="25400">
            <a:miter lim="400000"/>
          </a:ln>
        </p:spPr>
        <p:txBody>
          <a:bodyPr wrap="none" lIns="121919" tIns="121919" rIns="121919" bIns="121919" anchor="ctr">
            <a:spAutoFit/>
          </a:bodyPr>
          <a:lstStyle>
            <a:lvl1pPr algn="r">
              <a:defRPr sz="3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1pPr>
      <a:lvl2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2pPr>
      <a:lvl3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3pPr>
      <a:lvl4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4pPr>
      <a:lvl5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5pPr>
      <a:lvl6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6pPr>
      <a:lvl7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7pPr>
      <a:lvl8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8pPr>
      <a:lvl9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9pPr>
    </p:titleStyle>
    <p:bodyStyle>
      <a:lvl1pPr marL="0" marR="0" indent="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1pPr>
      <a:lvl2pPr marL="1676400" marR="0" indent="-12192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2pPr>
      <a:lvl3pPr marL="0" marR="0" indent="9144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3pPr>
      <a:lvl4pPr marL="0" marR="0" indent="13716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4pPr>
      <a:lvl5pPr marL="0" marR="0" indent="18288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5pPr>
      <a:lvl6pPr marL="32004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6pPr>
      <a:lvl7pPr marL="36576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7pPr>
      <a:lvl8pPr marL="41148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8pPr>
      <a:lvl9pPr marL="45720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9pPr>
    </p:bodyStyle>
    <p:otherStyle>
      <a:lvl1pPr marL="0" marR="0" indent="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1pPr>
      <a:lvl2pPr marL="0" marR="0" indent="457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2pPr>
      <a:lvl3pPr marL="0" marR="0" indent="914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3pPr>
      <a:lvl4pPr marL="0" marR="0" indent="1371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4pPr>
      <a:lvl5pPr marL="0" marR="0" indent="18288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5pPr>
      <a:lvl6pPr marL="0" marR="0" indent="22860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6pPr>
      <a:lvl7pPr marL="0" marR="0" indent="2743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7pPr>
      <a:lvl8pPr marL="0" marR="0" indent="3200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8pPr>
      <a:lvl9pPr marL="0" marR="0" indent="3657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Text Placeholder 3"/>
          <p:cNvSpPr txBox="1"/>
          <p:nvPr>
            <p:ph type="body" sz="quarter" idx="1"/>
          </p:nvPr>
        </p:nvSpPr>
        <p:spPr>
          <a:xfrm>
            <a:off x="10049300" y="7737838"/>
            <a:ext cx="3802548" cy="910713"/>
          </a:xfrm>
          <a:prstGeom prst="rect">
            <a:avLst/>
          </a:prstGeom>
        </p:spPr>
        <p:txBody>
          <a:bodyPr/>
          <a:lstStyle>
            <a:lvl1pPr defTabSz="1267967">
              <a:spcBef>
                <a:spcPts val="400"/>
              </a:spcBef>
              <a:defRPr sz="3848">
                <a:solidFill>
                  <a:srgbClr val="E35267"/>
                </a:solidFill>
              </a:defRPr>
            </a:lvl1pPr>
          </a:lstStyle>
          <a:p>
            <a:pPr/>
            <a:r>
              <a:t>1 Corinthians 13</a:t>
            </a:r>
          </a:p>
        </p:txBody>
      </p:sp>
      <p:sp>
        <p:nvSpPr>
          <p:cNvPr id="80" name="Title 1"/>
          <p:cNvSpPr txBox="1"/>
          <p:nvPr>
            <p:ph type="title"/>
          </p:nvPr>
        </p:nvSpPr>
        <p:spPr>
          <a:xfrm>
            <a:off x="8307261" y="4693757"/>
            <a:ext cx="7769478" cy="3597129"/>
          </a:xfrm>
          <a:prstGeom prst="rect">
            <a:avLst/>
          </a:prstGeom>
        </p:spPr>
        <p:txBody>
          <a:bodyPr/>
          <a:lstStyle>
            <a:lvl1pPr>
              <a:defRPr b="1" sz="9600"/>
            </a:lvl1pPr>
          </a:lstStyle>
          <a:p>
            <a:pPr/>
            <a:r>
              <a:t>Love is: Kind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Text Placeholder 2"/>
          <p:cNvSpPr txBox="1"/>
          <p:nvPr>
            <p:ph type="body" idx="1"/>
          </p:nvPr>
        </p:nvSpPr>
        <p:spPr>
          <a:xfrm>
            <a:off x="353161" y="2535080"/>
            <a:ext cx="23677678" cy="10700883"/>
          </a:xfrm>
          <a:prstGeom prst="rect">
            <a:avLst/>
          </a:prstGeom>
        </p:spPr>
        <p:txBody>
          <a:bodyPr/>
          <a:lstStyle>
            <a:lvl1pPr marL="802105" indent="-802105" algn="l">
              <a:buSzPct val="100000"/>
              <a:buChar char="•"/>
              <a:defRPr b="1">
                <a:solidFill>
                  <a:srgbClr val="000000"/>
                </a:solidFill>
              </a:defRPr>
            </a:lvl1pPr>
          </a:lstStyle>
          <a:p>
            <a:pPr/>
            <a:r>
              <a:t>(p.567) Galatians 5:22 NASB95- But the fruit of the Spirit is love, joy, peace, patience, kindness, goodness, faithfulness,</a:t>
            </a:r>
          </a:p>
        </p:txBody>
      </p:sp>
      <p:sp>
        <p:nvSpPr>
          <p:cNvPr id="106"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Kindness in the Bible</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ext Placeholder 2"/>
          <p:cNvSpPr txBox="1"/>
          <p:nvPr>
            <p:ph type="body" idx="1"/>
          </p:nvPr>
        </p:nvSpPr>
        <p:spPr>
          <a:xfrm>
            <a:off x="353161" y="2535080"/>
            <a:ext cx="23677678" cy="10700883"/>
          </a:xfrm>
          <a:prstGeom prst="rect">
            <a:avLst/>
          </a:prstGeom>
        </p:spPr>
        <p:txBody>
          <a:bodyPr/>
          <a:lstStyle>
            <a:lvl1pPr marL="802105" indent="-802105" algn="l">
              <a:buSzPct val="100000"/>
              <a:buChar char="•"/>
              <a:defRPr b="1">
                <a:solidFill>
                  <a:srgbClr val="000000"/>
                </a:solidFill>
              </a:defRPr>
            </a:lvl1pPr>
          </a:lstStyle>
          <a:p>
            <a:pPr/>
            <a:r>
              <a:t>(p.569) Ephesians 4:30-32 NASB95- Do not grieve the Holy Spirit of God, by whom you were sealed for the day of redemption. [31] Let all bitterness and wrath and anger and clamor and slander be put away from you, along with all malice. [32] Be kind to one another, tender-hearted, forgiving each other, just as God in Christ also has forgiven you.</a:t>
            </a:r>
          </a:p>
        </p:txBody>
      </p:sp>
      <p:sp>
        <p:nvSpPr>
          <p:cNvPr id="109"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Kindness in the Bible</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Text Placeholder 2"/>
          <p:cNvSpPr txBox="1"/>
          <p:nvPr>
            <p:ph type="body" idx="1"/>
          </p:nvPr>
        </p:nvSpPr>
        <p:spPr>
          <a:xfrm>
            <a:off x="353161" y="2535080"/>
            <a:ext cx="23677678" cy="10700883"/>
          </a:xfrm>
          <a:prstGeom prst="rect">
            <a:avLst/>
          </a:prstGeom>
        </p:spPr>
        <p:txBody>
          <a:bodyPr/>
          <a:lstStyle>
            <a:lvl1pPr marL="705852" indent="-705852" algn="l" defTabSz="2145791">
              <a:spcBef>
                <a:spcPts val="1600"/>
              </a:spcBef>
              <a:buSzPct val="100000"/>
              <a:buChar char="•"/>
              <a:defRPr b="1" sz="7040">
                <a:solidFill>
                  <a:srgbClr val="000000"/>
                </a:solidFill>
              </a:defRPr>
            </a:lvl1pPr>
          </a:lstStyle>
          <a:p>
            <a:pPr/>
            <a:r>
              <a:t>(p.573) Colossians 3:10-12 NASB95- and have put on the new self who is being renewed to a true knowledge according to the image of the One who created him— [11] a renewal in which there is no distinction between Greek and Jew, circumcised and uncircumcised, barbarian, Scythian, slave and freeman, but Christ is all, and in all. [12] So, as those who have been chosen of God, holy and beloved, put on a heart of compassion, kindness, humility, gentleness and patience;</a:t>
            </a:r>
          </a:p>
        </p:txBody>
      </p:sp>
      <p:sp>
        <p:nvSpPr>
          <p:cNvPr id="112"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Kindness in the Bible</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Text Placeholder 2"/>
          <p:cNvSpPr txBox="1"/>
          <p:nvPr>
            <p:ph type="body" idx="1"/>
          </p:nvPr>
        </p:nvSpPr>
        <p:spPr>
          <a:xfrm>
            <a:off x="353161" y="2535080"/>
            <a:ext cx="23677678" cy="10700883"/>
          </a:xfrm>
          <a:prstGeom prst="rect">
            <a:avLst/>
          </a:prstGeom>
        </p:spPr>
        <p:txBody>
          <a:bodyPr/>
          <a:lstStyle/>
          <a:p>
            <a:pPr marL="802105" indent="-802105" algn="l">
              <a:buSzPct val="100000"/>
              <a:buChar char="•"/>
              <a:defRPr b="1">
                <a:solidFill>
                  <a:srgbClr val="000000"/>
                </a:solidFill>
              </a:defRPr>
            </a:pPr>
            <a:r>
              <a:t>(p.580) Titus 3:3-4 NASB95-[3] For we also once were foolish ourselves, disobedient, deceived, enslaved to various lusts and pleasures, spending our life in malice and envy, hateful, hating one another. [4] But when the kindness of God our Savior and His love for mankind appeared</a:t>
            </a:r>
          </a:p>
          <a:p>
            <a:pPr marL="802105" indent="-802105" algn="l">
              <a:buSzPct val="100000"/>
              <a:buChar char="•"/>
              <a:defRPr b="1">
                <a:solidFill>
                  <a:srgbClr val="000000"/>
                </a:solidFill>
              </a:defRPr>
            </a:pPr>
            <a:r>
              <a:t>Greek word chréstos</a:t>
            </a:r>
          </a:p>
        </p:txBody>
      </p:sp>
      <p:sp>
        <p:nvSpPr>
          <p:cNvPr id="115"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Kindness in the Bible</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d"/>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1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14"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Text Placeholder 2"/>
          <p:cNvSpPr txBox="1"/>
          <p:nvPr>
            <p:ph type="body" idx="1"/>
          </p:nvPr>
        </p:nvSpPr>
        <p:spPr>
          <a:xfrm>
            <a:off x="5160671" y="2043906"/>
            <a:ext cx="18977323" cy="11437808"/>
          </a:xfrm>
          <a:prstGeom prst="rect">
            <a:avLst/>
          </a:prstGeom>
        </p:spPr>
        <p:txBody>
          <a:bodyPr/>
          <a:lstStyle/>
          <a:p>
            <a:pPr algn="l" defTabSz="2340863">
              <a:spcBef>
                <a:spcPts val="1800"/>
              </a:spcBef>
              <a:defRPr sz="7679">
                <a:solidFill>
                  <a:srgbClr val="000000"/>
                </a:solidFill>
              </a:defRPr>
            </a:pPr>
            <a:r>
              <a:t>Makes us like God (Lk.6:35; Eph. 4:30-5:2)</a:t>
            </a:r>
          </a:p>
          <a:p>
            <a:pPr algn="l" defTabSz="2340863">
              <a:spcBef>
                <a:spcPts val="1800"/>
              </a:spcBef>
              <a:defRPr sz="7679">
                <a:solidFill>
                  <a:srgbClr val="000000"/>
                </a:solidFill>
              </a:defRPr>
            </a:pPr>
            <a:r>
              <a:t>Shows us as the people of God (2 Cor. 6:3-6)</a:t>
            </a:r>
          </a:p>
          <a:p>
            <a:pPr algn="l" defTabSz="2340863">
              <a:spcBef>
                <a:spcPts val="1800"/>
              </a:spcBef>
              <a:defRPr sz="7679">
                <a:solidFill>
                  <a:srgbClr val="000000"/>
                </a:solidFill>
              </a:defRPr>
            </a:pPr>
            <a:r>
              <a:t>Proves the Spirit is bearing fruit (Gal. 5:22)</a:t>
            </a:r>
          </a:p>
          <a:p>
            <a:pPr algn="l" defTabSz="2340863">
              <a:spcBef>
                <a:spcPts val="1800"/>
              </a:spcBef>
              <a:defRPr sz="7679">
                <a:solidFill>
                  <a:srgbClr val="000000"/>
                </a:solidFill>
              </a:defRPr>
            </a:pPr>
            <a:r>
              <a:t>Renews us to Christs’ image (Col.3:10-12)</a:t>
            </a:r>
          </a:p>
          <a:p>
            <a:pPr algn="l" defTabSz="2340863">
              <a:spcBef>
                <a:spcPts val="1800"/>
              </a:spcBef>
              <a:defRPr sz="7679">
                <a:solidFill>
                  <a:srgbClr val="000000"/>
                </a:solidFill>
              </a:defRPr>
            </a:pPr>
            <a:r>
              <a:t>(p.308) </a:t>
            </a:r>
            <a:r>
              <a:rPr b="1"/>
              <a:t>Proverbs 11:17 NASB95- The merciful man does himself good, But the cruel man does himself harm.</a:t>
            </a:r>
          </a:p>
        </p:txBody>
      </p:sp>
      <p:sp>
        <p:nvSpPr>
          <p:cNvPr id="118" name="Title 1"/>
          <p:cNvSpPr txBox="1"/>
          <p:nvPr>
            <p:ph type="title"/>
          </p:nvPr>
        </p:nvSpPr>
        <p:spPr>
          <a:xfrm>
            <a:off x="2043596" y="9122556"/>
            <a:ext cx="2216248" cy="1649187"/>
          </a:xfrm>
          <a:prstGeom prst="rect">
            <a:avLst/>
          </a:prstGeom>
        </p:spPr>
        <p:txBody>
          <a:bodyPr/>
          <a:lstStyle>
            <a:lvl1pPr>
              <a:defRPr b="1" sz="3600"/>
            </a:lvl1pPr>
          </a:lstStyle>
          <a:p>
            <a:pPr/>
            <a:r>
              <a:t>Love is: Kind</a:t>
            </a:r>
          </a:p>
        </p:txBody>
      </p:sp>
      <p:sp>
        <p:nvSpPr>
          <p:cNvPr id="119"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Benefit of being Kind</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ext Placeholder 3"/>
          <p:cNvSpPr txBox="1"/>
          <p:nvPr>
            <p:ph type="body" sz="quarter" idx="1"/>
          </p:nvPr>
        </p:nvSpPr>
        <p:spPr>
          <a:xfrm>
            <a:off x="10049300" y="7737838"/>
            <a:ext cx="3802548" cy="910713"/>
          </a:xfrm>
          <a:prstGeom prst="rect">
            <a:avLst/>
          </a:prstGeom>
        </p:spPr>
        <p:txBody>
          <a:bodyPr/>
          <a:lstStyle>
            <a:lvl1pPr defTabSz="1267967">
              <a:spcBef>
                <a:spcPts val="400"/>
              </a:spcBef>
              <a:defRPr sz="3848">
                <a:solidFill>
                  <a:srgbClr val="E35267"/>
                </a:solidFill>
              </a:defRPr>
            </a:lvl1pPr>
          </a:lstStyle>
          <a:p>
            <a:pPr/>
            <a:r>
              <a:t>1 Corinthians 13</a:t>
            </a:r>
          </a:p>
        </p:txBody>
      </p:sp>
      <p:sp>
        <p:nvSpPr>
          <p:cNvPr id="122" name="Title 1"/>
          <p:cNvSpPr txBox="1"/>
          <p:nvPr>
            <p:ph type="title"/>
          </p:nvPr>
        </p:nvSpPr>
        <p:spPr>
          <a:xfrm>
            <a:off x="8307261" y="4693757"/>
            <a:ext cx="7769478" cy="3597129"/>
          </a:xfrm>
          <a:prstGeom prst="rect">
            <a:avLst/>
          </a:prstGeom>
        </p:spPr>
        <p:txBody>
          <a:bodyPr/>
          <a:lstStyle>
            <a:lvl1pPr>
              <a:defRPr b="1" sz="9600"/>
            </a:lvl1pPr>
          </a:lstStyle>
          <a:p>
            <a:pPr/>
            <a:r>
              <a:t>Love is: Kind</a:t>
            </a:r>
          </a:p>
        </p:txBody>
      </p:sp>
    </p:spTree>
  </p:cSld>
  <p:clrMapOvr>
    <a:masterClrMapping/>
  </p:clrMapOvr>
  <mc:AlternateContent xmlns:mc="http://schemas.openxmlformats.org/markup-compatibility/2006">
    <mc:Choice xmlns:p14="http://schemas.microsoft.com/office/powerpoint/2010/main" Requires="p14">
      <p:transition spd="fast" advClick="1" p14:dur="750">
        <p:wipe dir="l"/>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Text Placeholder 2"/>
          <p:cNvSpPr txBox="1"/>
          <p:nvPr>
            <p:ph type="body" idx="1"/>
          </p:nvPr>
        </p:nvSpPr>
        <p:spPr>
          <a:xfrm>
            <a:off x="353161" y="480037"/>
            <a:ext cx="23677678" cy="12755926"/>
          </a:xfrm>
          <a:prstGeom prst="rect">
            <a:avLst/>
          </a:prstGeom>
        </p:spPr>
        <p:txBody>
          <a:bodyPr/>
          <a:lstStyle>
            <a:lvl1pPr>
              <a:defRPr b="1">
                <a:solidFill>
                  <a:srgbClr val="000000"/>
                </a:solidFill>
              </a:defRPr>
            </a:lvl1pPr>
          </a:lstStyle>
          <a:p>
            <a:pPr/>
            <a:r>
              <a:t>Am I a loving person?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Text Placeholder 2"/>
          <p:cNvSpPr txBox="1"/>
          <p:nvPr>
            <p:ph type="body" idx="1"/>
          </p:nvPr>
        </p:nvSpPr>
        <p:spPr>
          <a:xfrm>
            <a:off x="353161" y="480037"/>
            <a:ext cx="23677678" cy="12755926"/>
          </a:xfrm>
          <a:prstGeom prst="rect">
            <a:avLst/>
          </a:prstGeom>
        </p:spPr>
        <p:txBody>
          <a:bodyPr/>
          <a:lstStyle/>
          <a:p>
            <a:pPr marL="802105" indent="-802105" algn="l">
              <a:buSzPct val="100000"/>
              <a:buChar char="•"/>
              <a:defRPr b="1">
                <a:solidFill>
                  <a:srgbClr val="000000"/>
                </a:solidFill>
              </a:defRPr>
            </a:pPr>
            <a:r>
              <a:t>Kind: useful, gentle, pleasant, helpful, nice, kind.</a:t>
            </a:r>
          </a:p>
          <a:p>
            <a:pPr marL="802105" indent="-802105" algn="l">
              <a:buSzPct val="100000"/>
              <a:buChar char="•"/>
              <a:defRPr b="1">
                <a:solidFill>
                  <a:srgbClr val="000000"/>
                </a:solidFill>
              </a:defRPr>
            </a:pPr>
            <a:r>
              <a:t>Kindness is not random it’s a constant choice.</a:t>
            </a:r>
          </a:p>
          <a:p>
            <a:pPr marL="802105" indent="-802105" algn="l">
              <a:buSzPct val="100000"/>
              <a:buChar char="•"/>
              <a:defRPr b="1">
                <a:solidFill>
                  <a:srgbClr val="000000"/>
                </a:solidFill>
              </a:defRPr>
            </a:pPr>
            <a:r>
              <a:t>Kindness is who we ought to become.</a:t>
            </a:r>
          </a:p>
        </p:txBody>
      </p:sp>
      <p:pic>
        <p:nvPicPr>
          <p:cNvPr id="85" name="271244296_4711445008902598_227493042271052451_n.jpg" descr="271244296_4711445008902598_227493042271052451_n.jpg"/>
          <p:cNvPicPr>
            <a:picLocks noChangeAspect="1"/>
          </p:cNvPicPr>
          <p:nvPr/>
        </p:nvPicPr>
        <p:blipFill>
          <a:blip r:embed="rId2">
            <a:extLst/>
          </a:blip>
          <a:stretch>
            <a:fillRect/>
          </a:stretch>
        </p:blipFill>
        <p:spPr>
          <a:xfrm>
            <a:off x="-26616" y="-18696"/>
            <a:ext cx="24437232" cy="1375339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r" isContent="0" isInverted="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85"/>
                                        </p:tgtEl>
                                        <p:attrNameLst>
                                          <p:attrName>style.visibility</p:attrName>
                                        </p:attrNameLst>
                                      </p:cBhvr>
                                      <p:to>
                                        <p:strVal val="visible"/>
                                      </p:to>
                                    </p:set>
                                    <p:anim calcmode="lin" valueType="num">
                                      <p:cBhvr>
                                        <p:cTn id="13" dur="1000" fill="hold"/>
                                        <p:tgtEl>
                                          <p:spTgt spid="85"/>
                                        </p:tgtEl>
                                        <p:attrNameLst>
                                          <p:attrName>ppt_x</p:attrName>
                                        </p:attrNameLst>
                                      </p:cBhvr>
                                      <p:tavLst>
                                        <p:tav tm="0">
                                          <p:val>
                                            <p:strVal val="0-#ppt_w/2"/>
                                          </p:val>
                                        </p:tav>
                                        <p:tav tm="100000">
                                          <p:val>
                                            <p:strVal val="#ppt_x"/>
                                          </p:val>
                                        </p:tav>
                                      </p:tavLst>
                                    </p:anim>
                                    <p:anim calcmode="lin" valueType="num">
                                      <p:cBhvr>
                                        <p:cTn id="14" dur="10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xit" nodeType="clickEffect" presetID="10" grpId="3" fill="hold">
                                  <p:stCondLst>
                                    <p:cond delay="0"/>
                                  </p:stCondLst>
                                  <p:iterate type="el" backwards="0">
                                    <p:tmAbs val="0"/>
                                  </p:iterate>
                                  <p:childTnLst>
                                    <p:animEffect filter="fade" transition="out">
                                      <p:cBhvr>
                                        <p:cTn id="18" dur="1000" fill="hold"/>
                                        <p:tgtEl>
                                          <p:spTgt spid="85"/>
                                        </p:tgtEl>
                                      </p:cBhvr>
                                    </p:animEffect>
                                    <p:set>
                                      <p:cBhvr>
                                        <p:cTn id="19" fill="hold">
                                          <p:stCondLst>
                                            <p:cond delay="999"/>
                                          </p:stCondLst>
                                        </p:cTn>
                                        <p:tgtEl>
                                          <p:spTgt spid="8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84">
                                            <p:txEl>
                                              <p:pRg st="1" end="1"/>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1" fill="hold">
                                  <p:stCondLst>
                                    <p:cond delay="0"/>
                                  </p:stCondLst>
                                  <p:iterate type="el" backwards="0">
                                    <p:tmAbs val="0"/>
                                  </p:iterate>
                                  <p:childTnLst>
                                    <p:set>
                                      <p:cBhvr>
                                        <p:cTn id="26" fill="hold"/>
                                        <p:tgtEl>
                                          <p:spTgt spid="8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 grpId="2"/>
      <p:bldP build="whole" bldLvl="1" animBg="1" rev="0" advAuto="0" spid="85" grpId="3"/>
      <p:bldP build="p" bldLvl="5" animBg="1" rev="0" advAuto="0" spid="84"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Text Placeholder 2"/>
          <p:cNvSpPr txBox="1"/>
          <p:nvPr>
            <p:ph type="body" idx="1"/>
          </p:nvPr>
        </p:nvSpPr>
        <p:spPr>
          <a:xfrm>
            <a:off x="353161" y="2007286"/>
            <a:ext cx="23677678" cy="11075675"/>
          </a:xfrm>
          <a:prstGeom prst="rect">
            <a:avLst/>
          </a:prstGeom>
        </p:spPr>
        <p:txBody>
          <a:bodyPr/>
          <a:lstStyle/>
          <a:p>
            <a:pPr algn="l">
              <a:defRPr b="1">
                <a:solidFill>
                  <a:srgbClr val="000000"/>
                </a:solidFill>
              </a:defRPr>
            </a:pPr>
            <a:r>
              <a:t>[32] </a:t>
            </a:r>
            <a:r>
              <a:rPr u="sng"/>
              <a:t>Be kind to one another</a:t>
            </a:r>
            <a:r>
              <a:t>, tender-hearted, forgiving each other, just as God in Christ also has forgiven you. [5:1] Therefore be imitators of God, as beloved children; [2] and walk in love, just as Christ also loved you and gave Himself up for us, an offering and a sacrifice to God as a fragrant aroma.</a:t>
            </a:r>
          </a:p>
        </p:txBody>
      </p:sp>
      <p:sp>
        <p:nvSpPr>
          <p:cNvPr id="88"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Ephesians 4:32-5:2 NASB95 (p.569)</a:t>
            </a:r>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Text Placeholder 2"/>
          <p:cNvSpPr txBox="1"/>
          <p:nvPr>
            <p:ph type="body" idx="1"/>
          </p:nvPr>
        </p:nvSpPr>
        <p:spPr>
          <a:xfrm>
            <a:off x="353161" y="2323543"/>
            <a:ext cx="23677678" cy="10912420"/>
          </a:xfrm>
          <a:prstGeom prst="rect">
            <a:avLst/>
          </a:prstGeom>
        </p:spPr>
        <p:txBody>
          <a:bodyPr/>
          <a:lstStyle/>
          <a:p>
            <a:pPr algn="l" defTabSz="2145791">
              <a:spcBef>
                <a:spcPts val="1600"/>
              </a:spcBef>
              <a:defRPr b="1" sz="7040">
                <a:solidFill>
                  <a:srgbClr val="000000"/>
                </a:solidFill>
              </a:defRPr>
            </a:pPr>
            <a:r>
              <a:t>Matthew 23:15 NASB95 “Woe to you, scribes and Pharisees, hypocrites, because you travel around on sea and land to make one proselyte; and when he becomes one, you make him twice as much a son of hell as yourselves.</a:t>
            </a:r>
          </a:p>
          <a:p>
            <a:pPr algn="l" defTabSz="2145791">
              <a:spcBef>
                <a:spcPts val="1600"/>
              </a:spcBef>
              <a:defRPr b="1" sz="7040">
                <a:solidFill>
                  <a:srgbClr val="000000"/>
                </a:solidFill>
              </a:defRPr>
            </a:pPr>
            <a:r>
              <a:t>Matthew 23:27 NASB95 “Woe to you, scribes and Pharisees, hypocrites! For you are like whitewashed tombs which on the outside appear beautiful, but inside they are full of dead men’s bones and all uncleanness.</a:t>
            </a:r>
          </a:p>
        </p:txBody>
      </p:sp>
      <p:sp>
        <p:nvSpPr>
          <p:cNvPr id="91"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Jesus’ kindness (p.483-484)</a:t>
            </a:r>
          </a:p>
        </p:txBody>
      </p:sp>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Text Placeholder 2"/>
          <p:cNvSpPr txBox="1"/>
          <p:nvPr>
            <p:ph type="body" idx="1"/>
          </p:nvPr>
        </p:nvSpPr>
        <p:spPr>
          <a:xfrm>
            <a:off x="353161" y="2323543"/>
            <a:ext cx="23677678" cy="10912420"/>
          </a:xfrm>
          <a:prstGeom prst="rect">
            <a:avLst/>
          </a:prstGeom>
        </p:spPr>
        <p:txBody>
          <a:bodyPr/>
          <a:lstStyle>
            <a:lvl1pPr algn="l">
              <a:defRPr b="1">
                <a:solidFill>
                  <a:srgbClr val="000000"/>
                </a:solidFill>
              </a:defRPr>
            </a:lvl1pPr>
          </a:lstStyle>
          <a:p>
            <a:pPr/>
            <a:r>
              <a:t>(p.552) Romans 11:22 NASB95-Behold then the kindness and severity of God; to those who fell, severity, but to you, God’s kindness, if you continue in His kindness; otherwise you also will be cut off.</a:t>
            </a:r>
          </a:p>
        </p:txBody>
      </p:sp>
      <p:sp>
        <p:nvSpPr>
          <p:cNvPr id="94"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Jesus’ kindness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Text Placeholder 2"/>
          <p:cNvSpPr txBox="1"/>
          <p:nvPr>
            <p:ph type="body" idx="1"/>
          </p:nvPr>
        </p:nvSpPr>
        <p:spPr>
          <a:xfrm>
            <a:off x="353161" y="2323543"/>
            <a:ext cx="23677678" cy="10912420"/>
          </a:xfrm>
          <a:prstGeom prst="rect">
            <a:avLst/>
          </a:prstGeom>
        </p:spPr>
        <p:txBody>
          <a:bodyPr/>
          <a:lstStyle>
            <a:lvl1pPr algn="l">
              <a:defRPr b="1">
                <a:solidFill>
                  <a:srgbClr val="000000"/>
                </a:solidFill>
              </a:defRPr>
            </a:lvl1pPr>
          </a:lstStyle>
          <a:p>
            <a:pPr/>
            <a:r>
              <a:t>(p.548) Romans 3:10-12 NASB95- as it is written, “THERE IS NONE RIGHTEOUS, NOT EVEN ONE; [11] THERE IS NONE WHO UNDERSTANDS, THERE IS NONE WHO SEEKS FOR GOD; [12] ALL HAVE TURNED ASIDE, TOGETHER THEY HAVE BECOME USELESS; THERE IS NONE WHO DOES GOOD, THERE IS NOT EVEN ONE.”</a:t>
            </a:r>
          </a:p>
        </p:txBody>
      </p:sp>
      <p:sp>
        <p:nvSpPr>
          <p:cNvPr id="97"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The Challenge of Kindness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Text Placeholder 2"/>
          <p:cNvSpPr txBox="1"/>
          <p:nvPr>
            <p:ph type="body" idx="1"/>
          </p:nvPr>
        </p:nvSpPr>
        <p:spPr>
          <a:xfrm>
            <a:off x="353161" y="2535080"/>
            <a:ext cx="23677678" cy="10700883"/>
          </a:xfrm>
          <a:prstGeom prst="rect">
            <a:avLst/>
          </a:prstGeom>
        </p:spPr>
        <p:txBody>
          <a:bodyPr/>
          <a:lstStyle>
            <a:lvl1pPr marL="802105" indent="-802105" algn="l">
              <a:buSzPct val="100000"/>
              <a:buChar char="•"/>
              <a:defRPr b="1">
                <a:solidFill>
                  <a:srgbClr val="000000"/>
                </a:solidFill>
              </a:defRPr>
            </a:lvl1pPr>
          </a:lstStyle>
          <a:p>
            <a:pPr/>
            <a:r>
              <a:t>(p.503) Luke 6:35 NASB95- But love your enemies, and do good, and lend, expecting nothing in return; and your reward will be great, and you will be sons of the Most High; for He Himself is kind to ungrateful and evil men.</a:t>
            </a:r>
          </a:p>
        </p:txBody>
      </p:sp>
      <p:sp>
        <p:nvSpPr>
          <p:cNvPr id="100"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Kindness in the Bible</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Text Placeholder 2"/>
          <p:cNvSpPr txBox="1"/>
          <p:nvPr>
            <p:ph type="body" idx="1"/>
          </p:nvPr>
        </p:nvSpPr>
        <p:spPr>
          <a:xfrm>
            <a:off x="353161" y="2535080"/>
            <a:ext cx="23677678" cy="10700883"/>
          </a:xfrm>
          <a:prstGeom prst="rect">
            <a:avLst/>
          </a:prstGeom>
        </p:spPr>
        <p:txBody>
          <a:bodyPr/>
          <a:lstStyle>
            <a:lvl1pPr marL="753978" indent="-753978" algn="l" defTabSz="2292095">
              <a:spcBef>
                <a:spcPts val="1800"/>
              </a:spcBef>
              <a:buSzPct val="100000"/>
              <a:buChar char="•"/>
              <a:defRPr b="1" sz="7519">
                <a:solidFill>
                  <a:srgbClr val="000000"/>
                </a:solidFill>
              </a:defRPr>
            </a:lvl1pPr>
          </a:lstStyle>
          <a:p>
            <a:pPr/>
            <a:r>
              <a:t>(p.562) 2 Corinthians 6:3-6 NASB95- giving no cause for offense in anything, so that the ministry will not be discredited, [4] but in everything commending ourselves as servants of God, in much endurance, in afflictions, in hardships, in distresses, [5] in beatings, in imprisonments, in tumults, in labors, in sleeplessness, in hunger, [6] in purity, in knowledge, in patience, in kindness, in the Holy Spirit, in genuine love,</a:t>
            </a:r>
          </a:p>
        </p:txBody>
      </p:sp>
      <p:sp>
        <p:nvSpPr>
          <p:cNvPr id="103"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Kindness in the Bible</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