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75" r:id="rId2"/>
    <p:sldId id="256" r:id="rId3"/>
    <p:sldId id="257" r:id="rId4"/>
    <p:sldId id="269" r:id="rId5"/>
    <p:sldId id="279" r:id="rId6"/>
    <p:sldId id="289" r:id="rId7"/>
    <p:sldId id="290" r:id="rId8"/>
    <p:sldId id="268" r:id="rId9"/>
  </p:sldIdLst>
  <p:sldSz cx="12192000" cy="6858000"/>
  <p:notesSz cx="6858000" cy="9144000"/>
  <p:embeddedFontLst>
    <p:embeddedFont>
      <p:font typeface="Avenir Next" panose="020B0503020202020204" pitchFamily="34" charset="0"/>
      <p:regular r:id="rId10"/>
      <p:bold r:id="rId11"/>
      <p:italic r:id="rId12"/>
      <p:boldItalic r:id="rId13"/>
    </p:embeddedFont>
    <p:embeddedFont>
      <p:font typeface="Avenir Next Medium" panose="020B050302020202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938"/>
    <a:srgbClr val="E56936"/>
    <a:srgbClr val="224B6D"/>
    <a:srgbClr val="00CEFE"/>
    <a:srgbClr val="F9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0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8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2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1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1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1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8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4337-61EE-EA48-9595-E5BF8E118910}" type="datetimeFigureOut">
              <a:rPr lang="en-US" smtClean="0"/>
              <a:t>4/2/22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92DC8-3347-AF47-B581-E790735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97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252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C9DE382-A267-5241-A22C-8D312541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4243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9F14B17B-3DB1-9142-92A0-EE4BEE65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A5C65-AA1D-4348-9F53-557FC44CC920}"/>
              </a:ext>
            </a:extLst>
          </p:cNvPr>
          <p:cNvSpPr txBox="1"/>
          <p:nvPr/>
        </p:nvSpPr>
        <p:spPr>
          <a:xfrm>
            <a:off x="3542270" y="2657296"/>
            <a:ext cx="86497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“In God, whose word I praise, In God I have put my trust; I shall not be afraid. What can mere man do to me?”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(Psalm 56:4, NASB95) </a:t>
            </a:r>
          </a:p>
        </p:txBody>
      </p:sp>
    </p:spTree>
    <p:extLst>
      <p:ext uri="{BB962C8B-B14F-4D97-AF65-F5344CB8AC3E}">
        <p14:creationId xmlns:p14="http://schemas.microsoft.com/office/powerpoint/2010/main" val="21663698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9F14B17B-3DB1-9142-92A0-EE4BEE65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A5C65-AA1D-4348-9F53-557FC44CC920}"/>
              </a:ext>
            </a:extLst>
          </p:cNvPr>
          <p:cNvSpPr txBox="1"/>
          <p:nvPr/>
        </p:nvSpPr>
        <p:spPr>
          <a:xfrm>
            <a:off x="3542270" y="2694712"/>
            <a:ext cx="86497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“Indeed, all who desire to live godly in Christ Jesus will be persecuted.” 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(2 Timothy 3:12, NASB95) </a:t>
            </a:r>
          </a:p>
        </p:txBody>
      </p:sp>
    </p:spTree>
    <p:extLst>
      <p:ext uri="{BB962C8B-B14F-4D97-AF65-F5344CB8AC3E}">
        <p14:creationId xmlns:p14="http://schemas.microsoft.com/office/powerpoint/2010/main" val="8113197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9F14B17B-3DB1-9142-92A0-EE4BEE65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A5C65-AA1D-4348-9F53-557FC44CC920}"/>
              </a:ext>
            </a:extLst>
          </p:cNvPr>
          <p:cNvSpPr txBox="1"/>
          <p:nvPr/>
        </p:nvSpPr>
        <p:spPr>
          <a:xfrm>
            <a:off x="3542270" y="920621"/>
            <a:ext cx="864973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“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10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 Blessed are those who have been persecuted for the sake of righteousness, for theirs is the kingdom of heaven. 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11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 Blessed are you when people insult you and persecute you, and falsely say all kinds of evil against you because of Me. </a:t>
            </a:r>
            <a:r>
              <a:rPr lang="en-US" sz="3200" baseline="300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12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 Rejoice and be glad, for your reward in heaven is great; for in the same way they persecuted the prophets who were before you.”</a:t>
            </a:r>
          </a:p>
          <a:p>
            <a:pPr algn="ctr">
              <a:spcBef>
                <a:spcPts val="1200"/>
              </a:spcBef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(Matthew 5:10–12, NASB95)  </a:t>
            </a:r>
          </a:p>
        </p:txBody>
      </p:sp>
    </p:spTree>
    <p:extLst>
      <p:ext uri="{BB962C8B-B14F-4D97-AF65-F5344CB8AC3E}">
        <p14:creationId xmlns:p14="http://schemas.microsoft.com/office/powerpoint/2010/main" val="414838950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9F14B17B-3DB1-9142-92A0-EE4BEE65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A5C65-AA1D-4348-9F53-557FC44CC920}"/>
              </a:ext>
            </a:extLst>
          </p:cNvPr>
          <p:cNvSpPr txBox="1"/>
          <p:nvPr/>
        </p:nvSpPr>
        <p:spPr>
          <a:xfrm>
            <a:off x="3542270" y="3063523"/>
            <a:ext cx="8649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real persecution is “for the sake of righteousness” and “because of Me”</a:t>
            </a:r>
          </a:p>
          <a:p>
            <a:pPr algn="ctr">
              <a:spcAft>
                <a:spcPts val="24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persecution takes many forms</a:t>
            </a:r>
          </a:p>
          <a:p>
            <a:pPr algn="ctr">
              <a:spcAft>
                <a:spcPts val="24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persecution isn’t 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FAF03-D13E-A94A-8598-35F5FCE067BE}"/>
              </a:ext>
            </a:extLst>
          </p:cNvPr>
          <p:cNvSpPr txBox="1"/>
          <p:nvPr/>
        </p:nvSpPr>
        <p:spPr>
          <a:xfrm>
            <a:off x="3429000" y="125532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rgbClr val="E46938"/>
                </a:solidFill>
                <a:latin typeface="Avenir Next" panose="020B0503020202020204" pitchFamily="34" charset="0"/>
              </a:rPr>
              <a:t>Persecution: The Reality </a:t>
            </a:r>
            <a:br>
              <a:rPr lang="en-US" sz="4000" b="1" dirty="0">
                <a:solidFill>
                  <a:srgbClr val="E46938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rgbClr val="E46938"/>
                </a:solidFill>
                <a:latin typeface="Avenir Next" panose="020B0503020202020204" pitchFamily="34" charset="0"/>
              </a:rPr>
              <a:t>For God’s Remnant</a:t>
            </a:r>
          </a:p>
        </p:txBody>
      </p:sp>
    </p:spTree>
    <p:extLst>
      <p:ext uri="{BB962C8B-B14F-4D97-AF65-F5344CB8AC3E}">
        <p14:creationId xmlns:p14="http://schemas.microsoft.com/office/powerpoint/2010/main" val="1327376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9F14B17B-3DB1-9142-92A0-EE4BEE65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A5C65-AA1D-4348-9F53-557FC44CC920}"/>
              </a:ext>
            </a:extLst>
          </p:cNvPr>
          <p:cNvSpPr txBox="1"/>
          <p:nvPr/>
        </p:nvSpPr>
        <p:spPr>
          <a:xfrm>
            <a:off x="3542270" y="3063523"/>
            <a:ext cx="8649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because we’re on the side of the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only One who deserves fear</a:t>
            </a:r>
          </a:p>
          <a:p>
            <a:pPr algn="ctr">
              <a:spcAft>
                <a:spcPts val="24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because man can’t take anything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</a:b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of eternal value away from us</a:t>
            </a:r>
          </a:p>
          <a:p>
            <a:pPr algn="ctr">
              <a:spcAft>
                <a:spcPts val="2400"/>
              </a:spcAft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venir Next Medium" panose="020B0503020202020204" pitchFamily="34" charset="0"/>
              </a:rPr>
              <a:t>and so we can “rejoice and be glad”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FAF03-D13E-A94A-8598-35F5FCE067BE}"/>
              </a:ext>
            </a:extLst>
          </p:cNvPr>
          <p:cNvSpPr txBox="1"/>
          <p:nvPr/>
        </p:nvSpPr>
        <p:spPr>
          <a:xfrm>
            <a:off x="3429000" y="1255321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b="1" dirty="0">
                <a:solidFill>
                  <a:srgbClr val="E46938"/>
                </a:solidFill>
                <a:latin typeface="Avenir Next" panose="020B0503020202020204" pitchFamily="34" charset="0"/>
              </a:rPr>
              <a:t>GOD’S REMNANT HAS </a:t>
            </a:r>
            <a:br>
              <a:rPr lang="en-US" sz="4000" b="1" dirty="0">
                <a:solidFill>
                  <a:srgbClr val="E46938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rgbClr val="E46938"/>
                </a:solidFill>
                <a:latin typeface="Avenir Next" panose="020B0503020202020204" pitchFamily="34" charset="0"/>
              </a:rPr>
              <a:t>NOTHING TO FEAR</a:t>
            </a:r>
          </a:p>
        </p:txBody>
      </p:sp>
    </p:spTree>
    <p:extLst>
      <p:ext uri="{BB962C8B-B14F-4D97-AF65-F5344CB8AC3E}">
        <p14:creationId xmlns:p14="http://schemas.microsoft.com/office/powerpoint/2010/main" val="430514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12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215</Words>
  <Application>Microsoft Macintosh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Avenir Next Medium</vt:lpstr>
      <vt:lpstr>Avenir Next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8</cp:revision>
  <dcterms:created xsi:type="dcterms:W3CDTF">2022-02-09T20:47:49Z</dcterms:created>
  <dcterms:modified xsi:type="dcterms:W3CDTF">2022-04-02T23:51:02Z</dcterms:modified>
</cp:coreProperties>
</file>