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  <p:sldId id="273" r:id="rId4"/>
    <p:sldId id="259" r:id="rId5"/>
    <p:sldId id="277" r:id="rId6"/>
    <p:sldId id="278" r:id="rId7"/>
    <p:sldId id="264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56"/>
    <p:restoredTop sz="94501"/>
  </p:normalViewPr>
  <p:slideViewPr>
    <p:cSldViewPr snapToGrid="0" snapToObjects="1">
      <p:cViewPr varScale="1">
        <p:scale>
          <a:sx n="133" d="100"/>
          <a:sy n="133" d="100"/>
        </p:scale>
        <p:origin x="208" y="4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17974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ving_a_holy_lifestyle-title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4030" y="1602817"/>
            <a:ext cx="337479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 Neue Thin"/>
                <a:cs typeface="Helvetica Neue Thin"/>
              </a:rPr>
              <a:t>called to </a:t>
            </a:r>
            <a:r>
              <a:rPr lang="en-US" sz="5400" dirty="0">
                <a:latin typeface="Helvetica Neue Thin"/>
                <a:cs typeface="Helvetica Neue Thin"/>
              </a:rPr>
              <a:t>BECOME</a:t>
            </a:r>
          </a:p>
          <a:p>
            <a:pPr algn="ctr"/>
            <a:r>
              <a:rPr lang="en-US" sz="2800" i="1" dirty="0">
                <a:latin typeface="Helvetica Neue UltraLight"/>
                <a:cs typeface="Helvetica Neue UltraLight"/>
              </a:rPr>
              <a:t>2 Peter 1.4</a:t>
            </a:r>
          </a:p>
        </p:txBody>
      </p:sp>
    </p:spTree>
    <p:extLst>
      <p:ext uri="{BB962C8B-B14F-4D97-AF65-F5344CB8AC3E}">
        <p14:creationId xmlns:p14="http://schemas.microsoft.com/office/powerpoint/2010/main" val="328564719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5446" y="401925"/>
            <a:ext cx="637280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“Now for this very reason also, applying all diligence, in your faith supply moral excellence, and in your moral excellence, knowledge, and in your knowledge, self-control, and in your self-control, perseverance, and in your perseverance, godliness, and in your godliness, brotherly kindness, and in your brotherly kindness, love.” </a:t>
            </a:r>
          </a:p>
          <a:p>
            <a:pPr algn="r"/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(2 Peter 1:5–7, NASB95)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6898B0-BC46-933E-13AB-6FE761DD2DE4}"/>
              </a:ext>
            </a:extLst>
          </p:cNvPr>
          <p:cNvSpPr txBox="1"/>
          <p:nvPr/>
        </p:nvSpPr>
        <p:spPr>
          <a:xfrm>
            <a:off x="341833" y="3285334"/>
            <a:ext cx="18517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called to </a:t>
            </a:r>
            <a:r>
              <a:rPr lang="en-US" sz="32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BECOME</a:t>
            </a:r>
          </a:p>
          <a:p>
            <a:pPr algn="ctr"/>
            <a:r>
              <a:rPr lang="en-US" sz="1600" i="1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UltraLight"/>
                <a:cs typeface="Helvetica Neue UltraLight"/>
              </a:rPr>
              <a:t>2 Peter 1.4</a:t>
            </a:r>
          </a:p>
        </p:txBody>
      </p:sp>
    </p:spTree>
    <p:extLst>
      <p:ext uri="{BB962C8B-B14F-4D97-AF65-F5344CB8AC3E}">
        <p14:creationId xmlns:p14="http://schemas.microsoft.com/office/powerpoint/2010/main" val="324924383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287" y="3408444"/>
            <a:ext cx="1851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starts with </a:t>
            </a:r>
            <a:r>
              <a:rPr lang="en-US" sz="32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FAITH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9789" y="122143"/>
            <a:ext cx="689056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Helvetica Neue Thin"/>
                <a:cs typeface="Helvetica Neue Thin"/>
              </a:rPr>
              <a:t>real, biblical faith…</a:t>
            </a:r>
          </a:p>
          <a:p>
            <a:pPr algn="ctr">
              <a:spcAft>
                <a:spcPts val="1200"/>
              </a:spcAft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Helvetica Neue Thin"/>
                <a:cs typeface="Helvetica Neue Thin"/>
              </a:rPr>
              <a:t> </a:t>
            </a:r>
            <a:r>
              <a:rPr lang="en-US" sz="3000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Helvetica Neue Thin"/>
                <a:cs typeface="Helvetica Neue Thin"/>
              </a:rPr>
              <a:t>is convinced of the truth of the message</a:t>
            </a:r>
            <a:br>
              <a:rPr lang="en-US" sz="3000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Helvetica Neue Thin"/>
                <a:cs typeface="Helvetica Neue Thin"/>
              </a:rPr>
            </a:b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Helvetica Neue Thin"/>
                <a:cs typeface="Helvetica Neue Thin"/>
              </a:rPr>
              <a:t>(2Peter 1.16-21)</a:t>
            </a:r>
          </a:p>
          <a:p>
            <a:pPr algn="ctr">
              <a:spcAft>
                <a:spcPts val="1200"/>
              </a:spcAft>
            </a:pPr>
            <a:r>
              <a:rPr lang="en-US" sz="3000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Helvetica Neue Thin"/>
                <a:cs typeface="Helvetica Neue Thin"/>
              </a:rPr>
              <a:t>trusts that God will keep His promises</a:t>
            </a:r>
            <a:br>
              <a:rPr lang="en-US" sz="3000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Helvetica Neue Thin"/>
                <a:cs typeface="Helvetica Neue Thin"/>
              </a:rPr>
            </a:b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Helvetica Neue Thin"/>
                <a:cs typeface="Helvetica Neue Thin"/>
              </a:rPr>
              <a:t>(2Peter 1.4; 3.8-13)</a:t>
            </a:r>
          </a:p>
          <a:p>
            <a:pPr algn="ctr">
              <a:spcAft>
                <a:spcPts val="1200"/>
              </a:spcAft>
            </a:pPr>
            <a:r>
              <a:rPr lang="en-US" sz="3000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Helvetica Neue Thin"/>
                <a:cs typeface="Helvetica Neue Thin"/>
              </a:rPr>
              <a:t>follows His will, knowing that He rewards</a:t>
            </a:r>
            <a:br>
              <a:rPr lang="en-US" sz="3000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Helvetica Neue Thin"/>
                <a:cs typeface="Helvetica Neue Thin"/>
              </a:rPr>
            </a:b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Helvetica Neue Thin"/>
                <a:cs typeface="Helvetica Neue Thin"/>
              </a:rPr>
              <a:t>(2Peter 3.11-14)</a:t>
            </a:r>
          </a:p>
        </p:txBody>
      </p:sp>
    </p:spTree>
    <p:extLst>
      <p:ext uri="{BB962C8B-B14F-4D97-AF65-F5344CB8AC3E}">
        <p14:creationId xmlns:p14="http://schemas.microsoft.com/office/powerpoint/2010/main" val="27940544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557" y="3352829"/>
            <a:ext cx="19911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pursues </a:t>
            </a:r>
            <a: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EXCELLENCE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A75373-871A-8690-5D2E-10089B552407}"/>
              </a:ext>
            </a:extLst>
          </p:cNvPr>
          <p:cNvSpPr txBox="1"/>
          <p:nvPr/>
        </p:nvSpPr>
        <p:spPr>
          <a:xfrm>
            <a:off x="2480637" y="1121449"/>
            <a:ext cx="63728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“seeing that His divine power has granted to us everything pertaining to life and godliness, through the true knowledge of Him who </a:t>
            </a:r>
            <a:r>
              <a:rPr lang="en-US" sz="2800" dirty="0">
                <a:solidFill>
                  <a:srgbClr val="D883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called us by His own glory and excellence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.” </a:t>
            </a:r>
          </a:p>
          <a:p>
            <a:pPr algn="r"/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(2 Peter 1:3, NASB95) </a:t>
            </a:r>
          </a:p>
        </p:txBody>
      </p:sp>
    </p:spTree>
    <p:extLst>
      <p:ext uri="{BB962C8B-B14F-4D97-AF65-F5344CB8AC3E}">
        <p14:creationId xmlns:p14="http://schemas.microsoft.com/office/powerpoint/2010/main" val="2305984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557" y="3352829"/>
            <a:ext cx="19911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pursues </a:t>
            </a:r>
            <a:r>
              <a:rPr lang="en-US" sz="24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EXCELLENCE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A75373-871A-8690-5D2E-10089B552407}"/>
              </a:ext>
            </a:extLst>
          </p:cNvPr>
          <p:cNvSpPr txBox="1"/>
          <p:nvPr/>
        </p:nvSpPr>
        <p:spPr>
          <a:xfrm>
            <a:off x="2480637" y="813801"/>
            <a:ext cx="63728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“But you are a chosen race, a royal priesthood, a holy nation, a people for God’s own possession, so </a:t>
            </a:r>
            <a:r>
              <a:rPr lang="en-US" sz="2800" dirty="0">
                <a:solidFill>
                  <a:srgbClr val="D883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that you may proclaim the excellencies of Him 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who has called you out of darkness into His marvelous light;” </a:t>
            </a:r>
          </a:p>
          <a:p>
            <a:pPr algn="r"/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(1 Peter 2:9, NASB95) </a:t>
            </a:r>
          </a:p>
        </p:txBody>
      </p:sp>
    </p:spTree>
    <p:extLst>
      <p:ext uri="{BB962C8B-B14F-4D97-AF65-F5344CB8AC3E}">
        <p14:creationId xmlns:p14="http://schemas.microsoft.com/office/powerpoint/2010/main" val="208703018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15523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200</TotalTime>
  <Words>227</Words>
  <Application>Microsoft Macintosh PowerPoint</Application>
  <PresentationFormat>On-screen Show (16:9)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Helvetica Neue UltraLight</vt:lpstr>
      <vt:lpstr>Helvetica Neue Thin</vt:lpstr>
      <vt:lpstr>Calibri</vt:lpstr>
      <vt:lpstr>Arial</vt:lpstr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Bumby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Joshua Creel</cp:lastModifiedBy>
  <cp:revision>12</cp:revision>
  <dcterms:created xsi:type="dcterms:W3CDTF">2016-05-20T13:42:36Z</dcterms:created>
  <dcterms:modified xsi:type="dcterms:W3CDTF">2022-05-20T16:59:36Z</dcterms:modified>
</cp:coreProperties>
</file>