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
  </p:notesMasterIdLst>
  <p:sldIdLst>
    <p:sldId id="432" r:id="rId2"/>
    <p:sldId id="433" r:id="rId3"/>
    <p:sldId id="434" r:id="rId4"/>
    <p:sldId id="435" r:id="rId5"/>
    <p:sldId id="436" r:id="rId6"/>
    <p:sldId id="437"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127" d="100"/>
          <a:sy n="127" d="100"/>
        </p:scale>
        <p:origin x="738"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5/8/2022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extLst>
      <p:ext uri="{BB962C8B-B14F-4D97-AF65-F5344CB8AC3E}">
        <p14:creationId xmlns:p14="http://schemas.microsoft.com/office/powerpoint/2010/main" val="401427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3DE4A-E751-FDBD-50F5-8BF3A4E99FA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2ADDE97-B7E5-40B5-3547-29E5CCF0C9D9}"/>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FBD65C6-F943-02A0-2BC5-BB524C06E227}"/>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ECACF7F2-3994-40BE-6141-EABD09C3E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47037-8820-8B37-B5FE-707C44607A35}"/>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87556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D08EA-0FD8-C0A6-1A1C-1450788242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9F83CA-5094-2F27-CC69-385E348424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216E6-A77A-385A-3169-92D3E9C61C4E}"/>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D375EC68-F477-3F3C-66E0-BE7707D9FC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D1BF6-9A83-BEA5-50DD-D28C9F4F38AE}"/>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5151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2AF3F9-B991-84EC-F07C-8ADDF8D8EC34}"/>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D48A5B-8B2A-76C5-1BC8-ED6AC9152CE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B0313-02D2-46B8-E6C9-5E43F73F9B90}"/>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C75AB5C3-AEBB-D034-B616-9E13AE164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BAAC5-1C29-AEEE-5313-DDC5EEE2994A}"/>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97157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E71CF-22EA-36DA-5EF8-AAEF5AA170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76F0B-9E04-DBE7-8362-3272B75ABA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9FA89-38A7-E388-595F-CB813DB466EF}"/>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D40A1146-B95B-FFD6-DA3C-46FA8BBC3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AC02A-D131-9D63-FF01-C5947376EA85}"/>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73086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D883-D4F3-4096-B281-20D677EBD3FC}"/>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31A5D79-909E-156F-AC0C-52689FFEA5AB}"/>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4C6CFA-936F-0187-5D64-B24BC0706E03}"/>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EA8EA0F7-C1AC-CCC1-6238-7A853163F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B8AD5F-B926-56FB-FF47-9935339A7558}"/>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173699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70135-9E27-37E8-D040-9DB494979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7561DF-9670-18E2-873E-30EA1DAACFF5}"/>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67866D-68F4-6E55-9F07-34C452DE398E}"/>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6F8DDB-184A-CC4E-58C8-77F61851E048}"/>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6" name="Footer Placeholder 5">
            <a:extLst>
              <a:ext uri="{FF2B5EF4-FFF2-40B4-BE49-F238E27FC236}">
                <a16:creationId xmlns:a16="http://schemas.microsoft.com/office/drawing/2014/main" id="{6ECD525E-CA27-9E98-BB7F-F460BF3D1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23C8AD-DEE9-9EF1-2018-DAA7A350CBDD}"/>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39552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F37FD-C9C2-B4B5-56E4-3874A15E2642}"/>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402CF-EF0D-7742-33AC-961F2C987B7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BEBD687-7498-8064-55EE-A287FB866E59}"/>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8F1399-0B03-5B04-A88E-D91AF5AD946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A0D02-AA56-F515-EC27-0E4A80122187}"/>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64DB8C-0E8B-50CE-27A3-8965299EBC04}"/>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8" name="Footer Placeholder 7">
            <a:extLst>
              <a:ext uri="{FF2B5EF4-FFF2-40B4-BE49-F238E27FC236}">
                <a16:creationId xmlns:a16="http://schemas.microsoft.com/office/drawing/2014/main" id="{AFBE802F-B486-90BF-4BD5-65C413EE24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3BB936-2391-92D5-CEF6-F69EFBCA8EB6}"/>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89189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A3AB9-7687-31FC-46E3-980BA6AE31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08FAD2-DB5B-8FA8-3334-1CCF9C68A404}"/>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4" name="Footer Placeholder 3">
            <a:extLst>
              <a:ext uri="{FF2B5EF4-FFF2-40B4-BE49-F238E27FC236}">
                <a16:creationId xmlns:a16="http://schemas.microsoft.com/office/drawing/2014/main" id="{87308F19-07DD-2A85-2510-3DC9D4C03F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9F1972-061B-7B93-0279-9024949D65EF}"/>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194829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C5680C-AA18-0F59-C6FD-DEFF7E05DB70}"/>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3" name="Footer Placeholder 2">
            <a:extLst>
              <a:ext uri="{FF2B5EF4-FFF2-40B4-BE49-F238E27FC236}">
                <a16:creationId xmlns:a16="http://schemas.microsoft.com/office/drawing/2014/main" id="{2EB6E540-7B7C-8566-6FDD-3F7938ABEF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838687-FC7E-3547-9E3A-85E1B026223A}"/>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5776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1B7E-8C55-B06E-2D14-6EF9B7771D5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698FF50-F451-C762-4001-06066E68590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EF2FBC-EE69-5C98-C375-AA8029F4115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CAC0225-EC8D-E147-6393-B922B627F969}"/>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6" name="Footer Placeholder 5">
            <a:extLst>
              <a:ext uri="{FF2B5EF4-FFF2-40B4-BE49-F238E27FC236}">
                <a16:creationId xmlns:a16="http://schemas.microsoft.com/office/drawing/2014/main" id="{7D5AEADE-450C-93DB-1A90-C1F41A6511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31E5B-608C-4D6F-CC37-74A5A8052739}"/>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42183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C2A7-96A2-22C9-1E4C-08328D8CF50D}"/>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921F51D-AA45-E4B9-A58E-44CCC6F5FFF4}"/>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92BBE8B-751E-BCB8-FCD2-327BF8DF5AE2}"/>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AA908DC-1DA7-0F69-DBC0-0AB92433D7B3}"/>
              </a:ext>
            </a:extLst>
          </p:cNvPr>
          <p:cNvSpPr>
            <a:spLocks noGrp="1"/>
          </p:cNvSpPr>
          <p:nvPr>
            <p:ph type="dt" sz="half" idx="10"/>
          </p:nvPr>
        </p:nvSpPr>
        <p:spPr/>
        <p:txBody>
          <a:bodyPr/>
          <a:lstStyle/>
          <a:p>
            <a:fld id="{4B37FC71-7E66-49C2-8648-654B7C70A4C9}" type="datetimeFigureOut">
              <a:rPr lang="en-US" smtClean="0"/>
              <a:t>5/8/2022</a:t>
            </a:fld>
            <a:endParaRPr lang="en-US"/>
          </a:p>
        </p:txBody>
      </p:sp>
      <p:sp>
        <p:nvSpPr>
          <p:cNvPr id="6" name="Footer Placeholder 5">
            <a:extLst>
              <a:ext uri="{FF2B5EF4-FFF2-40B4-BE49-F238E27FC236}">
                <a16:creationId xmlns:a16="http://schemas.microsoft.com/office/drawing/2014/main" id="{119092EE-1AAA-F9B5-171C-48C02FF29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5D247-4B70-A305-236F-0924C4BDAFE3}"/>
              </a:ext>
            </a:extLst>
          </p:cNvPr>
          <p:cNvSpPr>
            <a:spLocks noGrp="1"/>
          </p:cNvSpPr>
          <p:nvPr>
            <p:ph type="sldNum" sz="quarter" idx="12"/>
          </p:nvPr>
        </p:nvSpPr>
        <p:spPr/>
        <p:txBody>
          <a:bodyPr/>
          <a:lstStyle/>
          <a:p>
            <a:fld id="{259AE33D-6C85-4BBC-9964-78EEEA77FBF7}" type="slidenum">
              <a:rPr lang="en-US" smtClean="0"/>
              <a:t>‹#›</a:t>
            </a:fld>
            <a:endParaRPr lang="en-US"/>
          </a:p>
        </p:txBody>
      </p:sp>
    </p:spTree>
    <p:extLst>
      <p:ext uri="{BB962C8B-B14F-4D97-AF65-F5344CB8AC3E}">
        <p14:creationId xmlns:p14="http://schemas.microsoft.com/office/powerpoint/2010/main" val="4098657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E7B090-AE62-2B63-76F0-1F652D86C96C}"/>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80414E-7472-32A9-060D-A1A74AF33F8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127E0E-3BA3-13DA-922B-6F0F9BBB6FFB}"/>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B37FC71-7E66-49C2-8648-654B7C70A4C9}" type="datetimeFigureOut">
              <a:rPr lang="en-US" smtClean="0"/>
              <a:t>5/8/2022</a:t>
            </a:fld>
            <a:endParaRPr lang="en-US"/>
          </a:p>
        </p:txBody>
      </p:sp>
      <p:sp>
        <p:nvSpPr>
          <p:cNvPr id="5" name="Footer Placeholder 4">
            <a:extLst>
              <a:ext uri="{FF2B5EF4-FFF2-40B4-BE49-F238E27FC236}">
                <a16:creationId xmlns:a16="http://schemas.microsoft.com/office/drawing/2014/main" id="{4D25072A-A415-0B93-44D4-68DCE0FB9C80}"/>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B18713-11BC-16AE-3BC8-C209497FAC1B}"/>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59AE33D-6C85-4BBC-9964-78EEEA77FBF7}" type="slidenum">
              <a:rPr lang="en-US" smtClean="0"/>
              <a:t>‹#›</a:t>
            </a:fld>
            <a:endParaRPr lang="en-US"/>
          </a:p>
        </p:txBody>
      </p:sp>
    </p:spTree>
    <p:extLst>
      <p:ext uri="{BB962C8B-B14F-4D97-AF65-F5344CB8AC3E}">
        <p14:creationId xmlns:p14="http://schemas.microsoft.com/office/powerpoint/2010/main" val="39212444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64DEE6-4C5D-41C3-8C58-53CECA296A54}"/>
              </a:ext>
            </a:extLst>
          </p:cNvPr>
          <p:cNvPicPr>
            <a:picLocks noChangeAspect="1"/>
          </p:cNvPicPr>
          <p:nvPr/>
        </p:nvPicPr>
        <p:blipFill>
          <a:blip r:embed="rId2"/>
          <a:stretch>
            <a:fillRect/>
          </a:stretch>
        </p:blipFill>
        <p:spPr>
          <a:xfrm>
            <a:off x="2047399" y="47149"/>
            <a:ext cx="5049203" cy="5049203"/>
          </a:xfrm>
          <a:prstGeom prst="rect">
            <a:avLst/>
          </a:prstGeom>
        </p:spPr>
      </p:pic>
      <p:sp>
        <p:nvSpPr>
          <p:cNvPr id="2" name="Title 1">
            <a:extLst>
              <a:ext uri="{FF2B5EF4-FFF2-40B4-BE49-F238E27FC236}">
                <a16:creationId xmlns:a16="http://schemas.microsoft.com/office/drawing/2014/main" id="{27996AC6-C282-4498-856C-5FE9112F8062}"/>
              </a:ext>
            </a:extLst>
          </p:cNvPr>
          <p:cNvSpPr>
            <a:spLocks noGrp="1"/>
          </p:cNvSpPr>
          <p:nvPr>
            <p:ph type="ctrTitle"/>
          </p:nvPr>
        </p:nvSpPr>
        <p:spPr>
          <a:xfrm>
            <a:off x="182880" y="-416361"/>
            <a:ext cx="8778240" cy="1790700"/>
          </a:xfrm>
        </p:spPr>
        <p:txBody>
          <a:bodyPr>
            <a:normAutofit/>
          </a:bodyPr>
          <a:lstStyle/>
          <a:p>
            <a:r>
              <a:rPr lang="en-US" sz="5400" b="1" i="1" dirty="0">
                <a:solidFill>
                  <a:schemeClr val="bg1"/>
                </a:solidFill>
              </a:rPr>
              <a:t>“The Battle Belongs the Lord”</a:t>
            </a:r>
          </a:p>
        </p:txBody>
      </p:sp>
      <p:sp>
        <p:nvSpPr>
          <p:cNvPr id="3" name="Subtitle 2">
            <a:extLst>
              <a:ext uri="{FF2B5EF4-FFF2-40B4-BE49-F238E27FC236}">
                <a16:creationId xmlns:a16="http://schemas.microsoft.com/office/drawing/2014/main" id="{392AED81-B2F0-486A-8B7F-4E51FB160E11}"/>
              </a:ext>
            </a:extLst>
          </p:cNvPr>
          <p:cNvSpPr>
            <a:spLocks noGrp="1"/>
          </p:cNvSpPr>
          <p:nvPr>
            <p:ph type="subTitle" idx="1"/>
          </p:nvPr>
        </p:nvSpPr>
        <p:spPr>
          <a:xfrm>
            <a:off x="1143000" y="2701528"/>
            <a:ext cx="6858000" cy="1241822"/>
          </a:xfrm>
        </p:spPr>
        <p:txBody>
          <a:bodyPr/>
          <a:lstStyle/>
          <a:p>
            <a:r>
              <a:rPr lang="en-US" sz="2700" b="1" dirty="0">
                <a:solidFill>
                  <a:schemeClr val="bg1"/>
                </a:solidFill>
                <a:effectLst>
                  <a:outerShdw blurRad="38100" dist="38100" dir="2700000" algn="tl">
                    <a:srgbClr val="000000">
                      <a:alpha val="43137"/>
                    </a:srgbClr>
                  </a:outerShdw>
                </a:effectLst>
              </a:rPr>
              <a:t>1 Samuel 17 </a:t>
            </a:r>
          </a:p>
          <a:p>
            <a:r>
              <a:rPr lang="en-US" sz="2700" b="1" dirty="0">
                <a:solidFill>
                  <a:schemeClr val="bg1"/>
                </a:solidFill>
                <a:effectLst>
                  <a:outerShdw blurRad="38100" dist="38100" dir="2700000" algn="tl">
                    <a:srgbClr val="000000">
                      <a:alpha val="43137"/>
                    </a:srgbClr>
                  </a:outerShdw>
                </a:effectLst>
              </a:rPr>
              <a:t>David vs. Goliath</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0409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EE7919-29CB-4A8F-9891-764E87F1BB32}"/>
              </a:ext>
            </a:extLst>
          </p:cNvPr>
          <p:cNvPicPr>
            <a:picLocks noChangeAspect="1"/>
          </p:cNvPicPr>
          <p:nvPr/>
        </p:nvPicPr>
        <p:blipFill>
          <a:blip r:embed="rId2"/>
          <a:stretch>
            <a:fillRect/>
          </a:stretch>
        </p:blipFill>
        <p:spPr>
          <a:xfrm flipH="1">
            <a:off x="6912854" y="68361"/>
            <a:ext cx="2116662" cy="2118579"/>
          </a:xfrm>
          <a:prstGeom prst="rect">
            <a:avLst/>
          </a:prstGeom>
        </p:spPr>
      </p:pic>
      <p:sp>
        <p:nvSpPr>
          <p:cNvPr id="2" name="Title 1">
            <a:extLst>
              <a:ext uri="{FF2B5EF4-FFF2-40B4-BE49-F238E27FC236}">
                <a16:creationId xmlns:a16="http://schemas.microsoft.com/office/drawing/2014/main" id="{1CB08219-AECC-438A-A55F-EC8C31214087}"/>
              </a:ext>
            </a:extLst>
          </p:cNvPr>
          <p:cNvSpPr>
            <a:spLocks noGrp="1"/>
          </p:cNvSpPr>
          <p:nvPr>
            <p:ph type="title"/>
          </p:nvPr>
        </p:nvSpPr>
        <p:spPr>
          <a:xfrm>
            <a:off x="687644" y="141109"/>
            <a:ext cx="7886700" cy="994172"/>
          </a:xfrm>
        </p:spPr>
        <p:txBody>
          <a:bodyPr/>
          <a:lstStyle/>
          <a:p>
            <a:r>
              <a:rPr lang="en-US" dirty="0">
                <a:solidFill>
                  <a:srgbClr val="00FF00"/>
                </a:solidFill>
              </a:rPr>
              <a:t>Realizing the Enemy</a:t>
            </a:r>
          </a:p>
        </p:txBody>
      </p:sp>
      <p:sp>
        <p:nvSpPr>
          <p:cNvPr id="3" name="Content Placeholder 2">
            <a:extLst>
              <a:ext uri="{FF2B5EF4-FFF2-40B4-BE49-F238E27FC236}">
                <a16:creationId xmlns:a16="http://schemas.microsoft.com/office/drawing/2014/main" id="{3A85AB86-1F73-4CF0-9C41-7404375CC7DC}"/>
              </a:ext>
            </a:extLst>
          </p:cNvPr>
          <p:cNvSpPr>
            <a:spLocks noGrp="1"/>
          </p:cNvSpPr>
          <p:nvPr>
            <p:ph idx="1"/>
          </p:nvPr>
        </p:nvSpPr>
        <p:spPr>
          <a:xfrm>
            <a:off x="628650" y="1047136"/>
            <a:ext cx="7886700" cy="3585587"/>
          </a:xfrm>
        </p:spPr>
        <p:txBody>
          <a:bodyPr>
            <a:normAutofit lnSpcReduction="10000"/>
          </a:bodyPr>
          <a:lstStyle/>
          <a:p>
            <a:r>
              <a:rPr lang="en-US" sz="2700" dirty="0">
                <a:solidFill>
                  <a:srgbClr val="FFC000"/>
                </a:solidFill>
              </a:rPr>
              <a:t>V. 4-11 </a:t>
            </a:r>
            <a:r>
              <a:rPr lang="en-US" sz="2700" dirty="0">
                <a:solidFill>
                  <a:schemeClr val="bg1"/>
                </a:solidFill>
              </a:rPr>
              <a:t>-  </a:t>
            </a:r>
            <a:r>
              <a:rPr lang="en-US" sz="2700" i="1" dirty="0">
                <a:solidFill>
                  <a:schemeClr val="bg1"/>
                </a:solidFill>
              </a:rPr>
              <a:t>And there came out from the                         camp of the Philistines a champion named                 Goliath of Gath…</a:t>
            </a:r>
            <a:endParaRPr lang="en-US" sz="2700" dirty="0">
              <a:solidFill>
                <a:schemeClr val="bg1"/>
              </a:solidFill>
            </a:endParaRPr>
          </a:p>
          <a:p>
            <a:endParaRPr lang="en-US" sz="2700" dirty="0">
              <a:solidFill>
                <a:srgbClr val="FFC000"/>
              </a:solidFill>
            </a:endParaRPr>
          </a:p>
          <a:p>
            <a:r>
              <a:rPr lang="en-US" sz="2700" dirty="0">
                <a:solidFill>
                  <a:srgbClr val="FFC000"/>
                </a:solidFill>
              </a:rPr>
              <a:t>V. 26 </a:t>
            </a:r>
            <a:r>
              <a:rPr lang="en-US" sz="2700" dirty="0">
                <a:solidFill>
                  <a:schemeClr val="bg1"/>
                </a:solidFill>
              </a:rPr>
              <a:t>-  </a:t>
            </a:r>
            <a:r>
              <a:rPr lang="en-US" sz="2700" i="1" dirty="0">
                <a:solidFill>
                  <a:schemeClr val="bg1"/>
                </a:solidFill>
              </a:rPr>
              <a:t>And David said to the men who stood by him, "What shall be done for the man who kills this Philistine and takes away the reproach from Israel? For who is this uncircumcised Philistine, that he should defy the armies of the living God?"</a:t>
            </a:r>
          </a:p>
          <a:p>
            <a:endParaRPr lang="en-US" dirty="0">
              <a:solidFill>
                <a:schemeClr val="bg1"/>
              </a:solidFill>
            </a:endParaRPr>
          </a:p>
        </p:txBody>
      </p:sp>
    </p:spTree>
    <p:extLst>
      <p:ext uri="{BB962C8B-B14F-4D97-AF65-F5344CB8AC3E}">
        <p14:creationId xmlns:p14="http://schemas.microsoft.com/office/powerpoint/2010/main" val="191946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E25B2D-EB7D-4C5D-9C9F-3316B698154F}"/>
              </a:ext>
            </a:extLst>
          </p:cNvPr>
          <p:cNvPicPr>
            <a:picLocks noChangeAspect="1"/>
          </p:cNvPicPr>
          <p:nvPr/>
        </p:nvPicPr>
        <p:blipFill>
          <a:blip r:embed="rId2"/>
          <a:stretch>
            <a:fillRect/>
          </a:stretch>
        </p:blipFill>
        <p:spPr>
          <a:xfrm flipH="1">
            <a:off x="6912854" y="68361"/>
            <a:ext cx="2116662" cy="2118579"/>
          </a:xfrm>
          <a:prstGeom prst="rect">
            <a:avLst/>
          </a:prstGeom>
        </p:spPr>
      </p:pic>
      <p:sp>
        <p:nvSpPr>
          <p:cNvPr id="2" name="Title 1">
            <a:extLst>
              <a:ext uri="{FF2B5EF4-FFF2-40B4-BE49-F238E27FC236}">
                <a16:creationId xmlns:a16="http://schemas.microsoft.com/office/drawing/2014/main" id="{1CB08219-AECC-438A-A55F-EC8C31214087}"/>
              </a:ext>
            </a:extLst>
          </p:cNvPr>
          <p:cNvSpPr>
            <a:spLocks noGrp="1"/>
          </p:cNvSpPr>
          <p:nvPr>
            <p:ph type="title"/>
          </p:nvPr>
        </p:nvSpPr>
        <p:spPr>
          <a:xfrm>
            <a:off x="687644" y="141109"/>
            <a:ext cx="7886700" cy="994172"/>
          </a:xfrm>
        </p:spPr>
        <p:txBody>
          <a:bodyPr/>
          <a:lstStyle/>
          <a:p>
            <a:r>
              <a:rPr lang="en-US" dirty="0">
                <a:solidFill>
                  <a:srgbClr val="00FF00"/>
                </a:solidFill>
              </a:rPr>
              <a:t>Facing the Ridicule</a:t>
            </a:r>
          </a:p>
        </p:txBody>
      </p:sp>
      <p:sp>
        <p:nvSpPr>
          <p:cNvPr id="3" name="Content Placeholder 2">
            <a:extLst>
              <a:ext uri="{FF2B5EF4-FFF2-40B4-BE49-F238E27FC236}">
                <a16:creationId xmlns:a16="http://schemas.microsoft.com/office/drawing/2014/main" id="{3A85AB86-1F73-4CF0-9C41-7404375CC7DC}"/>
              </a:ext>
            </a:extLst>
          </p:cNvPr>
          <p:cNvSpPr>
            <a:spLocks noGrp="1"/>
          </p:cNvSpPr>
          <p:nvPr>
            <p:ph idx="1"/>
          </p:nvPr>
        </p:nvSpPr>
        <p:spPr>
          <a:xfrm>
            <a:off x="628650" y="1047136"/>
            <a:ext cx="7886700" cy="3585587"/>
          </a:xfrm>
        </p:spPr>
        <p:txBody>
          <a:bodyPr>
            <a:noAutofit/>
          </a:bodyPr>
          <a:lstStyle/>
          <a:p>
            <a:r>
              <a:rPr lang="en-US" sz="2700" dirty="0">
                <a:solidFill>
                  <a:srgbClr val="FFC000"/>
                </a:solidFill>
              </a:rPr>
              <a:t>V. 31-36 </a:t>
            </a:r>
            <a:r>
              <a:rPr lang="en-US" sz="2700" dirty="0">
                <a:solidFill>
                  <a:schemeClr val="bg1"/>
                </a:solidFill>
              </a:rPr>
              <a:t>-  </a:t>
            </a:r>
            <a:r>
              <a:rPr lang="en-US" sz="2700" dirty="0">
                <a:solidFill>
                  <a:schemeClr val="bg1"/>
                </a:solidFill>
                <a:effectLst>
                  <a:outerShdw blurRad="38100" dist="38100" dir="2700000" algn="tl">
                    <a:srgbClr val="000000">
                      <a:alpha val="43137"/>
                    </a:srgbClr>
                  </a:outerShdw>
                </a:effectLst>
              </a:rPr>
              <a:t>“…</a:t>
            </a:r>
            <a:r>
              <a:rPr lang="en-US" sz="2700" i="1" dirty="0">
                <a:solidFill>
                  <a:schemeClr val="bg1"/>
                </a:solidFill>
                <a:effectLst>
                  <a:outerShdw blurRad="38100" dist="38100" dir="2700000" algn="tl">
                    <a:srgbClr val="000000">
                      <a:alpha val="43137"/>
                    </a:srgbClr>
                  </a:outerShdw>
                </a:effectLst>
              </a:rPr>
              <a:t>You are not able to go against this Philistine to fight with him, for you are but a youth, and he has been a man of war from his youth...”</a:t>
            </a:r>
          </a:p>
          <a:p>
            <a:r>
              <a:rPr lang="en-US" sz="2700" dirty="0">
                <a:solidFill>
                  <a:srgbClr val="FFC000"/>
                </a:solidFill>
              </a:rPr>
              <a:t>V. 39-40 </a:t>
            </a:r>
            <a:r>
              <a:rPr lang="en-US" sz="2700" dirty="0">
                <a:solidFill>
                  <a:schemeClr val="bg1"/>
                </a:solidFill>
              </a:rPr>
              <a:t>- </a:t>
            </a:r>
            <a:r>
              <a:rPr lang="en-US" sz="2700" i="1" dirty="0">
                <a:solidFill>
                  <a:schemeClr val="bg1"/>
                </a:solidFill>
              </a:rPr>
              <a:t>David strapped his sword over his armor. ….David said to Saul, "I cannot go with these, for I have not tested them." So David put them off. 40 Then he took his staff in his hand and chose five smooth stones from the brook and put them in his shepherd's pouch. His sling was in his hand, and he approached the Philistine.</a:t>
            </a:r>
          </a:p>
          <a:p>
            <a:pPr marL="0" indent="0">
              <a:buNone/>
            </a:pPr>
            <a:endParaRPr lang="en-US" dirty="0">
              <a:solidFill>
                <a:schemeClr val="bg1"/>
              </a:solidFill>
            </a:endParaRPr>
          </a:p>
        </p:txBody>
      </p:sp>
    </p:spTree>
    <p:extLst>
      <p:ext uri="{BB962C8B-B14F-4D97-AF65-F5344CB8AC3E}">
        <p14:creationId xmlns:p14="http://schemas.microsoft.com/office/powerpoint/2010/main" val="309341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6F9787-6494-45D9-8D3E-6F7162229DC5}"/>
              </a:ext>
            </a:extLst>
          </p:cNvPr>
          <p:cNvPicPr>
            <a:picLocks noChangeAspect="1"/>
          </p:cNvPicPr>
          <p:nvPr/>
        </p:nvPicPr>
        <p:blipFill>
          <a:blip r:embed="rId2"/>
          <a:stretch>
            <a:fillRect/>
          </a:stretch>
        </p:blipFill>
        <p:spPr>
          <a:xfrm flipH="1">
            <a:off x="6912854" y="68361"/>
            <a:ext cx="2116662" cy="2118579"/>
          </a:xfrm>
          <a:prstGeom prst="rect">
            <a:avLst/>
          </a:prstGeom>
        </p:spPr>
      </p:pic>
      <p:sp>
        <p:nvSpPr>
          <p:cNvPr id="2" name="Title 1">
            <a:extLst>
              <a:ext uri="{FF2B5EF4-FFF2-40B4-BE49-F238E27FC236}">
                <a16:creationId xmlns:a16="http://schemas.microsoft.com/office/drawing/2014/main" id="{1CB08219-AECC-438A-A55F-EC8C31214087}"/>
              </a:ext>
            </a:extLst>
          </p:cNvPr>
          <p:cNvSpPr>
            <a:spLocks noGrp="1"/>
          </p:cNvSpPr>
          <p:nvPr>
            <p:ph type="title"/>
          </p:nvPr>
        </p:nvSpPr>
        <p:spPr>
          <a:xfrm>
            <a:off x="687644" y="141109"/>
            <a:ext cx="7886700" cy="994172"/>
          </a:xfrm>
        </p:spPr>
        <p:txBody>
          <a:bodyPr/>
          <a:lstStyle/>
          <a:p>
            <a:r>
              <a:rPr lang="en-US" dirty="0">
                <a:solidFill>
                  <a:srgbClr val="00FF00"/>
                </a:solidFill>
              </a:rPr>
              <a:t>Facing the Intimidation </a:t>
            </a:r>
          </a:p>
        </p:txBody>
      </p:sp>
      <p:sp>
        <p:nvSpPr>
          <p:cNvPr id="3" name="Content Placeholder 2">
            <a:extLst>
              <a:ext uri="{FF2B5EF4-FFF2-40B4-BE49-F238E27FC236}">
                <a16:creationId xmlns:a16="http://schemas.microsoft.com/office/drawing/2014/main" id="{3A85AB86-1F73-4CF0-9C41-7404375CC7DC}"/>
              </a:ext>
            </a:extLst>
          </p:cNvPr>
          <p:cNvSpPr>
            <a:spLocks noGrp="1"/>
          </p:cNvSpPr>
          <p:nvPr>
            <p:ph idx="1"/>
          </p:nvPr>
        </p:nvSpPr>
        <p:spPr>
          <a:xfrm>
            <a:off x="569657" y="958645"/>
            <a:ext cx="7886700" cy="3585587"/>
          </a:xfrm>
        </p:spPr>
        <p:txBody>
          <a:bodyPr>
            <a:noAutofit/>
          </a:bodyPr>
          <a:lstStyle/>
          <a:p>
            <a:r>
              <a:rPr lang="en-US" sz="2700" dirty="0">
                <a:solidFill>
                  <a:srgbClr val="FFC000"/>
                </a:solidFill>
              </a:rPr>
              <a:t>V. 43-44 - </a:t>
            </a:r>
            <a:r>
              <a:rPr lang="en-US" sz="2700" i="1" dirty="0">
                <a:solidFill>
                  <a:schemeClr val="bg1"/>
                </a:solidFill>
              </a:rPr>
              <a:t>And the Philistine said to David,                 "Am I a dog, that you come to me with sticks?“             And the Philistine cursed David by his gods…</a:t>
            </a:r>
          </a:p>
          <a:p>
            <a:r>
              <a:rPr lang="en-US" sz="2700" dirty="0">
                <a:solidFill>
                  <a:srgbClr val="FFC000"/>
                </a:solidFill>
              </a:rPr>
              <a:t>V. 45-47 -  </a:t>
            </a:r>
            <a:r>
              <a:rPr lang="en-US" sz="2700" i="1" dirty="0">
                <a:solidFill>
                  <a:schemeClr val="bg1"/>
                </a:solidFill>
              </a:rPr>
              <a:t>Then David said to the Philistine, "You come to me with a sword and with a spear and with a javelin, but I come to you in the name of the Lord of hosts, the God of the armies of Israel, whom you have defied….</a:t>
            </a:r>
          </a:p>
        </p:txBody>
      </p:sp>
    </p:spTree>
    <p:extLst>
      <p:ext uri="{BB962C8B-B14F-4D97-AF65-F5344CB8AC3E}">
        <p14:creationId xmlns:p14="http://schemas.microsoft.com/office/powerpoint/2010/main" val="354685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8EDCD2-30EC-4299-9E7B-B7C38079538B}"/>
              </a:ext>
            </a:extLst>
          </p:cNvPr>
          <p:cNvPicPr>
            <a:picLocks noChangeAspect="1"/>
          </p:cNvPicPr>
          <p:nvPr/>
        </p:nvPicPr>
        <p:blipFill>
          <a:blip r:embed="rId2"/>
          <a:stretch>
            <a:fillRect/>
          </a:stretch>
        </p:blipFill>
        <p:spPr>
          <a:xfrm flipH="1">
            <a:off x="6912854" y="68361"/>
            <a:ext cx="2116662" cy="2118579"/>
          </a:xfrm>
          <a:prstGeom prst="rect">
            <a:avLst/>
          </a:prstGeom>
        </p:spPr>
      </p:pic>
      <p:sp>
        <p:nvSpPr>
          <p:cNvPr id="2" name="Title 1">
            <a:extLst>
              <a:ext uri="{FF2B5EF4-FFF2-40B4-BE49-F238E27FC236}">
                <a16:creationId xmlns:a16="http://schemas.microsoft.com/office/drawing/2014/main" id="{1CB08219-AECC-438A-A55F-EC8C31214087}"/>
              </a:ext>
            </a:extLst>
          </p:cNvPr>
          <p:cNvSpPr>
            <a:spLocks noGrp="1"/>
          </p:cNvSpPr>
          <p:nvPr>
            <p:ph type="title"/>
          </p:nvPr>
        </p:nvSpPr>
        <p:spPr>
          <a:xfrm>
            <a:off x="687644" y="141109"/>
            <a:ext cx="7886700" cy="994172"/>
          </a:xfrm>
        </p:spPr>
        <p:txBody>
          <a:bodyPr/>
          <a:lstStyle/>
          <a:p>
            <a:r>
              <a:rPr lang="en-US" dirty="0">
                <a:solidFill>
                  <a:srgbClr val="00FF00"/>
                </a:solidFill>
              </a:rPr>
              <a:t>Engaging the Enemy </a:t>
            </a:r>
          </a:p>
        </p:txBody>
      </p:sp>
      <p:sp>
        <p:nvSpPr>
          <p:cNvPr id="3" name="Content Placeholder 2">
            <a:extLst>
              <a:ext uri="{FF2B5EF4-FFF2-40B4-BE49-F238E27FC236}">
                <a16:creationId xmlns:a16="http://schemas.microsoft.com/office/drawing/2014/main" id="{3A85AB86-1F73-4CF0-9C41-7404375CC7DC}"/>
              </a:ext>
            </a:extLst>
          </p:cNvPr>
          <p:cNvSpPr>
            <a:spLocks noGrp="1"/>
          </p:cNvSpPr>
          <p:nvPr>
            <p:ph idx="1"/>
          </p:nvPr>
        </p:nvSpPr>
        <p:spPr>
          <a:xfrm>
            <a:off x="569657" y="958645"/>
            <a:ext cx="7886700" cy="3585587"/>
          </a:xfrm>
        </p:spPr>
        <p:txBody>
          <a:bodyPr>
            <a:noAutofit/>
          </a:bodyPr>
          <a:lstStyle/>
          <a:p>
            <a:r>
              <a:rPr lang="en-US" sz="2700" dirty="0">
                <a:solidFill>
                  <a:srgbClr val="FFC000"/>
                </a:solidFill>
              </a:rPr>
              <a:t>V. 48-49 </a:t>
            </a:r>
            <a:r>
              <a:rPr lang="en-US" sz="2700" i="1" dirty="0">
                <a:solidFill>
                  <a:schemeClr val="bg1"/>
                </a:solidFill>
              </a:rPr>
              <a:t>-  When the Philistine arose and                 came and drew near to meet David, David                 ran quickly toward the battle line to meet                  the Philistine. 49 And David put his hand in his bag and took out a stone and slung it and struck the Philistine on his forehead. The stone sank into his forehead, and he fell on his face to the ground.</a:t>
            </a:r>
          </a:p>
        </p:txBody>
      </p:sp>
    </p:spTree>
    <p:extLst>
      <p:ext uri="{BB962C8B-B14F-4D97-AF65-F5344CB8AC3E}">
        <p14:creationId xmlns:p14="http://schemas.microsoft.com/office/powerpoint/2010/main" val="5925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8225E25-FC3A-487B-B2BD-BAD0FAAF97E5}"/>
              </a:ext>
            </a:extLst>
          </p:cNvPr>
          <p:cNvPicPr>
            <a:picLocks noChangeAspect="1"/>
          </p:cNvPicPr>
          <p:nvPr/>
        </p:nvPicPr>
        <p:blipFill>
          <a:blip r:embed="rId2"/>
          <a:stretch>
            <a:fillRect/>
          </a:stretch>
        </p:blipFill>
        <p:spPr>
          <a:xfrm>
            <a:off x="2048038" y="45501"/>
            <a:ext cx="5047925" cy="5052498"/>
          </a:xfrm>
          <a:prstGeom prst="rect">
            <a:avLst/>
          </a:prstGeom>
        </p:spPr>
      </p:pic>
      <p:sp>
        <p:nvSpPr>
          <p:cNvPr id="2" name="Title 1">
            <a:extLst>
              <a:ext uri="{FF2B5EF4-FFF2-40B4-BE49-F238E27FC236}">
                <a16:creationId xmlns:a16="http://schemas.microsoft.com/office/drawing/2014/main" id="{E2843CA8-C156-495B-983D-11B64660A328}"/>
              </a:ext>
            </a:extLst>
          </p:cNvPr>
          <p:cNvSpPr>
            <a:spLocks noGrp="1"/>
          </p:cNvSpPr>
          <p:nvPr>
            <p:ph type="title"/>
          </p:nvPr>
        </p:nvSpPr>
        <p:spPr>
          <a:xfrm>
            <a:off x="628650" y="2074664"/>
            <a:ext cx="7886700" cy="994172"/>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n-US" sz="5400" dirty="0">
                <a:solidFill>
                  <a:srgbClr val="00FF00"/>
                </a:solidFill>
              </a:rPr>
              <a:t>What would you do?</a:t>
            </a:r>
          </a:p>
        </p:txBody>
      </p:sp>
    </p:spTree>
    <p:extLst>
      <p:ext uri="{BB962C8B-B14F-4D97-AF65-F5344CB8AC3E}">
        <p14:creationId xmlns:p14="http://schemas.microsoft.com/office/powerpoint/2010/main" val="230793006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On-screen Show (16:9)</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2_Office Theme</vt:lpstr>
      <vt:lpstr>“The Battle Belongs the Lord”</vt:lpstr>
      <vt:lpstr>Realizing the Enemy</vt:lpstr>
      <vt:lpstr>Facing the Ridicule</vt:lpstr>
      <vt:lpstr>Facing the Intimidation </vt:lpstr>
      <vt:lpstr>Engaging the Enemy </vt:lpstr>
      <vt:lpstr>What would you do?</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cp:lastModifiedBy>Joshua Creel</cp:lastModifiedBy>
  <cp:revision>24</cp:revision>
  <dcterms:created xsi:type="dcterms:W3CDTF">2008-03-16T18:22:36Z</dcterms:created>
  <dcterms:modified xsi:type="dcterms:W3CDTF">2022-05-08T22:02:41Z</dcterms:modified>
</cp:coreProperties>
</file>