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8" r:id="rId4"/>
    <p:sldId id="256" r:id="rId5"/>
    <p:sldId id="257" r:id="rId6"/>
    <p:sldId id="278" r:id="rId7"/>
    <p:sldId id="279" r:id="rId8"/>
    <p:sldId id="280" r:id="rId9"/>
    <p:sldId id="28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9"/>
    <a:srgbClr val="3333FF"/>
    <a:srgbClr val="6B6B6B"/>
    <a:srgbClr val="C8161A"/>
    <a:srgbClr val="F0F0F0"/>
    <a:srgbClr val="DD181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4C02-9E95-50BA-D972-98C8F9354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691E8-3041-A18E-1DBC-9AC3C1864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5F712-08D9-90BA-B7BB-C1AC527E152C}"/>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83E4B91D-C14C-DC14-C672-F6A85F110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A3ECD-E2FD-FE43-2F32-712CB433F4B8}"/>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69766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C2D2-AE8A-9B94-6197-19130585D2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D67F85-95CF-931E-2316-3E4924F6F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739F1-FE02-11C4-8CE6-052262BB1F8B}"/>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D70D453A-AAA3-6A87-14DD-51E50BAA6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4ACA6-61BE-BF74-F761-160EF5EF6A06}"/>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420465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A690D-8C1E-EB63-31CA-529723BD4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762B1-4573-4CB9-F9CD-A2A3588DF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3272D-062E-E454-2F25-E81699516C3F}"/>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94F14AB9-9D34-B136-59DE-3CFE62A53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F42F6-5D8C-F290-1FEA-1063731FD366}"/>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50415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9C78-2274-C0DF-AF6A-8A6ECDD5A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3B2E3-616B-4ACD-7948-37E2D1797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B95B0-A41C-754E-9091-606A9CA7E73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0B2402DD-929A-43C8-2F58-8692CF60D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F7B45-5ECD-F1C7-0A27-7B54C7810ECA}"/>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25702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49AD-035C-A058-0C4F-63758D0C5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81A1D-2D9D-D997-8705-805796A37B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15EE8-2B89-A299-09F4-18CCE40DCA0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DA4B3BC6-8648-4643-A994-1F8CD023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8EA5C-4655-48B5-3A2F-47B8E92A6E1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08273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DE18-78A6-71C3-8517-247E0E80A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09FA9-31FF-5E40-28DF-6FA01B827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08D8B6-3738-A5CF-C391-D3D0B6EF1F7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AB48C39D-354D-06E8-C5EC-992158EF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2A172-4CEF-8847-CE14-F739BDB6617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422369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A364-485D-F8D5-57B5-FA8B7DFE0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B1B20-D92B-834E-AADB-DF2FCE608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BEE79-3676-AD96-D4C8-6BAC84020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F1559-38B5-50B0-1B44-515A674838C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F1ED74C2-A88F-65F0-DF73-690A018E2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AF24E-C83F-1C1C-BCE2-82326C85829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9457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4440-2439-80C5-5B8B-D60DDBAF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02A5C-D82C-099F-AF3C-3B1E31FED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AAD5D-A111-EB30-C0AD-2A5E37976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BB0E-05A9-AFC0-9FE2-AE52E5DED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538F6-1369-9505-2233-E7209A78D7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3137D-9918-AB2F-603F-49A4075175A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8" name="Footer Placeholder 7">
            <a:extLst>
              <a:ext uri="{FF2B5EF4-FFF2-40B4-BE49-F238E27FC236}">
                <a16:creationId xmlns:a16="http://schemas.microsoft.com/office/drawing/2014/main" id="{320EE24C-2D35-22D7-D965-DF8BC6538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95F707-9FA3-3773-FE76-A5073775583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56396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2B74-4E2A-8958-99FF-3A82C0F9C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5E4C9-7BFB-F420-1B55-2BA456A11A7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4" name="Footer Placeholder 3">
            <a:extLst>
              <a:ext uri="{FF2B5EF4-FFF2-40B4-BE49-F238E27FC236}">
                <a16:creationId xmlns:a16="http://schemas.microsoft.com/office/drawing/2014/main" id="{BE30FFB2-6428-931B-91CB-BBF1C3EE7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51D1F-9F36-B6D6-BAF0-AD5255F42F8A}"/>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716338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61ADB-FFF5-A2E7-71AA-4C46F98D9E45}"/>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3" name="Footer Placeholder 2">
            <a:extLst>
              <a:ext uri="{FF2B5EF4-FFF2-40B4-BE49-F238E27FC236}">
                <a16:creationId xmlns:a16="http://schemas.microsoft.com/office/drawing/2014/main" id="{146F1669-48DA-9288-6600-AEFD2FFE1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B60F1-D05C-B9C3-0077-008335C667C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31719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6594-8334-24CE-3968-4FA815198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C3C29-22F5-F7D7-BA1B-C1A62E906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3838D-3C45-7C88-D9A1-E46AF4974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4B0DE-9EC6-3D45-0934-B5F8CF20665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D593E56E-85B7-7348-7024-143EB8296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52BA6-F0A4-37DD-74C6-BEEEA67D68A6}"/>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89658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19D65-704A-1172-27CC-732C54B1F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28570-FDDA-6D68-CC98-DE414D93D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DCC90-EF59-D35B-2651-EE0DD299B5C1}"/>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C5CEBC68-C338-272D-2782-BBC009406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CE381-1257-8C4F-D226-1CEB1C9F5495}"/>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042632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2E4A-D776-59EA-AC20-EC295CA85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41025-40C3-939A-A9AE-7612DCBDC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61900-F63A-62F1-F8B8-922AD8D40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D50C3-299E-23E2-4123-8BB077D644D5}"/>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7A588D15-417E-30A8-BE6B-44F47E094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DE81E-7290-AA76-82E1-777E77108C7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59193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0E6-377D-5F92-E6C4-3FEDAB7678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77E61D-9070-AF70-71C7-D92724DD3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3AB76-258A-F868-0CD3-717F65933D1B}"/>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C854EFEA-0E9C-1FDF-2398-442DB5B4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B557C-034C-E6DF-35E0-904C0E499E82}"/>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67962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79458-953E-06C7-8D77-3E291A7339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A8615-AA97-2CA7-7BDF-4B764D95B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D68DD-E024-0B13-1D0F-D290698E081F}"/>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D813E220-335A-8D91-B6AF-22B6DF2D9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BDB7-4450-2683-9318-A5A7B750252E}"/>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102006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98CD-15E3-390A-3E37-57E5D83D4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98B86-B268-4014-30FE-E596D5675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26B12E-61EA-AD6A-BD83-8807655E573F}"/>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A7B64D14-BCB5-7262-F3F7-61E179FE8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B3D6F-F69D-CA08-520F-56B134405EDE}"/>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749561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8B5A-D487-9C32-7FC5-E51A466AB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0E87A-5FF5-0FAD-2C06-1EF25DDDCB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4332-9020-3210-20F2-C7B8117A2906}"/>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4BD7C685-4A43-43C5-854B-8FB89F864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DA7E9-8C62-CA95-9886-58A37F1EEC5B}"/>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008763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B8BD-F0E1-68C8-4734-05C526C122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CD22E-01EA-34C5-1B52-CD8D5C438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7BD21-5FE0-D651-A42F-C48F5AFCAF92}"/>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D4908E70-0EDD-A2CE-C925-980D70B1C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793C2-3177-762F-1A66-574B05CA19A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199178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B4C1-0A6F-6224-7E39-7315E487F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178FD-40D2-1243-5024-FAC4C55DDF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295D1-75B2-69A6-CC3E-FD3520B76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4884F7-A040-70A5-08E1-241BF1DC743F}"/>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F6555B3E-0FFB-252A-F0A8-FEF9C1E54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A7066-F5D5-1511-2351-C91FD9E49AF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288256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88E7-A1DF-B5B8-C42A-BB9E6B27F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300715-583C-273E-9FB2-E55FD1B51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FF9CA-3189-CFD4-4FED-BD09AF878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0F279-245B-B88A-5DF2-F2DD2B581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84990-AFD3-30F9-0386-D228F96EB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11E0DF-D0E8-3F8A-7E60-0CEE4FC12BF3}"/>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8" name="Footer Placeholder 7">
            <a:extLst>
              <a:ext uri="{FF2B5EF4-FFF2-40B4-BE49-F238E27FC236}">
                <a16:creationId xmlns:a16="http://schemas.microsoft.com/office/drawing/2014/main" id="{76D3A1DB-30FC-B678-75BD-1D66942D5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AF2C8-BF1B-7B4C-D4FB-98D639778D3D}"/>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53271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95DB-EA54-E6E5-023C-56F78A597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713B0-AC91-C431-8359-A1DE58E81692}"/>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4" name="Footer Placeholder 3">
            <a:extLst>
              <a:ext uri="{FF2B5EF4-FFF2-40B4-BE49-F238E27FC236}">
                <a16:creationId xmlns:a16="http://schemas.microsoft.com/office/drawing/2014/main" id="{6D41C637-7FDA-22BD-B138-5FEA9B39D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5FCC-B786-9382-9C6A-70BD01FB66F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1728084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E9DFD-5FF1-9B6A-CE0A-561A31E57861}"/>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3" name="Footer Placeholder 2">
            <a:extLst>
              <a:ext uri="{FF2B5EF4-FFF2-40B4-BE49-F238E27FC236}">
                <a16:creationId xmlns:a16="http://schemas.microsoft.com/office/drawing/2014/main" id="{0E910178-30E0-E4E4-0B6F-CB80D75F0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857936-F249-2D9F-A4C3-CB359A4CCE88}"/>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11780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85D7-6210-F821-C0D5-6B0DB12E6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A4F58-A64A-095F-BDDD-D5F94E133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15F34C-51C9-4A80-14A9-3356DE809FA1}"/>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1FEFFBDE-3E75-644B-FED9-8D63A69E6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FDBC6-5839-6291-1EFD-2DD6F482DCE9}"/>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478748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B934-9636-D325-FB80-9E3966E1C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2DF358-E6E5-0EE6-2985-E59C19972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D1EF-AD4E-0FBA-F2A9-46EEC49E2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5C1E0-77DF-54F8-FC18-108F0A18747C}"/>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E4AA35EE-3D11-BCDB-21CC-BA8A50C74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65CD3-8360-A557-017D-D2923B3B4199}"/>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229617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16B5-E633-1B71-D860-60EB89C0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C3371-1637-EEF7-84BC-03E0EFA58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173A9A-83F5-681E-0187-BE3198B1B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B015C-7249-CBBF-9F17-E9E124B08735}"/>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81AD225E-959F-9795-F429-2A1D95A31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1BBE-F3AC-D82A-3D84-0FDBAC085FC2}"/>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1701509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A853-9F19-BFCD-7532-D3D5A5352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2ED4B-5055-787A-52B3-B1E5D76C3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DCFD4-1A55-657F-7FDE-85ECE6D94B51}"/>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50FF738C-8C12-006C-6635-F45439EE0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E6FAD-5DB3-7D6C-4856-559DFA06ECB6}"/>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21235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80B5D-6F76-27CD-745E-7268312AA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B0EB1-A822-484F-DD73-6964FFA91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8F9F3-9149-6B8B-BE73-57F35E57CD29}"/>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16A9743D-6C2A-087D-FFD8-3D023EFCF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63F2C-E2C7-BF81-869F-366F56673A2D}"/>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06413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84A8-00F7-056C-05EE-488CF860A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41265-3779-40B2-E246-F1D54BC2E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77D68-D805-4AC6-F98E-5BE8E1DF6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561F2-1F18-6039-9489-7C1DF3A756A7}"/>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526416AE-649A-B8B2-129A-845A1593A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3260-D999-9235-9270-3076A7E8155B}"/>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30537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640C-4218-93D1-84A1-A578D99DBC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D20660-0BF6-FFEB-D859-E9760CF08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0AF1A-9630-E51D-D3F4-2CA336222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42035-FAE2-9F04-F671-89AD16B84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DA56D-4EC3-75FD-93AA-725FE22AF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292CC-97F3-A6EF-F4A2-DCFE5A705468}"/>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8" name="Footer Placeholder 7">
            <a:extLst>
              <a:ext uri="{FF2B5EF4-FFF2-40B4-BE49-F238E27FC236}">
                <a16:creationId xmlns:a16="http://schemas.microsoft.com/office/drawing/2014/main" id="{35979C74-E2BA-2709-1EC9-0343AADE0E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F14CEC-9162-72CD-1ED9-CE675F85FBD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45880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A884-A015-892E-1BC5-6780FCBB4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9002A-E4F7-7A3A-183E-B309790734CF}"/>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4" name="Footer Placeholder 3">
            <a:extLst>
              <a:ext uri="{FF2B5EF4-FFF2-40B4-BE49-F238E27FC236}">
                <a16:creationId xmlns:a16="http://schemas.microsoft.com/office/drawing/2014/main" id="{21D2AB1D-2972-AEF7-E0C9-87D2134A0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501D9-9684-4571-BA73-85D7A462FFB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6250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93909-7420-3E90-D5C5-5C68A0F3F208}"/>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3" name="Footer Placeholder 2">
            <a:extLst>
              <a:ext uri="{FF2B5EF4-FFF2-40B4-BE49-F238E27FC236}">
                <a16:creationId xmlns:a16="http://schemas.microsoft.com/office/drawing/2014/main" id="{0B6311D2-3403-8F71-889E-6F43D3E2A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39814-4C20-0AD6-915D-A3AC41B6B920}"/>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9258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0BBD-DABC-4CB9-771C-C4F954D4B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89718D-2F39-BBBD-9531-FCCA6AEA7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DAA71-2B3F-C1B6-D9EB-18443E7D2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1AAED-D047-63FE-BBCF-50710B2F58EB}"/>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2C9C04D8-F07A-B564-7BF5-0D739ACB6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5A8AA-92AF-2E21-7DC5-F4553E1BEC6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98621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3161-88F8-414F-5717-C7578BECA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641AE-480C-8DBA-D493-3129B825C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40FED-5299-EFE4-32EB-7E50AD1B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8E7E-E204-0E5D-8645-F5540DD64CA2}"/>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21CADAB2-266B-1D10-B9A8-BA739F179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1C3D4-028D-A6D1-067D-17331EC1A0D3}"/>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30983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2DDDE-4D29-0BC8-CA1D-D4FDBFB88B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8BE73-AD7E-44E8-718B-5131962DF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82295-7193-DC74-0060-20423CF57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885154D0-4AC4-C9A7-B52B-F338A274C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158D0-43DA-3867-7567-CDA759AF0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9C3C1-0525-4B7C-9FAD-E6468480EC7C}"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40AC3378-00D5-AEE8-F6DE-27919F689D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Text&#10;&#10;Description automatically generated">
            <a:extLst>
              <a:ext uri="{FF2B5EF4-FFF2-40B4-BE49-F238E27FC236}">
                <a16:creationId xmlns:a16="http://schemas.microsoft.com/office/drawing/2014/main" id="{275C9647-315F-C0BA-A387-4A3DF8E91A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Text&#10;&#10;Description automatically generated">
            <a:extLst>
              <a:ext uri="{FF2B5EF4-FFF2-40B4-BE49-F238E27FC236}">
                <a16:creationId xmlns:a16="http://schemas.microsoft.com/office/drawing/2014/main" id="{D4126097-4A9A-543F-C8E5-02A4AE62C10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683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1301E-D8D0-1114-DF85-E1B5E8ACF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A96A9-3654-6A33-465E-8D27B9E4A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E041E-86B5-1104-7697-213CCEA43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CBDA2855-98D4-00BC-EB51-C63895B32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FF2CB-B93D-CC26-EC11-DE8516080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570E-693D-48AC-9C76-634376FC5C03}"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D94F745A-DAD8-EAF4-B713-52AD637AB1A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ackground pattern&#10;&#10;Description automatically generated with medium confidence">
            <a:extLst>
              <a:ext uri="{FF2B5EF4-FFF2-40B4-BE49-F238E27FC236}">
                <a16:creationId xmlns:a16="http://schemas.microsoft.com/office/drawing/2014/main" id="{6693F1E0-3A8F-BE57-2843-70559F91F7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Background pattern&#10;&#10;Description automatically generated">
            <a:extLst>
              <a:ext uri="{FF2B5EF4-FFF2-40B4-BE49-F238E27FC236}">
                <a16:creationId xmlns:a16="http://schemas.microsoft.com/office/drawing/2014/main" id="{4E4DBA7F-E292-6239-A610-BACBA7A53D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Background pattern&#10;&#10;Description automatically generated">
            <a:extLst>
              <a:ext uri="{FF2B5EF4-FFF2-40B4-BE49-F238E27FC236}">
                <a16:creationId xmlns:a16="http://schemas.microsoft.com/office/drawing/2014/main" id="{85FC8ED5-506C-F6AA-D3D1-0A5B12A9972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Background pattern&#10;&#10;Description automatically generated">
            <a:extLst>
              <a:ext uri="{FF2B5EF4-FFF2-40B4-BE49-F238E27FC236}">
                <a16:creationId xmlns:a16="http://schemas.microsoft.com/office/drawing/2014/main" id="{F6936E8E-9FA7-5BD3-B56A-5AF2D91C535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04829812-A7E9-197D-13C5-4B12F1FC172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256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4B5E4-96D2-7E79-549F-77EA9BCB4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5D09E-A266-4B51-8ECF-E73C212D9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70785-0075-CE22-50DF-5C97B49F5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486B76A4-C37B-DD0B-773B-C1C463B9C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87C26-4D5D-FCEB-AD05-4FC5C9D3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30BA4-E244-4967-9D67-23E06FB85570}" type="slidenum">
              <a:rPr lang="en-US" smtClean="0"/>
              <a:t>‹#›</a:t>
            </a:fld>
            <a:endParaRPr lang="en-US"/>
          </a:p>
        </p:txBody>
      </p:sp>
      <p:sp>
        <p:nvSpPr>
          <p:cNvPr id="7" name="Rectangle 6">
            <a:extLst>
              <a:ext uri="{FF2B5EF4-FFF2-40B4-BE49-F238E27FC236}">
                <a16:creationId xmlns:a16="http://schemas.microsoft.com/office/drawing/2014/main" id="{7BE1E8F8-58C5-6B2A-BB3E-EB00D3451B78}"/>
              </a:ext>
            </a:extLst>
          </p:cNvPr>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18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5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385060"/>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8DC186-9234-4909-9447-44A8A3CE6F27}"/>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SLAYING GOLIATH</a:t>
            </a:r>
          </a:p>
          <a:p>
            <a:pPr>
              <a:lnSpc>
                <a:spcPts val="3100"/>
              </a:lnSpc>
            </a:pPr>
            <a:r>
              <a:rPr lang="en-US" sz="3000" dirty="0">
                <a:ln w="0">
                  <a:noFill/>
                  <a:miter lim="800000"/>
                </a:ln>
                <a:solidFill>
                  <a:srgbClr val="3333FF"/>
                </a:solidFill>
                <a:latin typeface="Museo Sans 500" panose="02000000000000000000" pitchFamily="50" charset="0"/>
              </a:rPr>
              <a:t>2 Samuel 17</a:t>
            </a:r>
          </a:p>
        </p:txBody>
      </p:sp>
      <p:sp>
        <p:nvSpPr>
          <p:cNvPr id="9" name="TextBox 8">
            <a:extLst>
              <a:ext uri="{FF2B5EF4-FFF2-40B4-BE49-F238E27FC236}">
                <a16:creationId xmlns:a16="http://schemas.microsoft.com/office/drawing/2014/main" id="{410764DD-6127-3443-8429-BC8735BDFFD7}"/>
              </a:ext>
            </a:extLst>
          </p:cNvPr>
          <p:cNvSpPr txBox="1"/>
          <p:nvPr/>
        </p:nvSpPr>
        <p:spPr>
          <a:xfrm>
            <a:off x="2965889" y="2225133"/>
            <a:ext cx="6260221" cy="219002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“When Saul and all Israel heard these words of the Philistine, they were dismayed and greatly afraid.”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1 Samuel 17:11</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10" name="TextBox 9">
            <a:extLst>
              <a:ext uri="{FF2B5EF4-FFF2-40B4-BE49-F238E27FC236}">
                <a16:creationId xmlns:a16="http://schemas.microsoft.com/office/drawing/2014/main" id="{8EF53B1C-E789-279B-FA20-A812CAFCD115}"/>
              </a:ext>
            </a:extLst>
          </p:cNvPr>
          <p:cNvSpPr txBox="1"/>
          <p:nvPr/>
        </p:nvSpPr>
        <p:spPr>
          <a:xfrm>
            <a:off x="2407503" y="2225133"/>
            <a:ext cx="7376991" cy="219002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“As he was talking with them, behold, </a:t>
            </a:r>
            <a:br>
              <a:rPr lang="en-US" sz="2800" dirty="0">
                <a:ln w="0">
                  <a:noFill/>
                  <a:miter lim="800000"/>
                </a:ln>
                <a:solidFill>
                  <a:schemeClr val="tx1">
                    <a:lumMod val="85000"/>
                    <a:lumOff val="15000"/>
                  </a:schemeClr>
                </a:solidFill>
                <a:latin typeface="Museo Sans 500" panose="02000000000000000000" pitchFamily="50" charset="0"/>
              </a:rPr>
            </a:br>
            <a:r>
              <a:rPr lang="en-US" sz="2800" dirty="0">
                <a:ln w="0">
                  <a:noFill/>
                  <a:miter lim="800000"/>
                </a:ln>
                <a:solidFill>
                  <a:schemeClr val="tx1">
                    <a:lumMod val="85000"/>
                    <a:lumOff val="15000"/>
                  </a:schemeClr>
                </a:solidFill>
                <a:latin typeface="Museo Sans 500" panose="02000000000000000000" pitchFamily="50" charset="0"/>
              </a:rPr>
              <a:t>the champion, the Philistine from Gath named Goliath, was coming up from the army of the Philistines, and he spoke these same words; and David heard them.”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1 Samuel 17:23</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11" name="TextBox 10">
            <a:extLst>
              <a:ext uri="{FF2B5EF4-FFF2-40B4-BE49-F238E27FC236}">
                <a16:creationId xmlns:a16="http://schemas.microsoft.com/office/drawing/2014/main" id="{2F5A0732-DCD7-ABE2-DF08-92FE5195B185}"/>
              </a:ext>
            </a:extLst>
          </p:cNvPr>
          <p:cNvSpPr txBox="1"/>
          <p:nvPr/>
        </p:nvSpPr>
        <p:spPr>
          <a:xfrm>
            <a:off x="2834429" y="2225133"/>
            <a:ext cx="6523137" cy="219002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“David said to Saul, ‘Let no man’s heart fail on account of him; your servant will go and fight with this Philistine.’”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1 Samuel 17:32</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12" name="TextBox 11">
            <a:extLst>
              <a:ext uri="{FF2B5EF4-FFF2-40B4-BE49-F238E27FC236}">
                <a16:creationId xmlns:a16="http://schemas.microsoft.com/office/drawing/2014/main" id="{7314292A-DEC6-4FC6-2F63-B4E2D8574CCF}"/>
              </a:ext>
            </a:extLst>
          </p:cNvPr>
          <p:cNvSpPr txBox="1"/>
          <p:nvPr/>
        </p:nvSpPr>
        <p:spPr>
          <a:xfrm>
            <a:off x="2779320" y="2225133"/>
            <a:ext cx="6633354" cy="219002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“Then it happened when the Philistine rose and came and drew near to meet David, that David ran quickly toward the battle line to meet the Philistine.”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1 Samuel 17:48</a:t>
            </a:r>
            <a:endParaRPr lang="en-US" sz="2800" dirty="0">
              <a:ln w="0">
                <a:noFill/>
                <a:miter lim="800000"/>
              </a:ln>
              <a:solidFill>
                <a:schemeClr val="tx1">
                  <a:lumMod val="85000"/>
                  <a:lumOff val="15000"/>
                </a:schemeClr>
              </a:solidFill>
              <a:latin typeface="Museo Sans 500" panose="02000000000000000000" pitchFamily="50" charset="0"/>
            </a:endParaRPr>
          </a:p>
        </p:txBody>
      </p:sp>
    </p:spTree>
    <p:extLst>
      <p:ext uri="{BB962C8B-B14F-4D97-AF65-F5344CB8AC3E}">
        <p14:creationId xmlns:p14="http://schemas.microsoft.com/office/powerpoint/2010/main" val="1204050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8DC186-9234-4909-9447-44A8A3CE6F27}"/>
              </a:ext>
            </a:extLst>
          </p:cNvPr>
          <p:cNvSpPr txBox="1"/>
          <p:nvPr/>
        </p:nvSpPr>
        <p:spPr>
          <a:xfrm>
            <a:off x="578733" y="434243"/>
            <a:ext cx="8993530"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A CHRISTIAN FUNDAMENT</a:t>
            </a:r>
          </a:p>
        </p:txBody>
      </p:sp>
      <p:sp>
        <p:nvSpPr>
          <p:cNvPr id="9" name="TextBox 8">
            <a:extLst>
              <a:ext uri="{FF2B5EF4-FFF2-40B4-BE49-F238E27FC236}">
                <a16:creationId xmlns:a16="http://schemas.microsoft.com/office/drawing/2014/main" id="{410764DD-6127-3443-8429-BC8735BDFFD7}"/>
              </a:ext>
            </a:extLst>
          </p:cNvPr>
          <p:cNvSpPr txBox="1"/>
          <p:nvPr/>
        </p:nvSpPr>
        <p:spPr>
          <a:xfrm>
            <a:off x="2834431" y="2006058"/>
            <a:ext cx="6523137" cy="219002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“Be on the alert, stand firm in the faith, act like men, be strong.”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1 Corinthians 16:13</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10" name="TextBox 9">
            <a:extLst>
              <a:ext uri="{FF2B5EF4-FFF2-40B4-BE49-F238E27FC236}">
                <a16:creationId xmlns:a16="http://schemas.microsoft.com/office/drawing/2014/main" id="{8EF53B1C-E789-279B-FA20-A812CAFCD115}"/>
              </a:ext>
            </a:extLst>
          </p:cNvPr>
          <p:cNvSpPr txBox="1"/>
          <p:nvPr/>
        </p:nvSpPr>
        <p:spPr>
          <a:xfrm>
            <a:off x="3068110" y="2006058"/>
            <a:ext cx="6055777" cy="2426339"/>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“For God has not given us a spirit of timidity, but of power and love and discipline.”  	    </a:t>
            </a:r>
            <a:r>
              <a:rPr lang="en-US" sz="2800" dirty="0">
                <a:ln w="0">
                  <a:noFill/>
                  <a:miter lim="800000"/>
                </a:ln>
                <a:solidFill>
                  <a:srgbClr val="C8161A"/>
                </a:solidFill>
                <a:latin typeface="Museo Sans 500" panose="02000000000000000000" pitchFamily="50" charset="0"/>
              </a:rPr>
              <a:t>2 Timothy 1:7</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11" name="TextBox 10">
            <a:extLst>
              <a:ext uri="{FF2B5EF4-FFF2-40B4-BE49-F238E27FC236}">
                <a16:creationId xmlns:a16="http://schemas.microsoft.com/office/drawing/2014/main" id="{2F5A0732-DCD7-ABE2-DF08-92FE5195B185}"/>
              </a:ext>
            </a:extLst>
          </p:cNvPr>
          <p:cNvSpPr txBox="1"/>
          <p:nvPr/>
        </p:nvSpPr>
        <p:spPr>
          <a:xfrm>
            <a:off x="1371492" y="1834609"/>
            <a:ext cx="9449011" cy="344224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“For you have need of endurance, so that when you have done the will of God, you may receive what was promised. For yet in a very little while, He who is coming will come, and will not delay. But My righteous one shall live by faith; And if he shrinks back, My soul has no pleasure in him. But we are not of those who shrink back to destruction, but of those who have faith to the preserving of the soul.”      </a:t>
            </a:r>
            <a:r>
              <a:rPr lang="en-US" sz="2800" dirty="0">
                <a:ln w="0">
                  <a:noFill/>
                  <a:miter lim="800000"/>
                </a:ln>
                <a:solidFill>
                  <a:srgbClr val="C8161A"/>
                </a:solidFill>
                <a:latin typeface="Museo Sans 500" panose="02000000000000000000" pitchFamily="50" charset="0"/>
              </a:rPr>
              <a:t>Hebrews 10:36-39</a:t>
            </a:r>
            <a:endParaRPr lang="en-US" sz="2800" dirty="0">
              <a:ln w="0">
                <a:noFill/>
                <a:miter lim="800000"/>
              </a:ln>
              <a:solidFill>
                <a:schemeClr val="tx1">
                  <a:lumMod val="85000"/>
                  <a:lumOff val="15000"/>
                </a:schemeClr>
              </a:solidFill>
              <a:latin typeface="Museo Sans 500" panose="02000000000000000000" pitchFamily="50" charset="0"/>
            </a:endParaRPr>
          </a:p>
        </p:txBody>
      </p:sp>
    </p:spTree>
    <p:extLst>
      <p:ext uri="{BB962C8B-B14F-4D97-AF65-F5344CB8AC3E}">
        <p14:creationId xmlns:p14="http://schemas.microsoft.com/office/powerpoint/2010/main" val="1605659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8DC186-9234-4909-9447-44A8A3CE6F27}"/>
              </a:ext>
            </a:extLst>
          </p:cNvPr>
          <p:cNvSpPr txBox="1"/>
          <p:nvPr/>
        </p:nvSpPr>
        <p:spPr>
          <a:xfrm>
            <a:off x="578733" y="434243"/>
            <a:ext cx="8993530"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A CHRISTIAN FUNDAMENT</a:t>
            </a:r>
          </a:p>
        </p:txBody>
      </p:sp>
      <p:pic>
        <p:nvPicPr>
          <p:cNvPr id="3" name="Picture 2">
            <a:extLst>
              <a:ext uri="{FF2B5EF4-FFF2-40B4-BE49-F238E27FC236}">
                <a16:creationId xmlns:a16="http://schemas.microsoft.com/office/drawing/2014/main" id="{5459B576-BB8F-6ACC-6430-9D4AA090C7E5}"/>
              </a:ext>
            </a:extLst>
          </p:cNvPr>
          <p:cNvPicPr>
            <a:picLocks noChangeAspect="1"/>
          </p:cNvPicPr>
          <p:nvPr/>
        </p:nvPicPr>
        <p:blipFill rotWithShape="1">
          <a:blip r:embed="rId2"/>
          <a:srcRect t="23543"/>
          <a:stretch/>
        </p:blipFill>
        <p:spPr>
          <a:xfrm>
            <a:off x="2869781" y="1467315"/>
            <a:ext cx="7988719" cy="4515664"/>
          </a:xfrm>
          <a:prstGeom prst="rect">
            <a:avLst/>
          </a:prstGeom>
          <a:ln w="19050">
            <a:solidFill>
              <a:srgbClr val="3333FF"/>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44709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114712-C595-DFA8-3DFE-42668D327990}"/>
              </a:ext>
            </a:extLst>
          </p:cNvPr>
          <p:cNvSpPr txBox="1"/>
          <p:nvPr/>
        </p:nvSpPr>
        <p:spPr>
          <a:xfrm>
            <a:off x="2353779" y="1901182"/>
            <a:ext cx="8224442" cy="233734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“Now for this very reason also, applying all diligence, in your faith supply </a:t>
            </a:r>
            <a:r>
              <a:rPr lang="en-US" sz="2800" dirty="0">
                <a:ln w="0">
                  <a:noFill/>
                  <a:miter lim="800000"/>
                </a:ln>
                <a:solidFill>
                  <a:srgbClr val="3333FF"/>
                </a:solidFill>
                <a:latin typeface="Museo Sans 500" panose="02000000000000000000" pitchFamily="50" charset="0"/>
              </a:rPr>
              <a:t>moral excellence</a:t>
            </a:r>
            <a:r>
              <a:rPr lang="en-US" sz="2800" dirty="0">
                <a:ln w="0">
                  <a:noFill/>
                  <a:miter lim="800000"/>
                </a:ln>
                <a:solidFill>
                  <a:schemeClr val="tx1">
                    <a:lumMod val="85000"/>
                    <a:lumOff val="15000"/>
                  </a:schemeClr>
                </a:solidFill>
                <a:latin typeface="Museo Sans 500" panose="02000000000000000000" pitchFamily="50" charset="0"/>
              </a:rPr>
              <a:t>, and in your moral excellence, knowledge.”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2 Peter 1:5</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9" name="TextBox 8">
            <a:extLst>
              <a:ext uri="{FF2B5EF4-FFF2-40B4-BE49-F238E27FC236}">
                <a16:creationId xmlns:a16="http://schemas.microsoft.com/office/drawing/2014/main" id="{2537CD98-E839-84B9-C908-AE388605A861}"/>
              </a:ext>
            </a:extLst>
          </p:cNvPr>
          <p:cNvSpPr txBox="1"/>
          <p:nvPr/>
        </p:nvSpPr>
        <p:spPr>
          <a:xfrm>
            <a:off x="2353779" y="1901182"/>
            <a:ext cx="8224442" cy="233734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“Now for this very reason also, applying all diligence, in your faith supply </a:t>
            </a:r>
            <a:r>
              <a:rPr lang="en-US" sz="2800" dirty="0">
                <a:ln w="0">
                  <a:noFill/>
                  <a:miter lim="800000"/>
                </a:ln>
                <a:solidFill>
                  <a:srgbClr val="3333FF"/>
                </a:solidFill>
                <a:latin typeface="Museo Sans 500" panose="02000000000000000000" pitchFamily="50" charset="0"/>
              </a:rPr>
              <a:t>arete</a:t>
            </a:r>
            <a:r>
              <a:rPr lang="en-US" sz="2800" dirty="0">
                <a:ln w="0">
                  <a:noFill/>
                  <a:miter lim="800000"/>
                </a:ln>
                <a:solidFill>
                  <a:schemeClr val="tx1">
                    <a:lumMod val="85000"/>
                    <a:lumOff val="15000"/>
                  </a:schemeClr>
                </a:solidFill>
                <a:latin typeface="Museo Sans 500" panose="02000000000000000000" pitchFamily="50" charset="0"/>
              </a:rPr>
              <a:t>,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and in your moral excellence, knowledge.”  </a:t>
            </a:r>
          </a:p>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						</a:t>
            </a:r>
            <a:r>
              <a:rPr lang="en-US" sz="2800" dirty="0">
                <a:ln w="0">
                  <a:noFill/>
                  <a:miter lim="800000"/>
                </a:ln>
                <a:solidFill>
                  <a:srgbClr val="C8161A"/>
                </a:solidFill>
                <a:latin typeface="Museo Sans 500" panose="02000000000000000000" pitchFamily="50" charset="0"/>
              </a:rPr>
              <a:t>2 Peter 1:5</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8" name="TextBox 7">
            <a:extLst>
              <a:ext uri="{FF2B5EF4-FFF2-40B4-BE49-F238E27FC236}">
                <a16:creationId xmlns:a16="http://schemas.microsoft.com/office/drawing/2014/main" id="{098DC186-9234-4909-9447-44A8A3CE6F27}"/>
              </a:ext>
            </a:extLst>
          </p:cNvPr>
          <p:cNvSpPr txBox="1"/>
          <p:nvPr/>
        </p:nvSpPr>
        <p:spPr>
          <a:xfrm>
            <a:off x="578733" y="434243"/>
            <a:ext cx="8993530"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A CHRISTIAN FUNDAMENT</a:t>
            </a:r>
          </a:p>
        </p:txBody>
      </p:sp>
      <p:sp>
        <p:nvSpPr>
          <p:cNvPr id="4" name="TextBox 3">
            <a:extLst>
              <a:ext uri="{FF2B5EF4-FFF2-40B4-BE49-F238E27FC236}">
                <a16:creationId xmlns:a16="http://schemas.microsoft.com/office/drawing/2014/main" id="{E21E30CA-1737-703B-E1F3-0026676A3C5D}"/>
              </a:ext>
            </a:extLst>
          </p:cNvPr>
          <p:cNvSpPr txBox="1"/>
          <p:nvPr/>
        </p:nvSpPr>
        <p:spPr>
          <a:xfrm>
            <a:off x="2710912" y="1688926"/>
            <a:ext cx="8509538" cy="1518976"/>
          </a:xfrm>
          <a:prstGeom prst="rect">
            <a:avLst/>
          </a:prstGeom>
          <a:solidFill>
            <a:srgbClr val="3333FF"/>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2600"/>
              </a:lnSpc>
            </a:pPr>
            <a:r>
              <a:rPr lang="en-US" sz="2600" dirty="0">
                <a:ln w="0">
                  <a:noFill/>
                  <a:miter lim="800000"/>
                </a:ln>
                <a:solidFill>
                  <a:srgbClr val="F0F0F0"/>
                </a:solidFill>
                <a:latin typeface="Museo Sans 500" panose="02000000000000000000" pitchFamily="50" charset="0"/>
              </a:rPr>
              <a:t>“Courage is reckoned the greatest of all virtues; because unless a man has that virtue he has no security for preserving  any others.”</a:t>
            </a:r>
            <a:r>
              <a:rPr lang="en-US" sz="2600" i="1" dirty="0">
                <a:ln w="0">
                  <a:noFill/>
                  <a:miter lim="800000"/>
                </a:ln>
                <a:solidFill>
                  <a:srgbClr val="F0F0F0"/>
                </a:solidFill>
                <a:latin typeface="Museo Sans 500" panose="02000000000000000000" pitchFamily="50" charset="0"/>
              </a:rPr>
              <a:t> </a:t>
            </a:r>
            <a:br>
              <a:rPr lang="en-US" sz="2600" i="1" dirty="0">
                <a:ln w="0">
                  <a:noFill/>
                  <a:miter lim="800000"/>
                </a:ln>
                <a:solidFill>
                  <a:srgbClr val="F0F0F0"/>
                </a:solidFill>
                <a:latin typeface="Museo Sans 500" panose="02000000000000000000" pitchFamily="50" charset="0"/>
              </a:rPr>
            </a:br>
            <a:r>
              <a:rPr lang="en-US" sz="2600" i="1" dirty="0">
                <a:ln w="0">
                  <a:noFill/>
                  <a:miter lim="800000"/>
                </a:ln>
                <a:solidFill>
                  <a:srgbClr val="F0F0F0"/>
                </a:solidFill>
                <a:latin typeface="Museo Sans 500" panose="02000000000000000000" pitchFamily="50" charset="0"/>
              </a:rPr>
              <a:t>				</a:t>
            </a:r>
            <a:r>
              <a:rPr lang="en-US" sz="2600" i="1" dirty="0">
                <a:ln w="0">
                  <a:noFill/>
                  <a:miter lim="800000"/>
                </a:ln>
                <a:solidFill>
                  <a:srgbClr val="FFFF79"/>
                </a:solidFill>
                <a:latin typeface="Museo Sans 500" panose="02000000000000000000" pitchFamily="50" charset="0"/>
              </a:rPr>
              <a:t>-Samuel Johnson</a:t>
            </a:r>
          </a:p>
        </p:txBody>
      </p:sp>
      <p:sp>
        <p:nvSpPr>
          <p:cNvPr id="5" name="TextBox 4">
            <a:extLst>
              <a:ext uri="{FF2B5EF4-FFF2-40B4-BE49-F238E27FC236}">
                <a16:creationId xmlns:a16="http://schemas.microsoft.com/office/drawing/2014/main" id="{3BD78C82-F14D-AD3E-5797-F638E66968C6}"/>
              </a:ext>
            </a:extLst>
          </p:cNvPr>
          <p:cNvSpPr txBox="1"/>
          <p:nvPr/>
        </p:nvSpPr>
        <p:spPr>
          <a:xfrm>
            <a:off x="2710912" y="3467783"/>
            <a:ext cx="8509537" cy="1264021"/>
          </a:xfrm>
          <a:prstGeom prst="rect">
            <a:avLst/>
          </a:prstGeom>
          <a:solidFill>
            <a:srgbClr val="3333FF"/>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2600"/>
              </a:lnSpc>
            </a:pPr>
            <a:r>
              <a:rPr lang="en-US" sz="2600" dirty="0">
                <a:ln w="0">
                  <a:noFill/>
                  <a:miter lim="800000"/>
                </a:ln>
                <a:solidFill>
                  <a:srgbClr val="F0F0F0"/>
                </a:solidFill>
                <a:latin typeface="Museo Sans 500" panose="02000000000000000000" pitchFamily="50" charset="0"/>
              </a:rPr>
              <a:t>“Courage is rightly esteemed the first of all human qualities, because as has been said, it is the quality </a:t>
            </a:r>
            <a:br>
              <a:rPr lang="en-US" sz="2600" dirty="0">
                <a:ln w="0">
                  <a:noFill/>
                  <a:miter lim="800000"/>
                </a:ln>
                <a:solidFill>
                  <a:srgbClr val="F0F0F0"/>
                </a:solidFill>
                <a:latin typeface="Museo Sans 500" panose="02000000000000000000" pitchFamily="50" charset="0"/>
              </a:rPr>
            </a:br>
            <a:r>
              <a:rPr lang="en-US" sz="2600" dirty="0">
                <a:ln w="0">
                  <a:noFill/>
                  <a:miter lim="800000"/>
                </a:ln>
                <a:solidFill>
                  <a:srgbClr val="F0F0F0"/>
                </a:solidFill>
                <a:latin typeface="Museo Sans 500" panose="02000000000000000000" pitchFamily="50" charset="0"/>
              </a:rPr>
              <a:t>which guarantees the others.”</a:t>
            </a:r>
            <a:r>
              <a:rPr lang="en-US" sz="2600" i="1" dirty="0">
                <a:ln w="0">
                  <a:noFill/>
                  <a:miter lim="800000"/>
                </a:ln>
                <a:solidFill>
                  <a:srgbClr val="F0F0F0"/>
                </a:solidFill>
                <a:latin typeface="Museo Sans 500" panose="02000000000000000000" pitchFamily="50" charset="0"/>
              </a:rPr>
              <a:t>     </a:t>
            </a:r>
            <a:r>
              <a:rPr lang="en-US" sz="2600" i="1" dirty="0">
                <a:ln w="0">
                  <a:noFill/>
                  <a:miter lim="800000"/>
                </a:ln>
                <a:solidFill>
                  <a:srgbClr val="FFFF79"/>
                </a:solidFill>
                <a:latin typeface="Museo Sans 500" panose="02000000000000000000" pitchFamily="50" charset="0"/>
              </a:rPr>
              <a:t>-Winston Churchill</a:t>
            </a:r>
          </a:p>
        </p:txBody>
      </p:sp>
      <p:sp>
        <p:nvSpPr>
          <p:cNvPr id="6" name="TextBox 5">
            <a:extLst>
              <a:ext uri="{FF2B5EF4-FFF2-40B4-BE49-F238E27FC236}">
                <a16:creationId xmlns:a16="http://schemas.microsoft.com/office/drawing/2014/main" id="{3A18AB3A-6D9E-AC48-A39A-D54FB9EB4A88}"/>
              </a:ext>
            </a:extLst>
          </p:cNvPr>
          <p:cNvSpPr txBox="1"/>
          <p:nvPr/>
        </p:nvSpPr>
        <p:spPr>
          <a:xfrm>
            <a:off x="2710913" y="4991685"/>
            <a:ext cx="8509537" cy="951916"/>
          </a:xfrm>
          <a:prstGeom prst="rect">
            <a:avLst/>
          </a:prstGeom>
          <a:solidFill>
            <a:srgbClr val="3333FF"/>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2600"/>
              </a:lnSpc>
            </a:pPr>
            <a:r>
              <a:rPr lang="en-US" sz="2600" dirty="0">
                <a:ln w="0">
                  <a:noFill/>
                  <a:miter lim="800000"/>
                </a:ln>
                <a:solidFill>
                  <a:srgbClr val="F0F0F0"/>
                </a:solidFill>
                <a:latin typeface="Museo Sans 500" panose="02000000000000000000" pitchFamily="50" charset="0"/>
              </a:rPr>
              <a:t>“Courage is the first of all human qualities because it </a:t>
            </a:r>
            <a:br>
              <a:rPr lang="en-US" sz="2600" dirty="0">
                <a:ln w="0">
                  <a:noFill/>
                  <a:miter lim="800000"/>
                </a:ln>
                <a:solidFill>
                  <a:srgbClr val="F0F0F0"/>
                </a:solidFill>
                <a:latin typeface="Museo Sans 500" panose="02000000000000000000" pitchFamily="50" charset="0"/>
              </a:rPr>
            </a:br>
            <a:r>
              <a:rPr lang="en-US" sz="2600" dirty="0">
                <a:ln w="0">
                  <a:noFill/>
                  <a:miter lim="800000"/>
                </a:ln>
                <a:solidFill>
                  <a:srgbClr val="F0F0F0"/>
                </a:solidFill>
                <a:latin typeface="Museo Sans 500" panose="02000000000000000000" pitchFamily="50" charset="0"/>
              </a:rPr>
              <a:t>is the quality which guarantees the others.”</a:t>
            </a:r>
            <a:r>
              <a:rPr lang="en-US" sz="2600" i="1" dirty="0">
                <a:ln w="0">
                  <a:noFill/>
                  <a:miter lim="800000"/>
                </a:ln>
                <a:solidFill>
                  <a:srgbClr val="F0F0F0"/>
                </a:solidFill>
                <a:latin typeface="Museo Sans 500" panose="02000000000000000000" pitchFamily="50" charset="0"/>
              </a:rPr>
              <a:t> </a:t>
            </a:r>
            <a:r>
              <a:rPr lang="en-US" sz="2600" i="1" dirty="0">
                <a:ln w="0">
                  <a:noFill/>
                  <a:miter lim="800000"/>
                </a:ln>
                <a:solidFill>
                  <a:srgbClr val="FFFF79"/>
                </a:solidFill>
                <a:latin typeface="Museo Sans 500" panose="02000000000000000000" pitchFamily="50" charset="0"/>
              </a:rPr>
              <a:t>-Aristotle</a:t>
            </a:r>
          </a:p>
        </p:txBody>
      </p:sp>
    </p:spTree>
    <p:extLst>
      <p:ext uri="{BB962C8B-B14F-4D97-AF65-F5344CB8AC3E}">
        <p14:creationId xmlns:p14="http://schemas.microsoft.com/office/powerpoint/2010/main" val="3317735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4" grpId="0" animBg="1"/>
      <p:bldP spid="4" grpId="1"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8DC186-9234-4909-9447-44A8A3CE6F27}"/>
              </a:ext>
            </a:extLst>
          </p:cNvPr>
          <p:cNvSpPr txBox="1"/>
          <p:nvPr/>
        </p:nvSpPr>
        <p:spPr>
          <a:xfrm>
            <a:off x="578733" y="434243"/>
            <a:ext cx="8993530"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BECOMING BRAVE</a:t>
            </a:r>
          </a:p>
        </p:txBody>
      </p:sp>
      <p:sp>
        <p:nvSpPr>
          <p:cNvPr id="6" name="TextBox 5">
            <a:extLst>
              <a:ext uri="{FF2B5EF4-FFF2-40B4-BE49-F238E27FC236}">
                <a16:creationId xmlns:a16="http://schemas.microsoft.com/office/drawing/2014/main" id="{77A8A741-A465-2217-C37A-C7B5EEB9E2A5}"/>
              </a:ext>
            </a:extLst>
          </p:cNvPr>
          <p:cNvSpPr txBox="1"/>
          <p:nvPr/>
        </p:nvSpPr>
        <p:spPr>
          <a:xfrm>
            <a:off x="1717037" y="1813620"/>
            <a:ext cx="3612642" cy="1440019"/>
          </a:xfrm>
          <a:prstGeom prst="rect">
            <a:avLst/>
          </a:prstGeom>
          <a:solidFill>
            <a:srgbClr val="C8161A"/>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3200"/>
              </a:lnSpc>
            </a:pPr>
            <a:r>
              <a:rPr lang="en-US" sz="3200" dirty="0">
                <a:ln w="0">
                  <a:noFill/>
                  <a:miter lim="800000"/>
                </a:ln>
                <a:solidFill>
                  <a:srgbClr val="F0F0F0"/>
                </a:solidFill>
                <a:latin typeface="Museo Sans 500" panose="02000000000000000000" pitchFamily="50" charset="0"/>
              </a:rPr>
              <a:t>Understand that courage is fueled by faith.</a:t>
            </a:r>
          </a:p>
        </p:txBody>
      </p:sp>
      <p:sp>
        <p:nvSpPr>
          <p:cNvPr id="7" name="TextBox 6">
            <a:extLst>
              <a:ext uri="{FF2B5EF4-FFF2-40B4-BE49-F238E27FC236}">
                <a16:creationId xmlns:a16="http://schemas.microsoft.com/office/drawing/2014/main" id="{39A04441-BEE1-8040-3FB5-D9D2AA6C7E99}"/>
              </a:ext>
            </a:extLst>
          </p:cNvPr>
          <p:cNvSpPr txBox="1"/>
          <p:nvPr/>
        </p:nvSpPr>
        <p:spPr>
          <a:xfrm>
            <a:off x="6871846" y="1813620"/>
            <a:ext cx="3612642" cy="1440019"/>
          </a:xfrm>
          <a:prstGeom prst="rect">
            <a:avLst/>
          </a:prstGeom>
          <a:solidFill>
            <a:srgbClr val="C8161A"/>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3200"/>
              </a:lnSpc>
            </a:pPr>
            <a:r>
              <a:rPr lang="en-US" sz="3200" dirty="0">
                <a:ln w="0">
                  <a:noFill/>
                  <a:miter lim="800000"/>
                </a:ln>
                <a:solidFill>
                  <a:srgbClr val="F0F0F0"/>
                </a:solidFill>
                <a:latin typeface="Museo Sans 500" panose="02000000000000000000" pitchFamily="50" charset="0"/>
              </a:rPr>
              <a:t>Understand that faith comes by hearing.</a:t>
            </a:r>
          </a:p>
        </p:txBody>
      </p:sp>
      <p:sp>
        <p:nvSpPr>
          <p:cNvPr id="12" name="TextBox 11">
            <a:extLst>
              <a:ext uri="{FF2B5EF4-FFF2-40B4-BE49-F238E27FC236}">
                <a16:creationId xmlns:a16="http://schemas.microsoft.com/office/drawing/2014/main" id="{B3BD80B0-34C6-9C30-6A83-7D8DF2CB7EFE}"/>
              </a:ext>
            </a:extLst>
          </p:cNvPr>
          <p:cNvSpPr txBox="1"/>
          <p:nvPr/>
        </p:nvSpPr>
        <p:spPr>
          <a:xfrm>
            <a:off x="4289679" y="3980486"/>
            <a:ext cx="3612642" cy="1440019"/>
          </a:xfrm>
          <a:prstGeom prst="rect">
            <a:avLst/>
          </a:prstGeom>
          <a:solidFill>
            <a:srgbClr val="C8161A"/>
          </a:solidFill>
          <a:ln w="28575">
            <a:noFill/>
          </a:ln>
          <a:effectLst>
            <a:outerShdw blurRad="50800" dist="101600" dir="7200000" algn="ctr" rotWithShape="0">
              <a:schemeClr val="tx1">
                <a:lumMod val="65000"/>
                <a:lumOff val="35000"/>
                <a:alpha val="55000"/>
              </a:schemeClr>
            </a:outerShdw>
          </a:effectLst>
        </p:spPr>
        <p:txBody>
          <a:bodyPr wrap="square" tIns="91440" bIns="0" rtlCol="0">
            <a:noAutofit/>
          </a:bodyPr>
          <a:lstStyle/>
          <a:p>
            <a:pPr algn="ctr">
              <a:lnSpc>
                <a:spcPts val="3200"/>
              </a:lnSpc>
            </a:pPr>
            <a:r>
              <a:rPr lang="en-US" sz="3200" dirty="0">
                <a:ln w="0">
                  <a:noFill/>
                  <a:miter lim="800000"/>
                </a:ln>
                <a:solidFill>
                  <a:srgbClr val="F0F0F0"/>
                </a:solidFill>
                <a:latin typeface="Museo Sans 500" panose="02000000000000000000" pitchFamily="50" charset="0"/>
              </a:rPr>
              <a:t>Understand that faith grows with exercise.</a:t>
            </a:r>
          </a:p>
        </p:txBody>
      </p:sp>
    </p:spTree>
    <p:extLst>
      <p:ext uri="{BB962C8B-B14F-4D97-AF65-F5344CB8AC3E}">
        <p14:creationId xmlns:p14="http://schemas.microsoft.com/office/powerpoint/2010/main" val="3497704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605922"/>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81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497</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Museo Sans 500</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hraettchurch@outlook.com</dc:creator>
  <cp:lastModifiedBy>Kori Harbaugh</cp:lastModifiedBy>
  <cp:revision>9</cp:revision>
  <dcterms:created xsi:type="dcterms:W3CDTF">2022-06-21T14:45:56Z</dcterms:created>
  <dcterms:modified xsi:type="dcterms:W3CDTF">2022-06-24T14:29:47Z</dcterms:modified>
</cp:coreProperties>
</file>