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8" r:id="rId4"/>
    <p:sldId id="256" r:id="rId5"/>
    <p:sldId id="257" r:id="rId6"/>
    <p:sldId id="259" r:id="rId7"/>
    <p:sldId id="260" r:id="rId8"/>
    <p:sldId id="274" r:id="rId9"/>
    <p:sldId id="275" r:id="rId10"/>
    <p:sldId id="276" r:id="rId11"/>
    <p:sldId id="271"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B6B"/>
    <a:srgbClr val="F0F0F0"/>
    <a:srgbClr val="3333FF"/>
    <a:srgbClr val="DD181E"/>
    <a:srgbClr val="C8161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4C02-9E95-50BA-D972-98C8F9354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691E8-3041-A18E-1DBC-9AC3C1864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5F712-08D9-90BA-B7BB-C1AC527E152C}"/>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83E4B91D-C14C-DC14-C672-F6A85F110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A3ECD-E2FD-FE43-2F32-712CB433F4B8}"/>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69766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C2D2-AE8A-9B94-6197-19130585D2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D67F85-95CF-931E-2316-3E4924F6F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739F1-FE02-11C4-8CE6-052262BB1F8B}"/>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D70D453A-AAA3-6A87-14DD-51E50BAA6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4ACA6-61BE-BF74-F761-160EF5EF6A06}"/>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420465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8A690D-8C1E-EB63-31CA-529723BD4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E762B1-4573-4CB9-F9CD-A2A3588DF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3272D-062E-E454-2F25-E81699516C3F}"/>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94F14AB9-9D34-B136-59DE-3CFE62A53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F42F6-5D8C-F290-1FEA-1063731FD366}"/>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50415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9C78-2274-C0DF-AF6A-8A6ECDD5AE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73B2E3-616B-4ACD-7948-37E2D1797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5B95B0-A41C-754E-9091-606A9CA7E732}"/>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0B2402DD-929A-43C8-2F58-8692CF60D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F7B45-5ECD-F1C7-0A27-7B54C7810ECA}"/>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325702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49AD-035C-A058-0C4F-63758D0C5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81A1D-2D9D-D997-8705-805796A37B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15EE8-2B89-A299-09F4-18CCE40DCA02}"/>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DA4B3BC6-8648-4643-A994-1F8CD0230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8EA5C-4655-48B5-3A2F-47B8E92A6E1B}"/>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2082732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DE18-78A6-71C3-8517-247E0E80A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09FA9-31FF-5E40-28DF-6FA01B827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08D8B6-3738-A5CF-C391-D3D0B6EF1F71}"/>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AB48C39D-354D-06E8-C5EC-992158EF2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2A172-4CEF-8847-CE14-F739BDB6617B}"/>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4223694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A364-485D-F8D5-57B5-FA8B7DFE07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B1B20-D92B-834E-AADB-DF2FCE608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BEE79-3676-AD96-D4C8-6BAC84020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F1559-38B5-50B0-1B44-515A674838C2}"/>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6" name="Footer Placeholder 5">
            <a:extLst>
              <a:ext uri="{FF2B5EF4-FFF2-40B4-BE49-F238E27FC236}">
                <a16:creationId xmlns:a16="http://schemas.microsoft.com/office/drawing/2014/main" id="{F1ED74C2-A88F-65F0-DF73-690A018E2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AF24E-C83F-1C1C-BCE2-82326C858290}"/>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29457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4440-2439-80C5-5B8B-D60DDBAF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02A5C-D82C-099F-AF3C-3B1E31FED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AAD5D-A111-EB30-C0AD-2A5E37976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87BB0E-05A9-AFC0-9FE2-AE52E5DED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538F6-1369-9505-2233-E7209A78D7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3137D-9918-AB2F-603F-49A4075175A1}"/>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8" name="Footer Placeholder 7">
            <a:extLst>
              <a:ext uri="{FF2B5EF4-FFF2-40B4-BE49-F238E27FC236}">
                <a16:creationId xmlns:a16="http://schemas.microsoft.com/office/drawing/2014/main" id="{320EE24C-2D35-22D7-D965-DF8BC65380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95F707-9FA3-3773-FE76-A50737755830}"/>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2563960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2B74-4E2A-8958-99FF-3A82C0F9C6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5E4C9-7BFB-F420-1B55-2BA456A11A72}"/>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4" name="Footer Placeholder 3">
            <a:extLst>
              <a:ext uri="{FF2B5EF4-FFF2-40B4-BE49-F238E27FC236}">
                <a16:creationId xmlns:a16="http://schemas.microsoft.com/office/drawing/2014/main" id="{BE30FFB2-6428-931B-91CB-BBF1C3EE72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51D1F-9F36-B6D6-BAF0-AD5255F42F8A}"/>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1716338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61ADB-FFF5-A2E7-71AA-4C46F98D9E45}"/>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3" name="Footer Placeholder 2">
            <a:extLst>
              <a:ext uri="{FF2B5EF4-FFF2-40B4-BE49-F238E27FC236}">
                <a16:creationId xmlns:a16="http://schemas.microsoft.com/office/drawing/2014/main" id="{146F1669-48DA-9288-6600-AEFD2FFE1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CB60F1-D05C-B9C3-0077-008335C667C0}"/>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331719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6594-8334-24CE-3968-4FA815198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C3C29-22F5-F7D7-BA1B-C1A62E906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3838D-3C45-7C88-D9A1-E46AF4974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4B0DE-9EC6-3D45-0934-B5F8CF206651}"/>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6" name="Footer Placeholder 5">
            <a:extLst>
              <a:ext uri="{FF2B5EF4-FFF2-40B4-BE49-F238E27FC236}">
                <a16:creationId xmlns:a16="http://schemas.microsoft.com/office/drawing/2014/main" id="{D593E56E-85B7-7348-7024-143EB8296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52BA6-F0A4-37DD-74C6-BEEEA67D68A6}"/>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189658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19D65-704A-1172-27CC-732C54B1F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28570-FDDA-6D68-CC98-DE414D93D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DCC90-EF59-D35B-2651-EE0DD299B5C1}"/>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C5CEBC68-C338-272D-2782-BBC009406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CE381-1257-8C4F-D226-1CEB1C9F5495}"/>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042632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2E4A-D776-59EA-AC20-EC295CA85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41025-40C3-939A-A9AE-7612DCBDC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61900-F63A-62F1-F8B8-922AD8D40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D50C3-299E-23E2-4123-8BB077D644D5}"/>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6" name="Footer Placeholder 5">
            <a:extLst>
              <a:ext uri="{FF2B5EF4-FFF2-40B4-BE49-F238E27FC236}">
                <a16:creationId xmlns:a16="http://schemas.microsoft.com/office/drawing/2014/main" id="{7A588D15-417E-30A8-BE6B-44F47E094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DE81E-7290-AA76-82E1-777E77108C7B}"/>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591931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80E6-377D-5F92-E6C4-3FEDAB7678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77E61D-9070-AF70-71C7-D92724DD32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3AB76-258A-F868-0CD3-717F65933D1B}"/>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C854EFEA-0E9C-1FDF-2398-442DB5B41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B557C-034C-E6DF-35E0-904C0E499E82}"/>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167962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79458-953E-06C7-8D77-3E291A7339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4A8615-AA97-2CA7-7BDF-4B764D95BD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D68DD-E024-0B13-1D0F-D290698E081F}"/>
              </a:ext>
            </a:extLst>
          </p:cNvPr>
          <p:cNvSpPr>
            <a:spLocks noGrp="1"/>
          </p:cNvSpPr>
          <p:nvPr>
            <p:ph type="dt" sz="half" idx="10"/>
          </p:nvPr>
        </p:nvSpPr>
        <p:spPr/>
        <p:txBody>
          <a:body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D813E220-335A-8D91-B6AF-22B6DF2D9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5BDB7-4450-2683-9318-A5A7B750252E}"/>
              </a:ext>
            </a:extLst>
          </p:cNvPr>
          <p:cNvSpPr>
            <a:spLocks noGrp="1"/>
          </p:cNvSpPr>
          <p:nvPr>
            <p:ph type="sldNum" sz="quarter" idx="12"/>
          </p:nvPr>
        </p:nvSpPr>
        <p:spPr/>
        <p:txBody>
          <a:bodyPr/>
          <a:lstStyle/>
          <a:p>
            <a:fld id="{D32E570E-693D-48AC-9C76-634376FC5C03}" type="slidenum">
              <a:rPr lang="en-US" smtClean="0"/>
              <a:t>‹#›</a:t>
            </a:fld>
            <a:endParaRPr lang="en-US"/>
          </a:p>
        </p:txBody>
      </p:sp>
    </p:spTree>
    <p:extLst>
      <p:ext uri="{BB962C8B-B14F-4D97-AF65-F5344CB8AC3E}">
        <p14:creationId xmlns:p14="http://schemas.microsoft.com/office/powerpoint/2010/main" val="3102006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98CD-15E3-390A-3E37-57E5D83D4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998B86-B268-4014-30FE-E596D5675A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26B12E-61EA-AD6A-BD83-8807655E573F}"/>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A7B64D14-BCB5-7262-F3F7-61E179FE8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B3D6F-F69D-CA08-520F-56B134405EDE}"/>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3749561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8B5A-D487-9C32-7FC5-E51A466AB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0E87A-5FF5-0FAD-2C06-1EF25DDDCB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4332-9020-3210-20F2-C7B8117A2906}"/>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4BD7C685-4A43-43C5-854B-8FB89F864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DA7E9-8C62-CA95-9886-58A37F1EEC5B}"/>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4008763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B8BD-F0E1-68C8-4734-05C526C122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0CD22E-01EA-34C5-1B52-CD8D5C438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7BD21-5FE0-D651-A42F-C48F5AFCAF92}"/>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D4908E70-0EDD-A2CE-C925-980D70B1C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793C2-3177-762F-1A66-574B05CA19A5}"/>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3199178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B4C1-0A6F-6224-7E39-7315E487F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178FD-40D2-1243-5024-FAC4C55DDF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295D1-75B2-69A6-CC3E-FD3520B76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4884F7-A040-70A5-08E1-241BF1DC743F}"/>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6" name="Footer Placeholder 5">
            <a:extLst>
              <a:ext uri="{FF2B5EF4-FFF2-40B4-BE49-F238E27FC236}">
                <a16:creationId xmlns:a16="http://schemas.microsoft.com/office/drawing/2014/main" id="{F6555B3E-0FFB-252A-F0A8-FEF9C1E54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A7066-F5D5-1511-2351-C91FD9E49AF5}"/>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288256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88E7-A1DF-B5B8-C42A-BB9E6B27FC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300715-583C-273E-9FB2-E55FD1B51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FF9CA-3189-CFD4-4FED-BD09AF878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0F279-245B-B88A-5DF2-F2DD2B581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384990-AFD3-30F9-0386-D228F96EB7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11E0DF-D0E8-3F8A-7E60-0CEE4FC12BF3}"/>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8" name="Footer Placeholder 7">
            <a:extLst>
              <a:ext uri="{FF2B5EF4-FFF2-40B4-BE49-F238E27FC236}">
                <a16:creationId xmlns:a16="http://schemas.microsoft.com/office/drawing/2014/main" id="{76D3A1DB-30FC-B678-75BD-1D66942D5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AF2C8-BF1B-7B4C-D4FB-98D639778D3D}"/>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53271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95DB-EA54-E6E5-023C-56F78A597E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713B0-AC91-C431-8359-A1DE58E81692}"/>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4" name="Footer Placeholder 3">
            <a:extLst>
              <a:ext uri="{FF2B5EF4-FFF2-40B4-BE49-F238E27FC236}">
                <a16:creationId xmlns:a16="http://schemas.microsoft.com/office/drawing/2014/main" id="{6D41C637-7FDA-22BD-B138-5FEA9B39D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65FCC-B786-9382-9C6A-70BD01FB66F5}"/>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1728084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E9DFD-5FF1-9B6A-CE0A-561A31E57861}"/>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3" name="Footer Placeholder 2">
            <a:extLst>
              <a:ext uri="{FF2B5EF4-FFF2-40B4-BE49-F238E27FC236}">
                <a16:creationId xmlns:a16="http://schemas.microsoft.com/office/drawing/2014/main" id="{0E910178-30E0-E4E4-0B6F-CB80D75F02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857936-F249-2D9F-A4C3-CB359A4CCE88}"/>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411780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85D7-6210-F821-C0D5-6B0DB12E67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2A4F58-A64A-095F-BDDD-D5F94E133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15F34C-51C9-4A80-14A9-3356DE809FA1}"/>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1FEFFBDE-3E75-644B-FED9-8D63A69E6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FDBC6-5839-6291-1EFD-2DD6F482DCE9}"/>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3478748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B934-9636-D325-FB80-9E3966E1C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2DF358-E6E5-0EE6-2985-E59C199722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ED1EF-AD4E-0FBA-F2A9-46EEC49E2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5C1E0-77DF-54F8-FC18-108F0A18747C}"/>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6" name="Footer Placeholder 5">
            <a:extLst>
              <a:ext uri="{FF2B5EF4-FFF2-40B4-BE49-F238E27FC236}">
                <a16:creationId xmlns:a16="http://schemas.microsoft.com/office/drawing/2014/main" id="{E4AA35EE-3D11-BCDB-21CC-BA8A50C74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65CD3-8360-A557-017D-D2923B3B4199}"/>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4229617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16B5-E633-1B71-D860-60EB89C00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C3371-1637-EEF7-84BC-03E0EFA58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173A9A-83F5-681E-0187-BE3198B1B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B015C-7249-CBBF-9F17-E9E124B08735}"/>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6" name="Footer Placeholder 5">
            <a:extLst>
              <a:ext uri="{FF2B5EF4-FFF2-40B4-BE49-F238E27FC236}">
                <a16:creationId xmlns:a16="http://schemas.microsoft.com/office/drawing/2014/main" id="{81AD225E-959F-9795-F429-2A1D95A31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91BBE-F3AC-D82A-3D84-0FDBAC085FC2}"/>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1701509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A853-9F19-BFCD-7532-D3D5A53528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2ED4B-5055-787A-52B3-B1E5D76C34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DCFD4-1A55-657F-7FDE-85ECE6D94B51}"/>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50FF738C-8C12-006C-6635-F45439EE0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E6FAD-5DB3-7D6C-4856-559DFA06ECB6}"/>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321235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80B5D-6F76-27CD-745E-7268312AAD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1B0EB1-A822-484F-DD73-6964FFA917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8F9F3-9149-6B8B-BE73-57F35E57CD29}"/>
              </a:ext>
            </a:extLst>
          </p:cNvPr>
          <p:cNvSpPr>
            <a:spLocks noGrp="1"/>
          </p:cNvSpPr>
          <p:nvPr>
            <p:ph type="dt" sz="half" idx="10"/>
          </p:nvPr>
        </p:nvSpPr>
        <p:spPr/>
        <p:txBody>
          <a:body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16A9743D-6C2A-087D-FFD8-3D023EFCF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63F2C-E2C7-BF81-869F-366F56673A2D}"/>
              </a:ext>
            </a:extLst>
          </p:cNvPr>
          <p:cNvSpPr>
            <a:spLocks noGrp="1"/>
          </p:cNvSpPr>
          <p:nvPr>
            <p:ph type="sldNum" sz="quarter" idx="12"/>
          </p:nvPr>
        </p:nvSpPr>
        <p:spPr/>
        <p:txBody>
          <a:bodyPr/>
          <a:lstStyle/>
          <a:p>
            <a:fld id="{9A030BA4-E244-4967-9D67-23E06FB85570}" type="slidenum">
              <a:rPr lang="en-US" smtClean="0"/>
              <a:t>‹#›</a:t>
            </a:fld>
            <a:endParaRPr lang="en-US"/>
          </a:p>
        </p:txBody>
      </p:sp>
    </p:spTree>
    <p:extLst>
      <p:ext uri="{BB962C8B-B14F-4D97-AF65-F5344CB8AC3E}">
        <p14:creationId xmlns:p14="http://schemas.microsoft.com/office/powerpoint/2010/main" val="406413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84A8-00F7-056C-05EE-488CF860A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41265-3779-40B2-E246-F1D54BC2E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77D68-D805-4AC6-F98E-5BE8E1DF6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561F2-1F18-6039-9489-7C1DF3A756A7}"/>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6" name="Footer Placeholder 5">
            <a:extLst>
              <a:ext uri="{FF2B5EF4-FFF2-40B4-BE49-F238E27FC236}">
                <a16:creationId xmlns:a16="http://schemas.microsoft.com/office/drawing/2014/main" id="{526416AE-649A-B8B2-129A-845A1593A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B3260-D999-9235-9270-3076A7E8155B}"/>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30537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640C-4218-93D1-84A1-A578D99DBC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D20660-0BF6-FFEB-D859-E9760CF08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0AF1A-9630-E51D-D3F4-2CA336222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42035-FAE2-9F04-F671-89AD16B84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DA56D-4EC3-75FD-93AA-725FE22AFA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4292CC-97F3-A6EF-F4A2-DCFE5A705468}"/>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8" name="Footer Placeholder 7">
            <a:extLst>
              <a:ext uri="{FF2B5EF4-FFF2-40B4-BE49-F238E27FC236}">
                <a16:creationId xmlns:a16="http://schemas.microsoft.com/office/drawing/2014/main" id="{35979C74-E2BA-2709-1EC9-0343AADE0E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F14CEC-9162-72CD-1ED9-CE675F85FBDC}"/>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45880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A884-A015-892E-1BC5-6780FCBB46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E9002A-E4F7-7A3A-183E-B309790734CF}"/>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4" name="Footer Placeholder 3">
            <a:extLst>
              <a:ext uri="{FF2B5EF4-FFF2-40B4-BE49-F238E27FC236}">
                <a16:creationId xmlns:a16="http://schemas.microsoft.com/office/drawing/2014/main" id="{21D2AB1D-2972-AEF7-E0C9-87D2134A0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501D9-9684-4571-BA73-85D7A462FFBC}"/>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6250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793909-7420-3E90-D5C5-5C68A0F3F208}"/>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3" name="Footer Placeholder 2">
            <a:extLst>
              <a:ext uri="{FF2B5EF4-FFF2-40B4-BE49-F238E27FC236}">
                <a16:creationId xmlns:a16="http://schemas.microsoft.com/office/drawing/2014/main" id="{0B6311D2-3403-8F71-889E-6F43D3E2A7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39814-4C20-0AD6-915D-A3AC41B6B920}"/>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29258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0BBD-DABC-4CB9-771C-C4F954D4B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89718D-2F39-BBBD-9531-FCCA6AEA7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DAA71-2B3F-C1B6-D9EB-18443E7D2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1AAED-D047-63FE-BBCF-50710B2F58EB}"/>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6" name="Footer Placeholder 5">
            <a:extLst>
              <a:ext uri="{FF2B5EF4-FFF2-40B4-BE49-F238E27FC236}">
                <a16:creationId xmlns:a16="http://schemas.microsoft.com/office/drawing/2014/main" id="{2C9C04D8-F07A-B564-7BF5-0D739ACB6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5A8AA-92AF-2E21-7DC5-F4553E1BEC6C}"/>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398621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3161-88F8-414F-5717-C7578BECA4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2641AE-480C-8DBA-D493-3129B825C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040FED-5299-EFE4-32EB-7E50AD1B9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28E7E-E204-0E5D-8645-F5540DD64CA2}"/>
              </a:ext>
            </a:extLst>
          </p:cNvPr>
          <p:cNvSpPr>
            <a:spLocks noGrp="1"/>
          </p:cNvSpPr>
          <p:nvPr>
            <p:ph type="dt" sz="half" idx="10"/>
          </p:nvPr>
        </p:nvSpPr>
        <p:spPr/>
        <p:txBody>
          <a:bodyPr/>
          <a:lstStyle/>
          <a:p>
            <a:fld id="{0202D250-5360-4281-8A4E-793CE459BA80}" type="datetimeFigureOut">
              <a:rPr lang="en-US" smtClean="0"/>
              <a:t>6/24/2022</a:t>
            </a:fld>
            <a:endParaRPr lang="en-US"/>
          </a:p>
        </p:txBody>
      </p:sp>
      <p:sp>
        <p:nvSpPr>
          <p:cNvPr id="6" name="Footer Placeholder 5">
            <a:extLst>
              <a:ext uri="{FF2B5EF4-FFF2-40B4-BE49-F238E27FC236}">
                <a16:creationId xmlns:a16="http://schemas.microsoft.com/office/drawing/2014/main" id="{21CADAB2-266B-1D10-B9A8-BA739F179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1C3D4-028D-A6D1-067D-17331EC1A0D3}"/>
              </a:ext>
            </a:extLst>
          </p:cNvPr>
          <p:cNvSpPr>
            <a:spLocks noGrp="1"/>
          </p:cNvSpPr>
          <p:nvPr>
            <p:ph type="sldNum" sz="quarter" idx="12"/>
          </p:nvPr>
        </p:nvSpPr>
        <p:spPr/>
        <p:txBody>
          <a:bodyPr/>
          <a:lstStyle/>
          <a:p>
            <a:fld id="{EC19C3C1-0525-4B7C-9FAD-E6468480EC7C}" type="slidenum">
              <a:rPr lang="en-US" smtClean="0"/>
              <a:t>‹#›</a:t>
            </a:fld>
            <a:endParaRPr lang="en-US"/>
          </a:p>
        </p:txBody>
      </p:sp>
    </p:spTree>
    <p:extLst>
      <p:ext uri="{BB962C8B-B14F-4D97-AF65-F5344CB8AC3E}">
        <p14:creationId xmlns:p14="http://schemas.microsoft.com/office/powerpoint/2010/main" val="330983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2DDDE-4D29-0BC8-CA1D-D4FDBFB88B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8BE73-AD7E-44E8-718B-5131962DF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82295-7193-DC74-0060-20423CF57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2D250-5360-4281-8A4E-793CE459BA80}" type="datetimeFigureOut">
              <a:rPr lang="en-US" smtClean="0"/>
              <a:t>6/24/2022</a:t>
            </a:fld>
            <a:endParaRPr lang="en-US"/>
          </a:p>
        </p:txBody>
      </p:sp>
      <p:sp>
        <p:nvSpPr>
          <p:cNvPr id="5" name="Footer Placeholder 4">
            <a:extLst>
              <a:ext uri="{FF2B5EF4-FFF2-40B4-BE49-F238E27FC236}">
                <a16:creationId xmlns:a16="http://schemas.microsoft.com/office/drawing/2014/main" id="{885154D0-4AC4-C9A7-B52B-F338A274C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E158D0-43DA-3867-7567-CDA759AF0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9C3C1-0525-4B7C-9FAD-E6468480EC7C}"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40AC3378-00D5-AEE8-F6DE-27919F689D5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6838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1301E-D8D0-1114-DF85-E1B5E8ACF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A96A9-3654-6A33-465E-8D27B9E4A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E041E-86B5-1104-7697-213CCEA43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2D08E-D1C2-4076-8052-790569E1BA4C}" type="datetimeFigureOut">
              <a:rPr lang="en-US" smtClean="0"/>
              <a:t>6/24/2022</a:t>
            </a:fld>
            <a:endParaRPr lang="en-US"/>
          </a:p>
        </p:txBody>
      </p:sp>
      <p:sp>
        <p:nvSpPr>
          <p:cNvPr id="5" name="Footer Placeholder 4">
            <a:extLst>
              <a:ext uri="{FF2B5EF4-FFF2-40B4-BE49-F238E27FC236}">
                <a16:creationId xmlns:a16="http://schemas.microsoft.com/office/drawing/2014/main" id="{CBDA2855-98D4-00BC-EB51-C63895B32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FF2CB-B93D-CC26-EC11-DE8516080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E570E-693D-48AC-9C76-634376FC5C03}"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D94F745A-DAD8-EAF4-B713-52AD637AB1A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Background pattern&#10;&#10;Description automatically generated with medium confidence">
            <a:extLst>
              <a:ext uri="{FF2B5EF4-FFF2-40B4-BE49-F238E27FC236}">
                <a16:creationId xmlns:a16="http://schemas.microsoft.com/office/drawing/2014/main" id="{6693F1E0-3A8F-BE57-2843-70559F91F77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Background pattern&#10;&#10;Description automatically generated">
            <a:extLst>
              <a:ext uri="{FF2B5EF4-FFF2-40B4-BE49-F238E27FC236}">
                <a16:creationId xmlns:a16="http://schemas.microsoft.com/office/drawing/2014/main" id="{4E4DBA7F-E292-6239-A610-BACBA7A53DD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Background pattern&#10;&#10;Description automatically generated">
            <a:extLst>
              <a:ext uri="{FF2B5EF4-FFF2-40B4-BE49-F238E27FC236}">
                <a16:creationId xmlns:a16="http://schemas.microsoft.com/office/drawing/2014/main" id="{85FC8ED5-506C-F6AA-D3D1-0A5B12A9972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6256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4B5E4-96D2-7E79-549F-77EA9BCB4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85D09E-A266-4B51-8ECF-E73C212D9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70785-0075-CE22-50DF-5C97B49F5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77804-CEBE-4E07-AE05-0B3B4886885C}" type="datetimeFigureOut">
              <a:rPr lang="en-US" smtClean="0"/>
              <a:t>6/24/2022</a:t>
            </a:fld>
            <a:endParaRPr lang="en-US"/>
          </a:p>
        </p:txBody>
      </p:sp>
      <p:sp>
        <p:nvSpPr>
          <p:cNvPr id="5" name="Footer Placeholder 4">
            <a:extLst>
              <a:ext uri="{FF2B5EF4-FFF2-40B4-BE49-F238E27FC236}">
                <a16:creationId xmlns:a16="http://schemas.microsoft.com/office/drawing/2014/main" id="{486B76A4-C37B-DD0B-773B-C1C463B9C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E87C26-4D5D-FCEB-AD05-4FC5C9D3B8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30BA4-E244-4967-9D67-23E06FB85570}" type="slidenum">
              <a:rPr lang="en-US" smtClean="0"/>
              <a:t>‹#›</a:t>
            </a:fld>
            <a:endParaRPr lang="en-US"/>
          </a:p>
        </p:txBody>
      </p:sp>
      <p:sp>
        <p:nvSpPr>
          <p:cNvPr id="7" name="Rectangle 6">
            <a:extLst>
              <a:ext uri="{FF2B5EF4-FFF2-40B4-BE49-F238E27FC236}">
                <a16:creationId xmlns:a16="http://schemas.microsoft.com/office/drawing/2014/main" id="{7BE1E8F8-58C5-6B2A-BB3E-EB00D3451B78}"/>
              </a:ext>
            </a:extLst>
          </p:cNvPr>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18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5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605922"/>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81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385060"/>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3552D-069C-EFC8-315B-D56EC7CE33C3}"/>
              </a:ext>
            </a:extLst>
          </p:cNvPr>
          <p:cNvSpPr txBox="1"/>
          <p:nvPr/>
        </p:nvSpPr>
        <p:spPr>
          <a:xfrm>
            <a:off x="578733" y="434243"/>
            <a:ext cx="7720314" cy="923330"/>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A CARING HEART</a:t>
            </a:r>
          </a:p>
        </p:txBody>
      </p:sp>
      <p:sp>
        <p:nvSpPr>
          <p:cNvPr id="3" name="TextBox 2">
            <a:extLst>
              <a:ext uri="{FF2B5EF4-FFF2-40B4-BE49-F238E27FC236}">
                <a16:creationId xmlns:a16="http://schemas.microsoft.com/office/drawing/2014/main" id="{910EF7BB-AC4B-F271-D90F-716F2C92DEE0}"/>
              </a:ext>
            </a:extLst>
          </p:cNvPr>
          <p:cNvSpPr txBox="1"/>
          <p:nvPr/>
        </p:nvSpPr>
        <p:spPr>
          <a:xfrm>
            <a:off x="1064874" y="1653828"/>
            <a:ext cx="3078867" cy="2324584"/>
          </a:xfrm>
          <a:prstGeom prst="rect">
            <a:avLst/>
          </a:prstGeom>
          <a:solidFill>
            <a:srgbClr val="C8161A"/>
          </a:solidFill>
          <a:ln w="28575">
            <a:noFill/>
          </a:ln>
          <a:effectLst>
            <a:outerShdw blurRad="50800" dist="190500" dir="7200000" algn="ctr" rotWithShape="0">
              <a:schemeClr val="tx1">
                <a:lumMod val="65000"/>
                <a:lumOff val="35000"/>
                <a:alpha val="55000"/>
              </a:schemeClr>
            </a:outerShdw>
          </a:effectLst>
        </p:spPr>
        <p:txBody>
          <a:bodyPr wrap="square" tIns="182880" rtlCol="0">
            <a:noAutofit/>
          </a:bodyPr>
          <a:lstStyle/>
          <a:p>
            <a:pPr algn="ctr">
              <a:lnSpc>
                <a:spcPts val="3600"/>
              </a:lnSpc>
            </a:pPr>
            <a:r>
              <a:rPr lang="en-US" sz="3400" dirty="0">
                <a:ln w="0">
                  <a:noFill/>
                  <a:miter lim="800000"/>
                </a:ln>
                <a:solidFill>
                  <a:srgbClr val="F0F0F0"/>
                </a:solidFill>
                <a:latin typeface="Museo Sans 500" panose="02000000000000000000" pitchFamily="50" charset="0"/>
              </a:rPr>
              <a:t>David’s </a:t>
            </a:r>
            <a:br>
              <a:rPr lang="en-US" sz="3400" dirty="0">
                <a:ln w="0">
                  <a:noFill/>
                  <a:miter lim="800000"/>
                </a:ln>
                <a:solidFill>
                  <a:srgbClr val="F0F0F0"/>
                </a:solidFill>
                <a:latin typeface="Museo Sans 500" panose="02000000000000000000" pitchFamily="50" charset="0"/>
              </a:rPr>
            </a:br>
            <a:r>
              <a:rPr lang="en-US" sz="3400" dirty="0">
                <a:ln w="0">
                  <a:noFill/>
                  <a:miter lim="800000"/>
                </a:ln>
                <a:solidFill>
                  <a:srgbClr val="F0F0F0"/>
                </a:solidFill>
                <a:latin typeface="Museo Sans 500" panose="02000000000000000000" pitchFamily="50" charset="0"/>
              </a:rPr>
              <a:t>work </a:t>
            </a:r>
            <a:br>
              <a:rPr lang="en-US" sz="3400" dirty="0">
                <a:ln w="0">
                  <a:noFill/>
                  <a:miter lim="800000"/>
                </a:ln>
                <a:solidFill>
                  <a:srgbClr val="F0F0F0"/>
                </a:solidFill>
                <a:latin typeface="Museo Sans 500" panose="02000000000000000000" pitchFamily="50" charset="0"/>
              </a:rPr>
            </a:br>
            <a:r>
              <a:rPr lang="en-US" sz="3400" dirty="0">
                <a:ln w="0">
                  <a:noFill/>
                  <a:miter lim="800000"/>
                </a:ln>
                <a:solidFill>
                  <a:srgbClr val="F0F0F0"/>
                </a:solidFill>
                <a:latin typeface="Museo Sans 500" panose="02000000000000000000" pitchFamily="50" charset="0"/>
              </a:rPr>
              <a:t>as a </a:t>
            </a:r>
            <a:br>
              <a:rPr lang="en-US" sz="3400" dirty="0">
                <a:ln w="0">
                  <a:noFill/>
                  <a:miter lim="800000"/>
                </a:ln>
                <a:solidFill>
                  <a:srgbClr val="F0F0F0"/>
                </a:solidFill>
                <a:latin typeface="Museo Sans 500" panose="02000000000000000000" pitchFamily="50" charset="0"/>
              </a:rPr>
            </a:br>
            <a:r>
              <a:rPr lang="en-US" sz="3400" dirty="0">
                <a:ln w="0">
                  <a:noFill/>
                  <a:miter lim="800000"/>
                </a:ln>
                <a:solidFill>
                  <a:srgbClr val="F0F0F0"/>
                </a:solidFill>
                <a:latin typeface="Museo Sans 500" panose="02000000000000000000" pitchFamily="50" charset="0"/>
              </a:rPr>
              <a:t>shepherd</a:t>
            </a:r>
          </a:p>
        </p:txBody>
      </p:sp>
      <p:sp>
        <p:nvSpPr>
          <p:cNvPr id="4" name="TextBox 3">
            <a:extLst>
              <a:ext uri="{FF2B5EF4-FFF2-40B4-BE49-F238E27FC236}">
                <a16:creationId xmlns:a16="http://schemas.microsoft.com/office/drawing/2014/main" id="{EAA8FC41-44FA-D32E-8AEB-EA6A6D0A2AB5}"/>
              </a:ext>
            </a:extLst>
          </p:cNvPr>
          <p:cNvSpPr txBox="1"/>
          <p:nvPr/>
        </p:nvSpPr>
        <p:spPr>
          <a:xfrm>
            <a:off x="4560427" y="1653828"/>
            <a:ext cx="3078867" cy="2324584"/>
          </a:xfrm>
          <a:prstGeom prst="rect">
            <a:avLst/>
          </a:prstGeom>
          <a:solidFill>
            <a:srgbClr val="C8161A"/>
          </a:solidFill>
          <a:ln w="28575">
            <a:noFill/>
          </a:ln>
          <a:effectLst>
            <a:outerShdw blurRad="50800" dist="190500" dir="7200000" algn="ctr" rotWithShape="0">
              <a:schemeClr val="tx1">
                <a:lumMod val="65000"/>
                <a:lumOff val="35000"/>
                <a:alpha val="55000"/>
              </a:schemeClr>
            </a:outerShdw>
          </a:effectLst>
        </p:spPr>
        <p:txBody>
          <a:bodyPr wrap="square" tIns="182880" rtlCol="0">
            <a:noAutofit/>
          </a:bodyPr>
          <a:lstStyle/>
          <a:p>
            <a:pPr algn="ctr">
              <a:lnSpc>
                <a:spcPts val="3600"/>
              </a:lnSpc>
            </a:pPr>
            <a:r>
              <a:rPr lang="en-US" sz="3400" dirty="0">
                <a:ln w="0">
                  <a:noFill/>
                  <a:miter lim="800000"/>
                </a:ln>
                <a:solidFill>
                  <a:srgbClr val="F0F0F0"/>
                </a:solidFill>
                <a:latin typeface="Museo Sans 500" panose="02000000000000000000" pitchFamily="50" charset="0"/>
              </a:rPr>
              <a:t>David’s relationship with </a:t>
            </a:r>
            <a:br>
              <a:rPr lang="en-US" sz="3400" dirty="0">
                <a:ln w="0">
                  <a:noFill/>
                  <a:miter lim="800000"/>
                </a:ln>
                <a:solidFill>
                  <a:srgbClr val="F0F0F0"/>
                </a:solidFill>
                <a:latin typeface="Museo Sans 500" panose="02000000000000000000" pitchFamily="50" charset="0"/>
              </a:rPr>
            </a:br>
            <a:r>
              <a:rPr lang="en-US" sz="3400" dirty="0">
                <a:ln w="0">
                  <a:noFill/>
                  <a:miter lim="800000"/>
                </a:ln>
                <a:solidFill>
                  <a:srgbClr val="F0F0F0"/>
                </a:solidFill>
                <a:latin typeface="Museo Sans 500" panose="02000000000000000000" pitchFamily="50" charset="0"/>
              </a:rPr>
              <a:t>Jonathan</a:t>
            </a:r>
          </a:p>
        </p:txBody>
      </p:sp>
      <p:sp>
        <p:nvSpPr>
          <p:cNvPr id="5" name="TextBox 4">
            <a:extLst>
              <a:ext uri="{FF2B5EF4-FFF2-40B4-BE49-F238E27FC236}">
                <a16:creationId xmlns:a16="http://schemas.microsoft.com/office/drawing/2014/main" id="{D7612ABF-579E-752D-487D-E7891F9D9BF9}"/>
              </a:ext>
            </a:extLst>
          </p:cNvPr>
          <p:cNvSpPr txBox="1"/>
          <p:nvPr/>
        </p:nvSpPr>
        <p:spPr>
          <a:xfrm>
            <a:off x="8055980" y="1653828"/>
            <a:ext cx="3078867" cy="2324584"/>
          </a:xfrm>
          <a:prstGeom prst="rect">
            <a:avLst/>
          </a:prstGeom>
          <a:solidFill>
            <a:srgbClr val="C8161A"/>
          </a:solidFill>
          <a:ln w="28575">
            <a:noFill/>
          </a:ln>
          <a:effectLst>
            <a:outerShdw blurRad="50800" dist="190500" dir="7200000" algn="ctr" rotWithShape="0">
              <a:schemeClr val="tx1">
                <a:lumMod val="65000"/>
                <a:lumOff val="35000"/>
                <a:alpha val="55000"/>
              </a:schemeClr>
            </a:outerShdw>
          </a:effectLst>
        </p:spPr>
        <p:txBody>
          <a:bodyPr wrap="square" tIns="182880" rtlCol="0">
            <a:noAutofit/>
          </a:bodyPr>
          <a:lstStyle/>
          <a:p>
            <a:pPr algn="ctr">
              <a:lnSpc>
                <a:spcPts val="3600"/>
              </a:lnSpc>
            </a:pPr>
            <a:r>
              <a:rPr lang="en-US" sz="3400" dirty="0">
                <a:ln w="0">
                  <a:noFill/>
                  <a:miter lim="800000"/>
                </a:ln>
                <a:solidFill>
                  <a:srgbClr val="F0F0F0"/>
                </a:solidFill>
                <a:latin typeface="Museo Sans 500" panose="02000000000000000000" pitchFamily="50" charset="0"/>
              </a:rPr>
              <a:t>David’s treatment </a:t>
            </a:r>
            <a:br>
              <a:rPr lang="en-US" sz="3400" dirty="0">
                <a:ln w="0">
                  <a:noFill/>
                  <a:miter lim="800000"/>
                </a:ln>
                <a:solidFill>
                  <a:srgbClr val="F0F0F0"/>
                </a:solidFill>
                <a:latin typeface="Museo Sans 500" panose="02000000000000000000" pitchFamily="50" charset="0"/>
              </a:rPr>
            </a:br>
            <a:r>
              <a:rPr lang="en-US" sz="3400" dirty="0">
                <a:ln w="0">
                  <a:noFill/>
                  <a:miter lim="800000"/>
                </a:ln>
                <a:solidFill>
                  <a:srgbClr val="F0F0F0"/>
                </a:solidFill>
                <a:latin typeface="Museo Sans 500" panose="02000000000000000000" pitchFamily="50" charset="0"/>
              </a:rPr>
              <a:t>of Mephibosheth</a:t>
            </a:r>
          </a:p>
        </p:txBody>
      </p:sp>
    </p:spTree>
    <p:extLst>
      <p:ext uri="{BB962C8B-B14F-4D97-AF65-F5344CB8AC3E}">
        <p14:creationId xmlns:p14="http://schemas.microsoft.com/office/powerpoint/2010/main" val="1204050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3552D-069C-EFC8-315B-D56EC7CE33C3}"/>
              </a:ext>
            </a:extLst>
          </p:cNvPr>
          <p:cNvSpPr txBox="1"/>
          <p:nvPr/>
        </p:nvSpPr>
        <p:spPr>
          <a:xfrm>
            <a:off x="578733" y="434243"/>
            <a:ext cx="8993530" cy="1321516"/>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DAVID &amp; MEPHIBOSHETH</a:t>
            </a:r>
          </a:p>
          <a:p>
            <a:pPr>
              <a:lnSpc>
                <a:spcPts val="3100"/>
              </a:lnSpc>
            </a:pPr>
            <a:r>
              <a:rPr lang="en-US" sz="3000" dirty="0">
                <a:ln w="0">
                  <a:noFill/>
                  <a:miter lim="800000"/>
                </a:ln>
                <a:solidFill>
                  <a:srgbClr val="3333FF"/>
                </a:solidFill>
                <a:latin typeface="Museo Sans 500" panose="02000000000000000000" pitchFamily="50" charset="0"/>
              </a:rPr>
              <a:t>2 Samuel 9:1-13</a:t>
            </a:r>
          </a:p>
        </p:txBody>
      </p:sp>
      <p:sp>
        <p:nvSpPr>
          <p:cNvPr id="6" name="TextBox 5">
            <a:extLst>
              <a:ext uri="{FF2B5EF4-FFF2-40B4-BE49-F238E27FC236}">
                <a16:creationId xmlns:a16="http://schemas.microsoft.com/office/drawing/2014/main" id="{3C36C046-B0F2-DA15-4761-CA5CBE2DC42E}"/>
              </a:ext>
            </a:extLst>
          </p:cNvPr>
          <p:cNvSpPr txBox="1"/>
          <p:nvPr/>
        </p:nvSpPr>
        <p:spPr>
          <a:xfrm>
            <a:off x="578733" y="1853684"/>
            <a:ext cx="6979531" cy="611531"/>
          </a:xfrm>
          <a:prstGeom prst="rect">
            <a:avLst/>
          </a:prstGeom>
          <a:solidFill>
            <a:srgbClr val="6B6B6B"/>
          </a:solidFill>
          <a:ln w="28575">
            <a:noFill/>
          </a:ln>
          <a:effectLst/>
        </p:spPr>
        <p:txBody>
          <a:bodyPr wrap="square" tIns="91440" rtlCol="0">
            <a:noAutofit/>
          </a:bodyPr>
          <a:lstStyle/>
          <a:p>
            <a:pPr algn="ctr">
              <a:lnSpc>
                <a:spcPts val="3600"/>
              </a:lnSpc>
            </a:pPr>
            <a:r>
              <a:rPr lang="en-US" sz="3000" dirty="0">
                <a:ln w="0">
                  <a:noFill/>
                  <a:miter lim="800000"/>
                </a:ln>
                <a:solidFill>
                  <a:srgbClr val="F5F5F5"/>
                </a:solidFill>
                <a:latin typeface="Museo Sans 500" panose="02000000000000000000" pitchFamily="50" charset="0"/>
              </a:rPr>
              <a:t>What about that story impresses you?</a:t>
            </a:r>
          </a:p>
        </p:txBody>
      </p:sp>
      <p:sp>
        <p:nvSpPr>
          <p:cNvPr id="8" name="TextBox 7">
            <a:extLst>
              <a:ext uri="{FF2B5EF4-FFF2-40B4-BE49-F238E27FC236}">
                <a16:creationId xmlns:a16="http://schemas.microsoft.com/office/drawing/2014/main" id="{519815B2-ADC4-2702-AA5E-ED08766FE334}"/>
              </a:ext>
            </a:extLst>
          </p:cNvPr>
          <p:cNvSpPr txBox="1"/>
          <p:nvPr/>
        </p:nvSpPr>
        <p:spPr>
          <a:xfrm>
            <a:off x="881604" y="2465215"/>
            <a:ext cx="10195368" cy="3553502"/>
          </a:xfrm>
          <a:prstGeom prst="rect">
            <a:avLst/>
          </a:prstGeom>
          <a:noFill/>
          <a:ln w="28575">
            <a:noFill/>
          </a:ln>
          <a:effectLst/>
        </p:spPr>
        <p:txBody>
          <a:bodyPr wrap="square" tIns="91440" rtlCol="0">
            <a:noAutofit/>
          </a:bodyPr>
          <a:lstStyle/>
          <a:p>
            <a:pPr marL="457200" indent="-457200">
              <a:lnSpc>
                <a:spcPts val="4700"/>
              </a:lnSpc>
              <a:buFont typeface="Arial" panose="020B0604020202020204" pitchFamily="34" charset="0"/>
              <a:buChar char="•"/>
            </a:pPr>
            <a:r>
              <a:rPr lang="en-US" sz="3200" dirty="0">
                <a:ln w="0">
                  <a:noFill/>
                  <a:miter lim="800000"/>
                </a:ln>
                <a:solidFill>
                  <a:srgbClr val="C8161A"/>
                </a:solidFill>
                <a:latin typeface="Museo Sans 500" panose="02000000000000000000" pitchFamily="50" charset="0"/>
              </a:rPr>
              <a:t>David’s love is proactive.</a:t>
            </a:r>
          </a:p>
          <a:p>
            <a:pPr marL="457200" indent="-457200">
              <a:lnSpc>
                <a:spcPts val="4700"/>
              </a:lnSpc>
              <a:buFont typeface="Arial" panose="020B0604020202020204" pitchFamily="34" charset="0"/>
              <a:buChar char="•"/>
            </a:pPr>
            <a:r>
              <a:rPr lang="en-US" sz="3200" dirty="0">
                <a:ln w="0">
                  <a:noFill/>
                  <a:miter lim="800000"/>
                </a:ln>
                <a:solidFill>
                  <a:srgbClr val="C8161A"/>
                </a:solidFill>
                <a:latin typeface="Museo Sans 500" panose="02000000000000000000" pitchFamily="50" charset="0"/>
              </a:rPr>
              <a:t>David’s love is extraordinary.</a:t>
            </a:r>
          </a:p>
          <a:p>
            <a:pPr marL="457200" indent="-457200">
              <a:lnSpc>
                <a:spcPts val="4700"/>
              </a:lnSpc>
              <a:buFont typeface="Arial" panose="020B0604020202020204" pitchFamily="34" charset="0"/>
              <a:buChar char="•"/>
            </a:pPr>
            <a:r>
              <a:rPr lang="en-US" sz="3200" dirty="0">
                <a:ln w="0">
                  <a:noFill/>
                  <a:miter lim="800000"/>
                </a:ln>
                <a:solidFill>
                  <a:srgbClr val="C8161A"/>
                </a:solidFill>
                <a:latin typeface="Museo Sans 500" panose="02000000000000000000" pitchFamily="50" charset="0"/>
              </a:rPr>
              <a:t>David’s love is genuine.</a:t>
            </a:r>
          </a:p>
          <a:p>
            <a:pPr marL="457200" indent="-457200">
              <a:lnSpc>
                <a:spcPts val="4700"/>
              </a:lnSpc>
              <a:buFont typeface="Arial" panose="020B0604020202020204" pitchFamily="34" charset="0"/>
              <a:buChar char="•"/>
            </a:pPr>
            <a:r>
              <a:rPr lang="en-US" sz="3200" dirty="0">
                <a:ln w="0">
                  <a:noFill/>
                  <a:miter lim="800000"/>
                </a:ln>
                <a:solidFill>
                  <a:srgbClr val="C8161A"/>
                </a:solidFill>
                <a:latin typeface="Museo Sans 500" panose="02000000000000000000" pitchFamily="50" charset="0"/>
              </a:rPr>
              <a:t>David’s love is enduring.</a:t>
            </a:r>
          </a:p>
          <a:p>
            <a:pPr marL="457200" indent="-457200">
              <a:lnSpc>
                <a:spcPts val="4700"/>
              </a:lnSpc>
              <a:buFont typeface="Arial" panose="020B0604020202020204" pitchFamily="34" charset="0"/>
              <a:buChar char="•"/>
            </a:pPr>
            <a:endParaRPr lang="en-US" sz="3200" dirty="0">
              <a:ln w="0">
                <a:noFill/>
                <a:miter lim="800000"/>
              </a:ln>
              <a:solidFill>
                <a:srgbClr val="C8161A"/>
              </a:solidFill>
              <a:latin typeface="Museo Sans 500" panose="02000000000000000000" pitchFamily="50" charset="0"/>
            </a:endParaRPr>
          </a:p>
        </p:txBody>
      </p:sp>
    </p:spTree>
    <p:extLst>
      <p:ext uri="{BB962C8B-B14F-4D97-AF65-F5344CB8AC3E}">
        <p14:creationId xmlns:p14="http://schemas.microsoft.com/office/powerpoint/2010/main" val="2852637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left)">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left)">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left)">
                                      <p:cBhvr>
                                        <p:cTn id="3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1016BB-4278-2F9E-EB89-178E6D56B4B6}"/>
              </a:ext>
            </a:extLst>
          </p:cNvPr>
          <p:cNvSpPr txBox="1"/>
          <p:nvPr/>
        </p:nvSpPr>
        <p:spPr>
          <a:xfrm>
            <a:off x="4781552" y="2781923"/>
            <a:ext cx="6186897" cy="2908642"/>
          </a:xfrm>
          <a:prstGeom prst="rect">
            <a:avLst/>
          </a:prstGeom>
          <a:noFill/>
          <a:ln w="28575">
            <a:noFill/>
          </a:ln>
          <a:effectLst/>
        </p:spPr>
        <p:txBody>
          <a:bodyPr wrap="square" tIns="91440" rtlCol="0">
            <a:noAutofit/>
          </a:bodyPr>
          <a:lstStyle/>
          <a:p>
            <a:pPr marL="115888" indent="-115888"/>
            <a:r>
              <a:rPr lang="en-US" sz="2800" dirty="0">
                <a:ln w="0">
                  <a:noFill/>
                  <a:miter lim="800000"/>
                </a:ln>
                <a:solidFill>
                  <a:schemeClr val="tx1">
                    <a:lumMod val="85000"/>
                    <a:lumOff val="15000"/>
                  </a:schemeClr>
                </a:solidFill>
                <a:latin typeface="Museo Sans 500" panose="02000000000000000000" pitchFamily="50" charset="0"/>
              </a:rPr>
              <a:t>“What do you think? If any man has a hundred sheep, and one of them has gone astray, does he not leave the ninety-nine on the mountains and go and search for the one that is straying?”   	  </a:t>
            </a:r>
            <a:r>
              <a:rPr lang="en-US" sz="2800" dirty="0">
                <a:ln w="0">
                  <a:noFill/>
                  <a:miter lim="800000"/>
                </a:ln>
                <a:solidFill>
                  <a:srgbClr val="C8161A"/>
                </a:solidFill>
                <a:latin typeface="Museo Sans 500" panose="02000000000000000000" pitchFamily="50" charset="0"/>
              </a:rPr>
              <a:t>Matthew 18:12</a:t>
            </a:r>
          </a:p>
          <a:p>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6" name="TextBox 5">
            <a:extLst>
              <a:ext uri="{FF2B5EF4-FFF2-40B4-BE49-F238E27FC236}">
                <a16:creationId xmlns:a16="http://schemas.microsoft.com/office/drawing/2014/main" id="{3C36C046-B0F2-DA15-4761-CA5CBE2DC42E}"/>
              </a:ext>
            </a:extLst>
          </p:cNvPr>
          <p:cNvSpPr txBox="1"/>
          <p:nvPr/>
        </p:nvSpPr>
        <p:spPr>
          <a:xfrm>
            <a:off x="578733" y="1853684"/>
            <a:ext cx="4942391" cy="611531"/>
          </a:xfrm>
          <a:prstGeom prst="rect">
            <a:avLst/>
          </a:prstGeom>
          <a:solidFill>
            <a:srgbClr val="6B6B6B"/>
          </a:solidFill>
          <a:ln w="28575">
            <a:noFill/>
          </a:ln>
          <a:effectLst/>
        </p:spPr>
        <p:txBody>
          <a:bodyPr wrap="square" tIns="91440" rtlCol="0">
            <a:noAutofit/>
          </a:bodyPr>
          <a:lstStyle/>
          <a:p>
            <a:pPr algn="ctr">
              <a:lnSpc>
                <a:spcPts val="3600"/>
              </a:lnSpc>
            </a:pPr>
            <a:r>
              <a:rPr lang="en-US" sz="3000" dirty="0">
                <a:ln w="0">
                  <a:noFill/>
                  <a:miter lim="800000"/>
                </a:ln>
                <a:solidFill>
                  <a:srgbClr val="F5F5F5"/>
                </a:solidFill>
                <a:latin typeface="Museo Sans 500" panose="02000000000000000000" pitchFamily="50" charset="0"/>
              </a:rPr>
              <a:t>David loves like God loves.</a:t>
            </a:r>
          </a:p>
        </p:txBody>
      </p:sp>
      <p:sp>
        <p:nvSpPr>
          <p:cNvPr id="7" name="TextBox 6">
            <a:extLst>
              <a:ext uri="{FF2B5EF4-FFF2-40B4-BE49-F238E27FC236}">
                <a16:creationId xmlns:a16="http://schemas.microsoft.com/office/drawing/2014/main" id="{ADBCE6A4-06B4-391C-E74C-905D5A420F1F}"/>
              </a:ext>
            </a:extLst>
          </p:cNvPr>
          <p:cNvSpPr txBox="1"/>
          <p:nvPr/>
        </p:nvSpPr>
        <p:spPr>
          <a:xfrm>
            <a:off x="1273556" y="3127827"/>
            <a:ext cx="2719800" cy="1479892"/>
          </a:xfrm>
          <a:prstGeom prst="rect">
            <a:avLst/>
          </a:prstGeom>
          <a:solidFill>
            <a:srgbClr val="F0F0F0"/>
          </a:solidFill>
          <a:ln w="28575">
            <a:solidFill>
              <a:srgbClr val="6B6B6B"/>
            </a:solidFill>
          </a:ln>
          <a:effectLst/>
        </p:spPr>
        <p:txBody>
          <a:bodyPr wrap="square" tIns="91440" rtlCol="0">
            <a:noAutofit/>
          </a:bodyPr>
          <a:lstStyle/>
          <a:p>
            <a:pPr algn="ctr">
              <a:lnSpc>
                <a:spcPts val="4700"/>
              </a:lnSpc>
            </a:pPr>
            <a:r>
              <a:rPr lang="en-US" sz="3200" dirty="0">
                <a:ln w="0">
                  <a:noFill/>
                  <a:miter lim="800000"/>
                </a:ln>
                <a:solidFill>
                  <a:srgbClr val="DD181E"/>
                </a:solidFill>
                <a:latin typeface="Museo Sans 500" panose="02000000000000000000" pitchFamily="50" charset="0"/>
              </a:rPr>
              <a:t>God’s love is proactive.</a:t>
            </a:r>
          </a:p>
          <a:p>
            <a:pPr algn="ctr">
              <a:lnSpc>
                <a:spcPts val="4700"/>
              </a:lnSpc>
            </a:pPr>
            <a:endParaRPr lang="en-US" sz="3200" dirty="0">
              <a:ln w="0">
                <a:noFill/>
                <a:miter lim="800000"/>
              </a:ln>
              <a:solidFill>
                <a:srgbClr val="DD181E"/>
              </a:solidFill>
              <a:latin typeface="Museo Sans 500" panose="02000000000000000000" pitchFamily="50" charset="0"/>
            </a:endParaRPr>
          </a:p>
        </p:txBody>
      </p:sp>
      <p:sp>
        <p:nvSpPr>
          <p:cNvPr id="8" name="TextBox 7">
            <a:extLst>
              <a:ext uri="{FF2B5EF4-FFF2-40B4-BE49-F238E27FC236}">
                <a16:creationId xmlns:a16="http://schemas.microsoft.com/office/drawing/2014/main" id="{E215D571-68B4-3124-A3C5-1F6DADB6C2F3}"/>
              </a:ext>
            </a:extLst>
          </p:cNvPr>
          <p:cNvSpPr txBox="1"/>
          <p:nvPr/>
        </p:nvSpPr>
        <p:spPr>
          <a:xfrm>
            <a:off x="578733" y="434243"/>
            <a:ext cx="8993530" cy="1321516"/>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DAVID &amp; MEPHIBOSHETH</a:t>
            </a:r>
          </a:p>
          <a:p>
            <a:pPr>
              <a:lnSpc>
                <a:spcPts val="3100"/>
              </a:lnSpc>
            </a:pPr>
            <a:r>
              <a:rPr lang="en-US" sz="3000" dirty="0">
                <a:ln w="0">
                  <a:noFill/>
                  <a:miter lim="800000"/>
                </a:ln>
                <a:solidFill>
                  <a:srgbClr val="3333FF"/>
                </a:solidFill>
                <a:latin typeface="Museo Sans 500" panose="02000000000000000000" pitchFamily="50" charset="0"/>
              </a:rPr>
              <a:t>2 Samuel 9:1-13</a:t>
            </a:r>
          </a:p>
        </p:txBody>
      </p:sp>
    </p:spTree>
    <p:extLst>
      <p:ext uri="{BB962C8B-B14F-4D97-AF65-F5344CB8AC3E}">
        <p14:creationId xmlns:p14="http://schemas.microsoft.com/office/powerpoint/2010/main" val="1361799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1016BB-4278-2F9E-EB89-178E6D56B4B6}"/>
              </a:ext>
            </a:extLst>
          </p:cNvPr>
          <p:cNvSpPr txBox="1"/>
          <p:nvPr/>
        </p:nvSpPr>
        <p:spPr>
          <a:xfrm>
            <a:off x="4663681" y="2703342"/>
            <a:ext cx="6727029" cy="290864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“For while we were still helpless, at the right time Christ died for the ungodly. For one will hardly die for a righteous man; though perhaps for the good man someone would dare even to die. But God demonstrates His own love toward us, in that while we were yet sinners, Christ died for us.”   	  					</a:t>
            </a:r>
            <a:r>
              <a:rPr lang="en-US" sz="2800" dirty="0">
                <a:ln w="0">
                  <a:noFill/>
                  <a:miter lim="800000"/>
                </a:ln>
                <a:solidFill>
                  <a:srgbClr val="C8161A"/>
                </a:solidFill>
                <a:latin typeface="Museo Sans 500" panose="02000000000000000000" pitchFamily="50" charset="0"/>
              </a:rPr>
              <a:t>Romans 5:6-8</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6" name="TextBox 5">
            <a:extLst>
              <a:ext uri="{FF2B5EF4-FFF2-40B4-BE49-F238E27FC236}">
                <a16:creationId xmlns:a16="http://schemas.microsoft.com/office/drawing/2014/main" id="{3C36C046-B0F2-DA15-4761-CA5CBE2DC42E}"/>
              </a:ext>
            </a:extLst>
          </p:cNvPr>
          <p:cNvSpPr txBox="1"/>
          <p:nvPr/>
        </p:nvSpPr>
        <p:spPr>
          <a:xfrm>
            <a:off x="578733" y="1853684"/>
            <a:ext cx="4942391" cy="611531"/>
          </a:xfrm>
          <a:prstGeom prst="rect">
            <a:avLst/>
          </a:prstGeom>
          <a:solidFill>
            <a:srgbClr val="6B6B6B"/>
          </a:solidFill>
          <a:ln w="28575">
            <a:noFill/>
          </a:ln>
          <a:effectLst/>
        </p:spPr>
        <p:txBody>
          <a:bodyPr wrap="square" tIns="91440" rtlCol="0">
            <a:noAutofit/>
          </a:bodyPr>
          <a:lstStyle/>
          <a:p>
            <a:pPr algn="ctr">
              <a:lnSpc>
                <a:spcPts val="3600"/>
              </a:lnSpc>
            </a:pPr>
            <a:r>
              <a:rPr lang="en-US" sz="3000" dirty="0">
                <a:ln w="0">
                  <a:noFill/>
                  <a:miter lim="800000"/>
                </a:ln>
                <a:solidFill>
                  <a:srgbClr val="F5F5F5"/>
                </a:solidFill>
                <a:latin typeface="Museo Sans 500" panose="02000000000000000000" pitchFamily="50" charset="0"/>
              </a:rPr>
              <a:t>David loves like God loves.</a:t>
            </a:r>
          </a:p>
        </p:txBody>
      </p:sp>
      <p:sp>
        <p:nvSpPr>
          <p:cNvPr id="7" name="TextBox 6">
            <a:extLst>
              <a:ext uri="{FF2B5EF4-FFF2-40B4-BE49-F238E27FC236}">
                <a16:creationId xmlns:a16="http://schemas.microsoft.com/office/drawing/2014/main" id="{ADBCE6A4-06B4-391C-E74C-905D5A420F1F}"/>
              </a:ext>
            </a:extLst>
          </p:cNvPr>
          <p:cNvSpPr txBox="1"/>
          <p:nvPr/>
        </p:nvSpPr>
        <p:spPr>
          <a:xfrm>
            <a:off x="1171576" y="3127827"/>
            <a:ext cx="2993230" cy="1479892"/>
          </a:xfrm>
          <a:prstGeom prst="rect">
            <a:avLst/>
          </a:prstGeom>
          <a:solidFill>
            <a:srgbClr val="F0F0F0"/>
          </a:solidFill>
          <a:ln w="28575">
            <a:solidFill>
              <a:srgbClr val="6B6B6B"/>
            </a:solidFill>
          </a:ln>
          <a:effectLst/>
        </p:spPr>
        <p:txBody>
          <a:bodyPr wrap="square" tIns="91440" rtlCol="0">
            <a:noAutofit/>
          </a:bodyPr>
          <a:lstStyle/>
          <a:p>
            <a:pPr algn="ctr">
              <a:lnSpc>
                <a:spcPts val="4700"/>
              </a:lnSpc>
            </a:pPr>
            <a:r>
              <a:rPr lang="en-US" sz="3200" dirty="0">
                <a:ln w="0">
                  <a:noFill/>
                  <a:miter lim="800000"/>
                </a:ln>
                <a:solidFill>
                  <a:srgbClr val="DD181E"/>
                </a:solidFill>
                <a:latin typeface="Museo Sans 500" panose="02000000000000000000" pitchFamily="50" charset="0"/>
              </a:rPr>
              <a:t>God’s love is extraordinary.</a:t>
            </a:r>
          </a:p>
          <a:p>
            <a:pPr algn="ctr">
              <a:lnSpc>
                <a:spcPts val="4700"/>
              </a:lnSpc>
            </a:pPr>
            <a:endParaRPr lang="en-US" sz="3200" dirty="0">
              <a:ln w="0">
                <a:noFill/>
                <a:miter lim="800000"/>
              </a:ln>
              <a:solidFill>
                <a:srgbClr val="DD181E"/>
              </a:solidFill>
              <a:latin typeface="Museo Sans 500" panose="02000000000000000000" pitchFamily="50" charset="0"/>
            </a:endParaRPr>
          </a:p>
        </p:txBody>
      </p:sp>
      <p:sp>
        <p:nvSpPr>
          <p:cNvPr id="8" name="TextBox 7">
            <a:extLst>
              <a:ext uri="{FF2B5EF4-FFF2-40B4-BE49-F238E27FC236}">
                <a16:creationId xmlns:a16="http://schemas.microsoft.com/office/drawing/2014/main" id="{E215D571-68B4-3124-A3C5-1F6DADB6C2F3}"/>
              </a:ext>
            </a:extLst>
          </p:cNvPr>
          <p:cNvSpPr txBox="1"/>
          <p:nvPr/>
        </p:nvSpPr>
        <p:spPr>
          <a:xfrm>
            <a:off x="578733" y="434243"/>
            <a:ext cx="8993530" cy="1321516"/>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DAVID &amp; MEPHIBOSHETH</a:t>
            </a:r>
          </a:p>
          <a:p>
            <a:pPr>
              <a:lnSpc>
                <a:spcPts val="3100"/>
              </a:lnSpc>
            </a:pPr>
            <a:r>
              <a:rPr lang="en-US" sz="3000" dirty="0">
                <a:ln w="0">
                  <a:noFill/>
                  <a:miter lim="800000"/>
                </a:ln>
                <a:solidFill>
                  <a:srgbClr val="3333FF"/>
                </a:solidFill>
                <a:latin typeface="Museo Sans 500" panose="02000000000000000000" pitchFamily="50" charset="0"/>
              </a:rPr>
              <a:t>2 Samuel 9:1-13</a:t>
            </a:r>
          </a:p>
        </p:txBody>
      </p:sp>
    </p:spTree>
    <p:extLst>
      <p:ext uri="{BB962C8B-B14F-4D97-AF65-F5344CB8AC3E}">
        <p14:creationId xmlns:p14="http://schemas.microsoft.com/office/powerpoint/2010/main" val="2919871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1016BB-4278-2F9E-EB89-178E6D56B4B6}"/>
              </a:ext>
            </a:extLst>
          </p:cNvPr>
          <p:cNvSpPr txBox="1"/>
          <p:nvPr/>
        </p:nvSpPr>
        <p:spPr>
          <a:xfrm>
            <a:off x="4663681" y="2703342"/>
            <a:ext cx="6859188" cy="2908642"/>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“Do not let your heart be troubled; believe in God, believe also in Me. </a:t>
            </a:r>
            <a:br>
              <a:rPr lang="en-US" sz="2800" dirty="0">
                <a:ln w="0">
                  <a:noFill/>
                  <a:miter lim="800000"/>
                </a:ln>
                <a:solidFill>
                  <a:schemeClr val="tx1">
                    <a:lumMod val="85000"/>
                    <a:lumOff val="15000"/>
                  </a:schemeClr>
                </a:solidFill>
                <a:latin typeface="Museo Sans 500" panose="02000000000000000000" pitchFamily="50" charset="0"/>
              </a:rPr>
            </a:br>
            <a:r>
              <a:rPr lang="en-US" sz="2800" dirty="0">
                <a:ln w="0">
                  <a:noFill/>
                  <a:miter lim="800000"/>
                </a:ln>
                <a:solidFill>
                  <a:schemeClr val="tx1">
                    <a:lumMod val="85000"/>
                    <a:lumOff val="15000"/>
                  </a:schemeClr>
                </a:solidFill>
                <a:latin typeface="Museo Sans 500" panose="02000000000000000000" pitchFamily="50" charset="0"/>
              </a:rPr>
              <a:t>In My Father’s house are many dwelling places; if it were not so, I would have told you; for I go to prepare a place for you. If I go and prepare a place for you, I will come again and receive you to Myself, that where I am, there you may be also.” 			  </a:t>
            </a:r>
            <a:r>
              <a:rPr lang="en-US" sz="2800" dirty="0">
                <a:ln w="0">
                  <a:noFill/>
                  <a:miter lim="800000"/>
                </a:ln>
                <a:solidFill>
                  <a:srgbClr val="C8161A"/>
                </a:solidFill>
                <a:latin typeface="Museo Sans 500" panose="02000000000000000000" pitchFamily="50" charset="0"/>
              </a:rPr>
              <a:t>John 14:1-3</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6" name="TextBox 5">
            <a:extLst>
              <a:ext uri="{FF2B5EF4-FFF2-40B4-BE49-F238E27FC236}">
                <a16:creationId xmlns:a16="http://schemas.microsoft.com/office/drawing/2014/main" id="{3C36C046-B0F2-DA15-4761-CA5CBE2DC42E}"/>
              </a:ext>
            </a:extLst>
          </p:cNvPr>
          <p:cNvSpPr txBox="1"/>
          <p:nvPr/>
        </p:nvSpPr>
        <p:spPr>
          <a:xfrm>
            <a:off x="578733" y="1853684"/>
            <a:ext cx="4942391" cy="611531"/>
          </a:xfrm>
          <a:prstGeom prst="rect">
            <a:avLst/>
          </a:prstGeom>
          <a:solidFill>
            <a:srgbClr val="6B6B6B"/>
          </a:solidFill>
          <a:ln w="28575">
            <a:noFill/>
          </a:ln>
          <a:effectLst/>
        </p:spPr>
        <p:txBody>
          <a:bodyPr wrap="square" tIns="91440" rtlCol="0">
            <a:noAutofit/>
          </a:bodyPr>
          <a:lstStyle/>
          <a:p>
            <a:pPr algn="ctr">
              <a:lnSpc>
                <a:spcPts val="3600"/>
              </a:lnSpc>
            </a:pPr>
            <a:r>
              <a:rPr lang="en-US" sz="3000" dirty="0">
                <a:ln w="0">
                  <a:noFill/>
                  <a:miter lim="800000"/>
                </a:ln>
                <a:solidFill>
                  <a:srgbClr val="F5F5F5"/>
                </a:solidFill>
                <a:latin typeface="Museo Sans 500" panose="02000000000000000000" pitchFamily="50" charset="0"/>
              </a:rPr>
              <a:t>David loves like God loves.</a:t>
            </a:r>
          </a:p>
        </p:txBody>
      </p:sp>
      <p:sp>
        <p:nvSpPr>
          <p:cNvPr id="7" name="TextBox 6">
            <a:extLst>
              <a:ext uri="{FF2B5EF4-FFF2-40B4-BE49-F238E27FC236}">
                <a16:creationId xmlns:a16="http://schemas.microsoft.com/office/drawing/2014/main" id="{ADBCE6A4-06B4-391C-E74C-905D5A420F1F}"/>
              </a:ext>
            </a:extLst>
          </p:cNvPr>
          <p:cNvSpPr txBox="1"/>
          <p:nvPr/>
        </p:nvSpPr>
        <p:spPr>
          <a:xfrm>
            <a:off x="1050132" y="2934325"/>
            <a:ext cx="3278981" cy="2066300"/>
          </a:xfrm>
          <a:prstGeom prst="rect">
            <a:avLst/>
          </a:prstGeom>
          <a:solidFill>
            <a:srgbClr val="F0F0F0"/>
          </a:solidFill>
          <a:ln w="28575">
            <a:solidFill>
              <a:srgbClr val="6B6B6B"/>
            </a:solidFill>
          </a:ln>
          <a:effectLst/>
        </p:spPr>
        <p:txBody>
          <a:bodyPr wrap="square" tIns="91440" rtlCol="0">
            <a:noAutofit/>
          </a:bodyPr>
          <a:lstStyle/>
          <a:p>
            <a:pPr algn="ctr">
              <a:lnSpc>
                <a:spcPts val="4700"/>
              </a:lnSpc>
            </a:pPr>
            <a:r>
              <a:rPr lang="en-US" sz="3200" spc="-150" dirty="0">
                <a:ln w="0">
                  <a:noFill/>
                  <a:miter lim="800000"/>
                </a:ln>
                <a:solidFill>
                  <a:srgbClr val="DD181E"/>
                </a:solidFill>
                <a:latin typeface="Museo Sans 500" panose="02000000000000000000" pitchFamily="50" charset="0"/>
              </a:rPr>
              <a:t>God’s love is genuine and without pretense.</a:t>
            </a:r>
          </a:p>
          <a:p>
            <a:pPr algn="ctr">
              <a:lnSpc>
                <a:spcPts val="4700"/>
              </a:lnSpc>
            </a:pPr>
            <a:endParaRPr lang="en-US" sz="3200" spc="-150" dirty="0">
              <a:ln w="0">
                <a:noFill/>
                <a:miter lim="800000"/>
              </a:ln>
              <a:solidFill>
                <a:srgbClr val="DD181E"/>
              </a:solidFill>
              <a:latin typeface="Museo Sans 500" panose="02000000000000000000" pitchFamily="50" charset="0"/>
            </a:endParaRPr>
          </a:p>
        </p:txBody>
      </p:sp>
      <p:sp>
        <p:nvSpPr>
          <p:cNvPr id="8" name="TextBox 7">
            <a:extLst>
              <a:ext uri="{FF2B5EF4-FFF2-40B4-BE49-F238E27FC236}">
                <a16:creationId xmlns:a16="http://schemas.microsoft.com/office/drawing/2014/main" id="{E215D571-68B4-3124-A3C5-1F6DADB6C2F3}"/>
              </a:ext>
            </a:extLst>
          </p:cNvPr>
          <p:cNvSpPr txBox="1"/>
          <p:nvPr/>
        </p:nvSpPr>
        <p:spPr>
          <a:xfrm>
            <a:off x="578733" y="434243"/>
            <a:ext cx="8993530" cy="1321516"/>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DAVID &amp; MEPHIBOSHETH</a:t>
            </a:r>
          </a:p>
          <a:p>
            <a:pPr>
              <a:lnSpc>
                <a:spcPts val="3100"/>
              </a:lnSpc>
            </a:pPr>
            <a:r>
              <a:rPr lang="en-US" sz="3000" dirty="0">
                <a:ln w="0">
                  <a:noFill/>
                  <a:miter lim="800000"/>
                </a:ln>
                <a:solidFill>
                  <a:srgbClr val="3333FF"/>
                </a:solidFill>
                <a:latin typeface="Museo Sans 500" panose="02000000000000000000" pitchFamily="50" charset="0"/>
              </a:rPr>
              <a:t>2 Samuel 9:1-13</a:t>
            </a:r>
          </a:p>
        </p:txBody>
      </p:sp>
    </p:spTree>
    <p:extLst>
      <p:ext uri="{BB962C8B-B14F-4D97-AF65-F5344CB8AC3E}">
        <p14:creationId xmlns:p14="http://schemas.microsoft.com/office/powerpoint/2010/main" val="2721911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1016BB-4278-2F9E-EB89-178E6D56B4B6}"/>
              </a:ext>
            </a:extLst>
          </p:cNvPr>
          <p:cNvSpPr txBox="1"/>
          <p:nvPr/>
        </p:nvSpPr>
        <p:spPr>
          <a:xfrm>
            <a:off x="4608317" y="2910512"/>
            <a:ext cx="6837757" cy="3275975"/>
          </a:xfrm>
          <a:prstGeom prst="rect">
            <a:avLst/>
          </a:prstGeom>
          <a:noFill/>
          <a:ln w="28575">
            <a:noFill/>
          </a:ln>
          <a:effectLst/>
        </p:spPr>
        <p:txBody>
          <a:bodyPr wrap="square" tIns="91440" rtlCol="0">
            <a:noAutofit/>
          </a:bodyPr>
          <a:lstStyle/>
          <a:p>
            <a:pPr marL="115888" indent="-115888">
              <a:lnSpc>
                <a:spcPts val="3000"/>
              </a:lnSpc>
            </a:pPr>
            <a:r>
              <a:rPr lang="en-US" sz="2800" dirty="0">
                <a:ln w="0">
                  <a:noFill/>
                  <a:miter lim="800000"/>
                </a:ln>
                <a:solidFill>
                  <a:schemeClr val="tx1">
                    <a:lumMod val="85000"/>
                    <a:lumOff val="15000"/>
                  </a:schemeClr>
                </a:solidFill>
                <a:latin typeface="Museo Sans 500" panose="02000000000000000000" pitchFamily="50" charset="0"/>
              </a:rPr>
              <a:t>“For I am convinced that neither death, nor life, nor angels, nor principalities nor things present, nor things to come, nor powers, nor height, nor depth, </a:t>
            </a:r>
            <a:br>
              <a:rPr lang="en-US" sz="2800" dirty="0">
                <a:ln w="0">
                  <a:noFill/>
                  <a:miter lim="800000"/>
                </a:ln>
                <a:solidFill>
                  <a:schemeClr val="tx1">
                    <a:lumMod val="85000"/>
                    <a:lumOff val="15000"/>
                  </a:schemeClr>
                </a:solidFill>
                <a:latin typeface="Museo Sans 500" panose="02000000000000000000" pitchFamily="50" charset="0"/>
              </a:rPr>
            </a:br>
            <a:r>
              <a:rPr lang="en-US" sz="2800" dirty="0">
                <a:ln w="0">
                  <a:noFill/>
                  <a:miter lim="800000"/>
                </a:ln>
                <a:solidFill>
                  <a:schemeClr val="tx1">
                    <a:lumMod val="85000"/>
                    <a:lumOff val="15000"/>
                  </a:schemeClr>
                </a:solidFill>
                <a:latin typeface="Museo Sans 500" panose="02000000000000000000" pitchFamily="50" charset="0"/>
              </a:rPr>
              <a:t>nor any other created thing, will be able to separate us from the love of God, which is in Christ Jesus our Lord.”   	  		      </a:t>
            </a:r>
            <a:r>
              <a:rPr lang="en-US" sz="2800" dirty="0">
                <a:ln w="0">
                  <a:noFill/>
                  <a:miter lim="800000"/>
                </a:ln>
                <a:solidFill>
                  <a:srgbClr val="C8161A"/>
                </a:solidFill>
                <a:latin typeface="Museo Sans 500" panose="02000000000000000000" pitchFamily="50" charset="0"/>
              </a:rPr>
              <a:t>Romans 8:38, 39</a:t>
            </a:r>
          </a:p>
          <a:p>
            <a:pPr>
              <a:lnSpc>
                <a:spcPts val="3000"/>
              </a:lnSpc>
            </a:pPr>
            <a:endParaRPr lang="en-US" sz="2800" dirty="0">
              <a:ln w="0">
                <a:noFill/>
                <a:miter lim="800000"/>
              </a:ln>
              <a:solidFill>
                <a:schemeClr val="tx1">
                  <a:lumMod val="85000"/>
                  <a:lumOff val="15000"/>
                </a:schemeClr>
              </a:solidFill>
              <a:latin typeface="Museo Sans 500" panose="02000000000000000000" pitchFamily="50" charset="0"/>
            </a:endParaRPr>
          </a:p>
        </p:txBody>
      </p:sp>
      <p:sp>
        <p:nvSpPr>
          <p:cNvPr id="6" name="TextBox 5">
            <a:extLst>
              <a:ext uri="{FF2B5EF4-FFF2-40B4-BE49-F238E27FC236}">
                <a16:creationId xmlns:a16="http://schemas.microsoft.com/office/drawing/2014/main" id="{3C36C046-B0F2-DA15-4761-CA5CBE2DC42E}"/>
              </a:ext>
            </a:extLst>
          </p:cNvPr>
          <p:cNvSpPr txBox="1"/>
          <p:nvPr/>
        </p:nvSpPr>
        <p:spPr>
          <a:xfrm>
            <a:off x="578733" y="1853684"/>
            <a:ext cx="4942391" cy="611531"/>
          </a:xfrm>
          <a:prstGeom prst="rect">
            <a:avLst/>
          </a:prstGeom>
          <a:solidFill>
            <a:srgbClr val="6B6B6B"/>
          </a:solidFill>
          <a:ln w="28575">
            <a:noFill/>
          </a:ln>
          <a:effectLst/>
        </p:spPr>
        <p:txBody>
          <a:bodyPr wrap="square" tIns="91440" rtlCol="0">
            <a:noAutofit/>
          </a:bodyPr>
          <a:lstStyle/>
          <a:p>
            <a:pPr algn="ctr">
              <a:lnSpc>
                <a:spcPts val="3600"/>
              </a:lnSpc>
            </a:pPr>
            <a:r>
              <a:rPr lang="en-US" sz="3000" dirty="0">
                <a:ln w="0">
                  <a:noFill/>
                  <a:miter lim="800000"/>
                </a:ln>
                <a:solidFill>
                  <a:srgbClr val="F5F5F5"/>
                </a:solidFill>
                <a:latin typeface="Museo Sans 500" panose="02000000000000000000" pitchFamily="50" charset="0"/>
              </a:rPr>
              <a:t>David loves like God loves.</a:t>
            </a:r>
          </a:p>
        </p:txBody>
      </p:sp>
      <p:sp>
        <p:nvSpPr>
          <p:cNvPr id="7" name="TextBox 6">
            <a:extLst>
              <a:ext uri="{FF2B5EF4-FFF2-40B4-BE49-F238E27FC236}">
                <a16:creationId xmlns:a16="http://schemas.microsoft.com/office/drawing/2014/main" id="{ADBCE6A4-06B4-391C-E74C-905D5A420F1F}"/>
              </a:ext>
            </a:extLst>
          </p:cNvPr>
          <p:cNvSpPr txBox="1"/>
          <p:nvPr/>
        </p:nvSpPr>
        <p:spPr>
          <a:xfrm>
            <a:off x="1154909" y="3127827"/>
            <a:ext cx="2764630" cy="1479892"/>
          </a:xfrm>
          <a:prstGeom prst="rect">
            <a:avLst/>
          </a:prstGeom>
          <a:solidFill>
            <a:srgbClr val="F0F0F0"/>
          </a:solidFill>
          <a:ln w="28575">
            <a:solidFill>
              <a:srgbClr val="6B6B6B"/>
            </a:solidFill>
          </a:ln>
          <a:effectLst/>
        </p:spPr>
        <p:txBody>
          <a:bodyPr wrap="square" tIns="91440" rtlCol="0">
            <a:noAutofit/>
          </a:bodyPr>
          <a:lstStyle/>
          <a:p>
            <a:pPr algn="ctr">
              <a:lnSpc>
                <a:spcPts val="4700"/>
              </a:lnSpc>
            </a:pPr>
            <a:r>
              <a:rPr lang="en-US" sz="3200" dirty="0">
                <a:ln w="0">
                  <a:noFill/>
                  <a:miter lim="800000"/>
                </a:ln>
                <a:solidFill>
                  <a:srgbClr val="DD181E"/>
                </a:solidFill>
                <a:latin typeface="Museo Sans 500" panose="02000000000000000000" pitchFamily="50" charset="0"/>
              </a:rPr>
              <a:t>God’s love is enduring.</a:t>
            </a:r>
          </a:p>
          <a:p>
            <a:pPr algn="ctr">
              <a:lnSpc>
                <a:spcPts val="4700"/>
              </a:lnSpc>
            </a:pPr>
            <a:endParaRPr lang="en-US" sz="3200" dirty="0">
              <a:ln w="0">
                <a:noFill/>
                <a:miter lim="800000"/>
              </a:ln>
              <a:solidFill>
                <a:srgbClr val="DD181E"/>
              </a:solidFill>
              <a:latin typeface="Museo Sans 500" panose="02000000000000000000" pitchFamily="50" charset="0"/>
            </a:endParaRPr>
          </a:p>
        </p:txBody>
      </p:sp>
      <p:sp>
        <p:nvSpPr>
          <p:cNvPr id="8" name="TextBox 7">
            <a:extLst>
              <a:ext uri="{FF2B5EF4-FFF2-40B4-BE49-F238E27FC236}">
                <a16:creationId xmlns:a16="http://schemas.microsoft.com/office/drawing/2014/main" id="{E215D571-68B4-3124-A3C5-1F6DADB6C2F3}"/>
              </a:ext>
            </a:extLst>
          </p:cNvPr>
          <p:cNvSpPr txBox="1"/>
          <p:nvPr/>
        </p:nvSpPr>
        <p:spPr>
          <a:xfrm>
            <a:off x="578733" y="434243"/>
            <a:ext cx="8993530" cy="1321516"/>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DAVID &amp; MEPHIBOSHETH</a:t>
            </a:r>
          </a:p>
          <a:p>
            <a:pPr>
              <a:lnSpc>
                <a:spcPts val="3100"/>
              </a:lnSpc>
            </a:pPr>
            <a:r>
              <a:rPr lang="en-US" sz="3000" dirty="0">
                <a:ln w="0">
                  <a:noFill/>
                  <a:miter lim="800000"/>
                </a:ln>
                <a:solidFill>
                  <a:srgbClr val="3333FF"/>
                </a:solidFill>
                <a:latin typeface="Museo Sans 500" panose="02000000000000000000" pitchFamily="50" charset="0"/>
              </a:rPr>
              <a:t>2 Samuel 9:1-13</a:t>
            </a:r>
          </a:p>
        </p:txBody>
      </p:sp>
    </p:spTree>
    <p:extLst>
      <p:ext uri="{BB962C8B-B14F-4D97-AF65-F5344CB8AC3E}">
        <p14:creationId xmlns:p14="http://schemas.microsoft.com/office/powerpoint/2010/main" val="1574243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3552D-069C-EFC8-315B-D56EC7CE33C3}"/>
              </a:ext>
            </a:extLst>
          </p:cNvPr>
          <p:cNvSpPr txBox="1"/>
          <p:nvPr/>
        </p:nvSpPr>
        <p:spPr>
          <a:xfrm>
            <a:off x="578733" y="434243"/>
            <a:ext cx="8993530" cy="923330"/>
          </a:xfrm>
          <a:prstGeom prst="rect">
            <a:avLst/>
          </a:prstGeom>
          <a:noFill/>
        </p:spPr>
        <p:txBody>
          <a:bodyPr wrap="square" rtlCol="0">
            <a:spAutoFit/>
          </a:bodyPr>
          <a:lstStyle/>
          <a:p>
            <a:r>
              <a:rPr lang="en-US" sz="5400" dirty="0">
                <a:ln w="0">
                  <a:noFill/>
                  <a:miter lim="800000"/>
                </a:ln>
                <a:solidFill>
                  <a:srgbClr val="DD181E"/>
                </a:solidFill>
                <a:latin typeface="Museo Sans 500" panose="02000000000000000000" pitchFamily="50" charset="0"/>
              </a:rPr>
              <a:t>GOD, DAVID, &amp; ME</a:t>
            </a:r>
          </a:p>
        </p:txBody>
      </p:sp>
      <p:sp>
        <p:nvSpPr>
          <p:cNvPr id="5" name="TextBox 4">
            <a:extLst>
              <a:ext uri="{FF2B5EF4-FFF2-40B4-BE49-F238E27FC236}">
                <a16:creationId xmlns:a16="http://schemas.microsoft.com/office/drawing/2014/main" id="{01F62039-54EA-5147-67C4-71AD8EA932ED}"/>
              </a:ext>
            </a:extLst>
          </p:cNvPr>
          <p:cNvSpPr txBox="1"/>
          <p:nvPr/>
        </p:nvSpPr>
        <p:spPr>
          <a:xfrm>
            <a:off x="1413892" y="1677274"/>
            <a:ext cx="3661606" cy="1300387"/>
          </a:xfrm>
          <a:prstGeom prst="rect">
            <a:avLst/>
          </a:prstGeom>
          <a:solidFill>
            <a:srgbClr val="C8161A"/>
          </a:solidFill>
          <a:ln w="28575">
            <a:noFill/>
          </a:ln>
          <a:effectLst>
            <a:outerShdw blurRad="50800" dist="190500" dir="7200000" algn="ctr" rotWithShape="0">
              <a:schemeClr val="tx1">
                <a:lumMod val="65000"/>
                <a:lumOff val="35000"/>
                <a:alpha val="55000"/>
              </a:schemeClr>
            </a:outerShdw>
          </a:effectLst>
        </p:spPr>
        <p:txBody>
          <a:bodyPr wrap="square" tIns="182880" rtlCol="0">
            <a:noAutofit/>
          </a:bodyPr>
          <a:lstStyle/>
          <a:p>
            <a:pPr algn="ctr">
              <a:lnSpc>
                <a:spcPts val="4000"/>
              </a:lnSpc>
            </a:pPr>
            <a:r>
              <a:rPr lang="en-US" sz="4000" dirty="0">
                <a:ln w="0">
                  <a:noFill/>
                  <a:miter lim="800000"/>
                </a:ln>
                <a:solidFill>
                  <a:srgbClr val="F0F0F0"/>
                </a:solidFill>
                <a:latin typeface="Museo Sans 500" panose="02000000000000000000" pitchFamily="50" charset="0"/>
              </a:rPr>
              <a:t>Is my love</a:t>
            </a:r>
          </a:p>
          <a:p>
            <a:pPr algn="ctr">
              <a:lnSpc>
                <a:spcPts val="4000"/>
              </a:lnSpc>
            </a:pPr>
            <a:r>
              <a:rPr lang="en-US" sz="4000" dirty="0">
                <a:ln w="0">
                  <a:noFill/>
                  <a:miter lim="800000"/>
                </a:ln>
                <a:solidFill>
                  <a:srgbClr val="F0F0F0"/>
                </a:solidFill>
                <a:latin typeface="Museo Sans 500" panose="02000000000000000000" pitchFamily="50" charset="0"/>
              </a:rPr>
              <a:t>Proactive?</a:t>
            </a:r>
          </a:p>
        </p:txBody>
      </p:sp>
      <p:sp>
        <p:nvSpPr>
          <p:cNvPr id="7" name="TextBox 6">
            <a:extLst>
              <a:ext uri="{FF2B5EF4-FFF2-40B4-BE49-F238E27FC236}">
                <a16:creationId xmlns:a16="http://schemas.microsoft.com/office/drawing/2014/main" id="{E444EF0F-76AD-E9D3-4AB3-36C072B9F66B}"/>
              </a:ext>
            </a:extLst>
          </p:cNvPr>
          <p:cNvSpPr txBox="1"/>
          <p:nvPr/>
        </p:nvSpPr>
        <p:spPr>
          <a:xfrm>
            <a:off x="7116504" y="1677274"/>
            <a:ext cx="3661606" cy="1300387"/>
          </a:xfrm>
          <a:prstGeom prst="rect">
            <a:avLst/>
          </a:prstGeom>
          <a:solidFill>
            <a:srgbClr val="C8161A"/>
          </a:solidFill>
          <a:ln w="28575">
            <a:noFill/>
          </a:ln>
          <a:effectLst>
            <a:outerShdw blurRad="50800" dist="190500" dir="7200000" algn="ctr" rotWithShape="0">
              <a:schemeClr val="tx1">
                <a:lumMod val="65000"/>
                <a:lumOff val="35000"/>
                <a:alpha val="55000"/>
              </a:schemeClr>
            </a:outerShdw>
          </a:effectLst>
        </p:spPr>
        <p:txBody>
          <a:bodyPr wrap="square" tIns="182880" rtlCol="0">
            <a:noAutofit/>
          </a:bodyPr>
          <a:lstStyle/>
          <a:p>
            <a:pPr algn="ctr">
              <a:lnSpc>
                <a:spcPts val="4000"/>
              </a:lnSpc>
            </a:pPr>
            <a:r>
              <a:rPr lang="en-US" sz="4000" dirty="0">
                <a:ln w="0">
                  <a:noFill/>
                  <a:miter lim="800000"/>
                </a:ln>
                <a:solidFill>
                  <a:srgbClr val="F0F0F0"/>
                </a:solidFill>
                <a:latin typeface="Museo Sans 500" panose="02000000000000000000" pitchFamily="50" charset="0"/>
              </a:rPr>
              <a:t>Is my love </a:t>
            </a:r>
          </a:p>
          <a:p>
            <a:pPr algn="ctr">
              <a:lnSpc>
                <a:spcPts val="4000"/>
              </a:lnSpc>
            </a:pPr>
            <a:r>
              <a:rPr lang="en-US" sz="4000" dirty="0">
                <a:ln w="0">
                  <a:noFill/>
                  <a:miter lim="800000"/>
                </a:ln>
                <a:solidFill>
                  <a:srgbClr val="F0F0F0"/>
                </a:solidFill>
                <a:latin typeface="Museo Sans 500" panose="02000000000000000000" pitchFamily="50" charset="0"/>
              </a:rPr>
              <a:t>extraordinary?</a:t>
            </a:r>
          </a:p>
        </p:txBody>
      </p:sp>
      <p:sp>
        <p:nvSpPr>
          <p:cNvPr id="9" name="TextBox 8">
            <a:extLst>
              <a:ext uri="{FF2B5EF4-FFF2-40B4-BE49-F238E27FC236}">
                <a16:creationId xmlns:a16="http://schemas.microsoft.com/office/drawing/2014/main" id="{CB833136-2DD5-0D30-D2DE-D722B986F068}"/>
              </a:ext>
            </a:extLst>
          </p:cNvPr>
          <p:cNvSpPr txBox="1"/>
          <p:nvPr/>
        </p:nvSpPr>
        <p:spPr>
          <a:xfrm>
            <a:off x="1413892" y="3451572"/>
            <a:ext cx="3661606" cy="1300387"/>
          </a:xfrm>
          <a:prstGeom prst="rect">
            <a:avLst/>
          </a:prstGeom>
          <a:solidFill>
            <a:srgbClr val="C8161A"/>
          </a:solidFill>
          <a:ln w="28575">
            <a:noFill/>
          </a:ln>
          <a:effectLst>
            <a:outerShdw blurRad="50800" dist="190500" dir="7200000" algn="ctr" rotWithShape="0">
              <a:schemeClr val="tx1">
                <a:lumMod val="65000"/>
                <a:lumOff val="35000"/>
                <a:alpha val="55000"/>
              </a:schemeClr>
            </a:outerShdw>
          </a:effectLst>
        </p:spPr>
        <p:txBody>
          <a:bodyPr wrap="square" tIns="182880" rtlCol="0">
            <a:noAutofit/>
          </a:bodyPr>
          <a:lstStyle/>
          <a:p>
            <a:pPr algn="ctr">
              <a:lnSpc>
                <a:spcPts val="4000"/>
              </a:lnSpc>
            </a:pPr>
            <a:r>
              <a:rPr lang="en-US" sz="4000" dirty="0">
                <a:ln w="0">
                  <a:noFill/>
                  <a:miter lim="800000"/>
                </a:ln>
                <a:solidFill>
                  <a:srgbClr val="F0F0F0"/>
                </a:solidFill>
                <a:latin typeface="Museo Sans 500" panose="02000000000000000000" pitchFamily="50" charset="0"/>
              </a:rPr>
              <a:t>Is my love genuine?</a:t>
            </a:r>
          </a:p>
        </p:txBody>
      </p:sp>
      <p:sp>
        <p:nvSpPr>
          <p:cNvPr id="10" name="TextBox 9">
            <a:extLst>
              <a:ext uri="{FF2B5EF4-FFF2-40B4-BE49-F238E27FC236}">
                <a16:creationId xmlns:a16="http://schemas.microsoft.com/office/drawing/2014/main" id="{C9D96CD3-441F-6DE7-BC70-786B142AE6D3}"/>
              </a:ext>
            </a:extLst>
          </p:cNvPr>
          <p:cNvSpPr txBox="1"/>
          <p:nvPr/>
        </p:nvSpPr>
        <p:spPr>
          <a:xfrm>
            <a:off x="7116504" y="3451572"/>
            <a:ext cx="3661606" cy="1300387"/>
          </a:xfrm>
          <a:prstGeom prst="rect">
            <a:avLst/>
          </a:prstGeom>
          <a:solidFill>
            <a:srgbClr val="C8161A"/>
          </a:solidFill>
          <a:ln w="28575">
            <a:noFill/>
          </a:ln>
          <a:effectLst>
            <a:outerShdw blurRad="50800" dist="190500" dir="7200000" algn="ctr" rotWithShape="0">
              <a:schemeClr val="tx1">
                <a:lumMod val="65000"/>
                <a:lumOff val="35000"/>
                <a:alpha val="55000"/>
              </a:schemeClr>
            </a:outerShdw>
          </a:effectLst>
        </p:spPr>
        <p:txBody>
          <a:bodyPr wrap="square" tIns="182880" rtlCol="0">
            <a:noAutofit/>
          </a:bodyPr>
          <a:lstStyle/>
          <a:p>
            <a:pPr algn="ctr">
              <a:lnSpc>
                <a:spcPts val="4000"/>
              </a:lnSpc>
            </a:pPr>
            <a:r>
              <a:rPr lang="en-US" sz="4000" dirty="0">
                <a:ln w="0">
                  <a:noFill/>
                  <a:miter lim="800000"/>
                </a:ln>
                <a:solidFill>
                  <a:srgbClr val="F0F0F0"/>
                </a:solidFill>
                <a:latin typeface="Museo Sans 500" panose="02000000000000000000" pitchFamily="50" charset="0"/>
              </a:rPr>
              <a:t>Is my love enduring?</a:t>
            </a:r>
          </a:p>
        </p:txBody>
      </p:sp>
    </p:spTree>
    <p:extLst>
      <p:ext uri="{BB962C8B-B14F-4D97-AF65-F5344CB8AC3E}">
        <p14:creationId xmlns:p14="http://schemas.microsoft.com/office/powerpoint/2010/main" val="4047490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427</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Calibri Light</vt:lpstr>
      <vt:lpstr>Museo Sans 500</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hraettchurch@outlook.com</dc:creator>
  <cp:lastModifiedBy>Kori Harbaugh</cp:lastModifiedBy>
  <cp:revision>7</cp:revision>
  <dcterms:created xsi:type="dcterms:W3CDTF">2022-06-21T14:45:56Z</dcterms:created>
  <dcterms:modified xsi:type="dcterms:W3CDTF">2022-06-24T14:19:03Z</dcterms:modified>
</cp:coreProperties>
</file>