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8" r:id="rId4"/>
    <p:sldId id="256" r:id="rId5"/>
    <p:sldId id="257" r:id="rId6"/>
    <p:sldId id="259" r:id="rId7"/>
    <p:sldId id="274" r:id="rId8"/>
    <p:sldId id="275" r:id="rId9"/>
    <p:sldId id="276" r:id="rId10"/>
    <p:sldId id="277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D"/>
    <a:srgbClr val="6B6B6B"/>
    <a:srgbClr val="3333FF"/>
    <a:srgbClr val="C8161A"/>
    <a:srgbClr val="F0F0F0"/>
    <a:srgbClr val="DD181E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4C02-9E95-50BA-D972-98C8F9354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691E8-3041-A18E-1DBC-9AC3C1864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5F712-08D9-90BA-B7BB-C1AC527E1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250-5360-4281-8A4E-793CE459BA8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4B91D-C14C-DC14-C672-F6A85F110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A3ECD-E2FD-FE43-2F32-712CB433F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C3C1-0525-4B7C-9FAD-E6468480E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6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1C2D2-AE8A-9B94-6197-19130585D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D67F85-95CF-931E-2316-3E4924F6F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739F1-FE02-11C4-8CE6-052262BB1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250-5360-4281-8A4E-793CE459BA8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D453A-AAA3-6A87-14DD-51E50BAA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4ACA6-61BE-BF74-F761-160EF5EF6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C3C1-0525-4B7C-9FAD-E6468480E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56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8A690D-8C1E-EB63-31CA-529723BD4D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E762B1-4573-4CB9-F9CD-A2A3588DF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3272D-062E-E454-2F25-E81699516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250-5360-4281-8A4E-793CE459BA8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14AB9-9D34-B136-59DE-3CFE62A53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F42F6-5D8C-F290-1FEA-1063731F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C3C1-0525-4B7C-9FAD-E6468480E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51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9C78-2274-C0DF-AF6A-8A6ECDD5A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73B2E3-616B-4ACD-7948-37E2D1797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B95B0-A41C-754E-9091-606A9CA7E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D08E-D1C2-4076-8052-790569E1BA4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402DD-929A-43C8-2F58-8692CF60D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F7B45-5ECD-F1C7-0A27-7B54C7810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570E-693D-48AC-9C76-634376FC5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21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849AD-035C-A058-0C4F-63758D0C5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81A1D-2D9D-D997-8705-805796A37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15EE8-2B89-A299-09F4-18CCE40DC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D08E-D1C2-4076-8052-790569E1BA4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B3BC6-8648-4643-A994-1F8CD0230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8EA5C-4655-48B5-3A2F-47B8E92A6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570E-693D-48AC-9C76-634376FC5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32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FDE18-78A6-71C3-8517-247E0E80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09FA9-31FF-5E40-28DF-6FA01B827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8D8B6-3738-A5CF-C391-D3D0B6EF1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D08E-D1C2-4076-8052-790569E1BA4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8C39D-354D-06E8-C5EC-992158EF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2A172-4CEF-8847-CE14-F739BDB66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570E-693D-48AC-9C76-634376FC5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94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DA364-485D-F8D5-57B5-FA8B7DFE0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B1B20-D92B-834E-AADB-DF2FCE608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BEE79-3676-AD96-D4C8-6BAC84020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F1559-38B5-50B0-1B44-515A67483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D08E-D1C2-4076-8052-790569E1BA4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D74C2-A88F-65F0-DF73-690A018E2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AF24E-C83F-1C1C-BCE2-82326C858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570E-693D-48AC-9C76-634376FC5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3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54440-2439-80C5-5B8B-D60DDBAF8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02A5C-D82C-099F-AF3C-3B1E31FED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CAAD5D-A111-EB30-C0AD-2A5E37976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87BB0E-05A9-AFC0-9FE2-AE52E5DED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538F6-1369-9505-2233-E7209A78D7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23137D-9918-AB2F-603F-49A407517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D08E-D1C2-4076-8052-790569E1BA4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0EE24C-2D35-22D7-D965-DF8BC6538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95F707-9FA3-3773-FE76-A50737755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570E-693D-48AC-9C76-634376FC5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60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E2B74-4E2A-8958-99FF-3A82C0F9C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15E4C9-7BFB-F420-1B55-2BA456A1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D08E-D1C2-4076-8052-790569E1BA4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0FFB2-6428-931B-91CB-BBF1C3EE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751D1F-9F36-B6D6-BAF0-AD5255F42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570E-693D-48AC-9C76-634376FC5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38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661ADB-FFF5-A2E7-71AA-4C46F98D9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D08E-D1C2-4076-8052-790569E1BA4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6F1669-48DA-9288-6600-AEFD2FFE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CB60F1-D05C-B9C3-0077-008335C66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570E-693D-48AC-9C76-634376FC5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98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86594-8334-24CE-3968-4FA815198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C3C29-22F5-F7D7-BA1B-C1A62E906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3838D-3C45-7C88-D9A1-E46AF4974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4B0DE-9EC6-3D45-0934-B5F8CF206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D08E-D1C2-4076-8052-790569E1BA4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3E56E-85B7-7348-7024-143EB829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52BA6-F0A4-37DD-74C6-BEEEA67D6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570E-693D-48AC-9C76-634376FC5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8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19D65-704A-1172-27CC-732C54B1F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28570-FDDA-6D68-CC98-DE414D93D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DCC90-EF59-D35B-2651-EE0DD299B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250-5360-4281-8A4E-793CE459BA8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EBC68-C338-272D-2782-BBC009406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CE381-1257-8C4F-D226-1CEB1C9F5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C3C1-0525-4B7C-9FAD-E6468480E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2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E2E4A-D776-59EA-AC20-EC295CA85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41025-40C3-939A-A9AE-7612DCBDCE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61900-F63A-62F1-F8B8-922AD8D40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D50C3-299E-23E2-4123-8BB077D64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D08E-D1C2-4076-8052-790569E1BA4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88D15-417E-30A8-BE6B-44F47E094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DE81E-7290-AA76-82E1-777E77108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570E-693D-48AC-9C76-634376FC5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31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C80E6-377D-5F92-E6C4-3FEDAB767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77E61D-9070-AF70-71C7-D92724DD3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3AB76-258A-F868-0CD3-717F6593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D08E-D1C2-4076-8052-790569E1BA4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4EFEA-0E9C-1FDF-2398-442DB5B41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B557C-034C-E6DF-35E0-904C0E49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570E-693D-48AC-9C76-634376FC5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28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779458-953E-06C7-8D77-3E291A733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4A8615-AA97-2CA7-7BDF-4B764D95B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D68DD-E024-0B13-1D0F-D290698E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D08E-D1C2-4076-8052-790569E1BA4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3E220-335A-8D91-B6AF-22B6DF2D9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5BDB7-4450-2683-9318-A5A7B750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570E-693D-48AC-9C76-634376FC5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06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98CD-15E3-390A-3E37-57E5D83D4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998B86-B268-4014-30FE-E596D5675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6B12E-61EA-AD6A-BD83-8807655E5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7804-CEBE-4E07-AE05-0B3B4886885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64D14-BCB5-7262-F3F7-61E179FE8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B3D6F-F69D-CA08-520F-56B13440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0BA4-E244-4967-9D67-23E06FB85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61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C8B5A-D487-9C32-7FC5-E51A466AB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0E87A-5FF5-0FAD-2C06-1EF25DDDC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84332-9020-3210-20F2-C7B8117A2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7804-CEBE-4E07-AE05-0B3B4886885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7C685-4A43-43C5-854B-8FB89F864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DA7E9-8C62-CA95-9886-58A37F1E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0BA4-E244-4967-9D67-23E06FB85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63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1B8BD-F0E1-68C8-4734-05C526C12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CD22E-01EA-34C5-1B52-CD8D5C438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7BD21-5FE0-D651-A42F-C48F5AFCA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7804-CEBE-4E07-AE05-0B3B4886885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08E70-0EDD-A2CE-C925-980D70B1C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793C2-3177-762F-1A66-574B05CA1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0BA4-E244-4967-9D67-23E06FB85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78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4B4C1-0A6F-6224-7E39-7315E487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178FD-40D2-1243-5024-FAC4C55DD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295D1-75B2-69A6-CC3E-FD3520B76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884F7-A040-70A5-08E1-241BF1DC7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7804-CEBE-4E07-AE05-0B3B4886885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55B3E-0FFB-252A-F0A8-FEF9C1E54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A7066-F5D5-1511-2351-C91FD9E49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0BA4-E244-4967-9D67-23E06FB85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6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088E7-A1DF-B5B8-C42A-BB9E6B27F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00715-583C-273E-9FB2-E55FD1B51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FF9CA-3189-CFD4-4FED-BD09AF878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B0F279-245B-B88A-5DF2-F2DD2B5811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384990-AFD3-30F9-0386-D228F96EB7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11E0DF-D0E8-3F8A-7E60-0CEE4FC12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7804-CEBE-4E07-AE05-0B3B4886885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D3A1DB-30FC-B678-75BD-1D66942D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6AF2C8-BF1B-7B4C-D4FB-98D63977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0BA4-E244-4967-9D67-23E06FB85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12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595DB-EA54-E6E5-023C-56F78A597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713B0-AC91-C431-8359-A1DE58E8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7804-CEBE-4E07-AE05-0B3B4886885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1C637-7FDA-22BD-B138-5FEA9B39D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65FCC-B786-9382-9C6A-70BD01FB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0BA4-E244-4967-9D67-23E06FB85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84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5E9DFD-5FF1-9B6A-CE0A-561A31E57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7804-CEBE-4E07-AE05-0B3B4886885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910178-30E0-E4E4-0B6F-CB80D75F0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57936-F249-2D9F-A4C3-CB359A4CC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0BA4-E244-4967-9D67-23E06FB85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0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385D7-6210-F821-C0D5-6B0DB12E6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A4F58-A64A-095F-BDDD-D5F94E133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5F34C-51C9-4A80-14A9-3356DE809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250-5360-4281-8A4E-793CE459BA8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FFBDE-3E75-644B-FED9-8D63A69E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FDBC6-5839-6291-1EFD-2DD6F482D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C3C1-0525-4B7C-9FAD-E6468480E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48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6B934-9636-D325-FB80-9E3966E1C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DF358-E6E5-0EE6-2985-E59C19972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ED1EF-AD4E-0FBA-F2A9-46EEC49E2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45C1E0-77DF-54F8-FC18-108F0A18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7804-CEBE-4E07-AE05-0B3B4886885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A35EE-3D11-BCDB-21CC-BA8A50C74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65CD3-8360-A557-017D-D2923B3B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0BA4-E244-4967-9D67-23E06FB85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17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16B5-E633-1B71-D860-60EB89C00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3C3371-1637-EEF7-84BC-03E0EFA587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73A9A-83F5-681E-0187-BE3198B1B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B015C-7249-CBBF-9F17-E9E124B0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7804-CEBE-4E07-AE05-0B3B4886885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AD225E-959F-9795-F429-2A1D95A31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91BBE-F3AC-D82A-3D84-0FDBAC085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0BA4-E244-4967-9D67-23E06FB85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091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A853-9F19-BFCD-7532-D3D5A5352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2ED4B-5055-787A-52B3-B1E5D76C3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DCFD4-1A55-657F-7FDE-85ECE6D94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7804-CEBE-4E07-AE05-0B3B4886885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F738C-8C12-006C-6635-F45439EE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E6FAD-5DB3-7D6C-4856-559DFA06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0BA4-E244-4967-9D67-23E06FB85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56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C80B5D-6F76-27CD-745E-7268312AA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B0EB1-A822-484F-DD73-6964FFA91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8F9F3-9149-6B8B-BE73-57F35E57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7804-CEBE-4E07-AE05-0B3B4886885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9743D-6C2A-087D-FFD8-3D023EFC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63F2C-E2C7-BF81-869F-366F56673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0BA4-E244-4967-9D67-23E06FB85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3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184A8-00F7-056C-05EE-488CF860A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41265-3779-40B2-E246-F1D54BC2E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77D68-D805-4AC6-F98E-5BE8E1DF6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561F2-1F18-6039-9489-7C1DF3A75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250-5360-4281-8A4E-793CE459BA8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416AE-649A-B8B2-129A-845A1593A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B3260-D999-9235-9270-3076A7E81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C3C1-0525-4B7C-9FAD-E6468480E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7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E640C-4218-93D1-84A1-A578D99DB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20660-0BF6-FFEB-D859-E9760CF08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0AF1A-9630-E51D-D3F4-2CA336222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E42035-FAE2-9F04-F671-89AD16B84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DDA56D-4EC3-75FD-93AA-725FE22AF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4292CC-97F3-A6EF-F4A2-DCFE5A705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250-5360-4281-8A4E-793CE459BA8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979C74-E2BA-2709-1EC9-0343AADE0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F14CEC-9162-72CD-1ED9-CE675F85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C3C1-0525-4B7C-9FAD-E6468480E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0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9A884-A015-892E-1BC5-6780FCBB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9002A-E4F7-7A3A-183E-B30979073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250-5360-4281-8A4E-793CE459BA8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D2AB1D-2972-AEF7-E0C9-87D2134A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A501D9-9684-4571-BA73-85D7A462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C3C1-0525-4B7C-9FAD-E6468480E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2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793909-7420-3E90-D5C5-5C68A0F3F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250-5360-4281-8A4E-793CE459BA8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6311D2-3403-8F71-889E-6F43D3E2A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39814-4C20-0AD6-915D-A3AC41B6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C3C1-0525-4B7C-9FAD-E6468480E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30BBD-DABC-4CB9-771C-C4F954D4B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9718D-2F39-BBBD-9531-FCCA6AEA7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DAA71-2B3F-C1B6-D9EB-18443E7D2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E1AAED-D047-63FE-BBCF-50710B2F5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250-5360-4281-8A4E-793CE459BA8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C04D8-F07A-B564-7BF5-0D739ACB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5A8AA-92AF-2E21-7DC5-F4553E1B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C3C1-0525-4B7C-9FAD-E6468480E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1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3161-88F8-414F-5717-C7578BECA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2641AE-480C-8DBA-D493-3129B825C7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040FED-5299-EFE4-32EB-7E50AD1B9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528E7E-E204-0E5D-8645-F5540DD6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D250-5360-4281-8A4E-793CE459BA8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ADAB2-266B-1D10-B9A8-BA739F17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1C3D4-028D-A6D1-067D-17331EC1A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C3C1-0525-4B7C-9FAD-E6468480E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3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2DDDE-4D29-0BC8-CA1D-D4FDBFB88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8BE73-AD7E-44E8-718B-5131962DF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82295-7193-DC74-0060-20423CF57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2D250-5360-4281-8A4E-793CE459BA8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154D0-4AC4-C9A7-B52B-F338A274C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158D0-43DA-3867-7567-CDA759AF0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9C3C1-0525-4B7C-9FAD-E6468480EC7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0AC3378-00D5-AEE8-F6DE-27919F689D5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275C9647-315F-C0BA-A387-4A3DF8E91AD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3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B1301E-D8D0-1114-DF85-E1B5E8ACF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A96A9-3654-6A33-465E-8D27B9E4A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E041E-86B5-1104-7697-213CCEA43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2D08E-D1C2-4076-8052-790569E1BA4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A2855-98D4-00BC-EB51-C63895B32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FF2CB-B93D-CC26-EC11-DE8516080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E570E-693D-48AC-9C76-634376FC5C0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D94F745A-DAD8-EAF4-B713-52AD637AB1A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6693F1E0-3A8F-BE57-2843-70559F91F77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4E4DBA7F-E292-6239-A610-BACBA7A53DD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85FC8ED5-506C-F6AA-D3D1-0A5B12A9972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F6936E8E-9FA7-5BD3-B56A-5AF2D91C535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5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C4B5E4-96D2-7E79-549F-77EA9BCB4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5D09E-A266-4B51-8ECF-E73C212D9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70785-0075-CE22-50DF-5C97B49F5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77804-CEBE-4E07-AE05-0B3B4886885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B76A4-C37B-DD0B-773B-C1C463B9C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87C26-4D5D-FCEB-AD05-4FC5C9D3B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30BA4-E244-4967-9D67-23E06FB855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1E8F8-58C5-6B2A-BB3E-EB00D3451B78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159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81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385060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03552D-069C-EFC8-315B-D56EC7CE33C3}"/>
              </a:ext>
            </a:extLst>
          </p:cNvPr>
          <p:cNvSpPr txBox="1"/>
          <p:nvPr/>
        </p:nvSpPr>
        <p:spPr>
          <a:xfrm>
            <a:off x="578732" y="574919"/>
            <a:ext cx="11238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0">
                  <a:noFill/>
                  <a:miter lim="800000"/>
                </a:ln>
                <a:solidFill>
                  <a:srgbClr val="DD181E"/>
                </a:solidFill>
                <a:latin typeface="Museo Sans 500" panose="02000000000000000000" pitchFamily="50" charset="0"/>
              </a:rPr>
              <a:t>A LESS-THAN-TENDER HEART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0EF7BB-AC4B-F271-D90F-716F2C92DEE0}"/>
              </a:ext>
            </a:extLst>
          </p:cNvPr>
          <p:cNvSpPr txBox="1"/>
          <p:nvPr/>
        </p:nvSpPr>
        <p:spPr>
          <a:xfrm>
            <a:off x="1154798" y="1911739"/>
            <a:ext cx="2873788" cy="2074108"/>
          </a:xfrm>
          <a:prstGeom prst="rect">
            <a:avLst/>
          </a:prstGeom>
          <a:solidFill>
            <a:srgbClr val="C8161A"/>
          </a:solidFill>
          <a:ln w="28575">
            <a:noFill/>
          </a:ln>
          <a:effectLst>
            <a:outerShdw blurRad="50800" dist="190500" dir="7200000" algn="ctr" rotWithShape="0">
              <a:schemeClr val="tx1">
                <a:lumMod val="65000"/>
                <a:lumOff val="35000"/>
                <a:alpha val="55000"/>
              </a:schemeClr>
            </a:outerShdw>
          </a:effectLst>
        </p:spPr>
        <p:txBody>
          <a:bodyPr wrap="square" tIns="182880" rtlCol="0">
            <a:noAutofit/>
          </a:bodyPr>
          <a:lstStyle/>
          <a:p>
            <a:pPr algn="ctr">
              <a:lnSpc>
                <a:spcPts val="3500"/>
              </a:lnSpc>
            </a:pPr>
            <a:r>
              <a:rPr lang="en-US" sz="3200" dirty="0">
                <a:ln w="0">
                  <a:noFill/>
                  <a:miter lim="800000"/>
                </a:ln>
                <a:solidFill>
                  <a:srgbClr val="F0F0F0"/>
                </a:solidFill>
                <a:latin typeface="Museo Sans 500" panose="02000000000000000000" pitchFamily="50" charset="0"/>
              </a:rPr>
              <a:t>When </a:t>
            </a:r>
            <a:br>
              <a:rPr lang="en-US" sz="3200" dirty="0">
                <a:ln w="0">
                  <a:noFill/>
                  <a:miter lim="800000"/>
                </a:ln>
                <a:solidFill>
                  <a:srgbClr val="F0F0F0"/>
                </a:solidFill>
                <a:latin typeface="Museo Sans 500" panose="02000000000000000000" pitchFamily="50" charset="0"/>
              </a:rPr>
            </a:br>
            <a:r>
              <a:rPr lang="en-US" sz="3200" dirty="0">
                <a:ln w="0">
                  <a:noFill/>
                  <a:miter lim="800000"/>
                </a:ln>
                <a:solidFill>
                  <a:srgbClr val="F0F0F0"/>
                </a:solidFill>
                <a:latin typeface="Museo Sans 500" panose="02000000000000000000" pitchFamily="50" charset="0"/>
              </a:rPr>
              <a:t>the Philistines gathered.</a:t>
            </a:r>
          </a:p>
          <a:p>
            <a:pPr algn="ctr">
              <a:lnSpc>
                <a:spcPts val="3500"/>
              </a:lnSpc>
            </a:pPr>
            <a:r>
              <a:rPr lang="en-US" sz="2400" dirty="0">
                <a:ln w="0">
                  <a:noFill/>
                  <a:miter lim="800000"/>
                </a:ln>
                <a:solidFill>
                  <a:srgbClr val="FFFF6D"/>
                </a:solidFill>
                <a:latin typeface="Museo Sans 500" panose="02000000000000000000" pitchFamily="50" charset="0"/>
              </a:rPr>
              <a:t>(1 Samuel 13)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328241-8335-33B3-7F59-7D5E2B07D97F}"/>
              </a:ext>
            </a:extLst>
          </p:cNvPr>
          <p:cNvSpPr txBox="1"/>
          <p:nvPr/>
        </p:nvSpPr>
        <p:spPr>
          <a:xfrm>
            <a:off x="4650351" y="1911739"/>
            <a:ext cx="2873788" cy="2074108"/>
          </a:xfrm>
          <a:prstGeom prst="rect">
            <a:avLst/>
          </a:prstGeom>
          <a:solidFill>
            <a:srgbClr val="C8161A"/>
          </a:solidFill>
          <a:ln w="28575">
            <a:noFill/>
          </a:ln>
          <a:effectLst>
            <a:outerShdw blurRad="50800" dist="190500" dir="7200000" algn="ctr" rotWithShape="0">
              <a:schemeClr val="tx1">
                <a:lumMod val="65000"/>
                <a:lumOff val="35000"/>
                <a:alpha val="55000"/>
              </a:schemeClr>
            </a:outerShdw>
          </a:effectLst>
        </p:spPr>
        <p:txBody>
          <a:bodyPr wrap="square" tIns="182880" rtlCol="0">
            <a:noAutofit/>
          </a:bodyPr>
          <a:lstStyle/>
          <a:p>
            <a:pPr algn="ctr">
              <a:lnSpc>
                <a:spcPts val="3500"/>
              </a:lnSpc>
            </a:pPr>
            <a:r>
              <a:rPr lang="en-US" sz="3200" dirty="0">
                <a:ln w="0">
                  <a:noFill/>
                  <a:miter lim="800000"/>
                </a:ln>
                <a:solidFill>
                  <a:srgbClr val="F0F0F0"/>
                </a:solidFill>
                <a:latin typeface="Museo Sans 500" panose="02000000000000000000" pitchFamily="50" charset="0"/>
              </a:rPr>
              <a:t>When </a:t>
            </a:r>
            <a:br>
              <a:rPr lang="en-US" sz="3200" dirty="0">
                <a:ln w="0">
                  <a:noFill/>
                  <a:miter lim="800000"/>
                </a:ln>
                <a:solidFill>
                  <a:srgbClr val="F0F0F0"/>
                </a:solidFill>
                <a:latin typeface="Museo Sans 500" panose="02000000000000000000" pitchFamily="50" charset="0"/>
              </a:rPr>
            </a:br>
            <a:r>
              <a:rPr lang="en-US" sz="3200" dirty="0">
                <a:ln w="0">
                  <a:noFill/>
                  <a:miter lim="800000"/>
                </a:ln>
                <a:solidFill>
                  <a:srgbClr val="F0F0F0"/>
                </a:solidFill>
                <a:latin typeface="Museo Sans 500" panose="02000000000000000000" pitchFamily="50" charset="0"/>
              </a:rPr>
              <a:t>Amalek was conquered.</a:t>
            </a:r>
          </a:p>
          <a:p>
            <a:pPr algn="ctr">
              <a:lnSpc>
                <a:spcPts val="3500"/>
              </a:lnSpc>
            </a:pPr>
            <a:r>
              <a:rPr lang="en-US" sz="2400" dirty="0">
                <a:ln w="0">
                  <a:noFill/>
                  <a:miter lim="800000"/>
                </a:ln>
                <a:solidFill>
                  <a:srgbClr val="FFFF6D"/>
                </a:solidFill>
                <a:latin typeface="Museo Sans 500" panose="02000000000000000000" pitchFamily="50" charset="0"/>
              </a:rPr>
              <a:t>(1 Samuel 15)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F0FCFF-BE32-1100-0819-EB9592B96CFB}"/>
              </a:ext>
            </a:extLst>
          </p:cNvPr>
          <p:cNvSpPr txBox="1"/>
          <p:nvPr/>
        </p:nvSpPr>
        <p:spPr>
          <a:xfrm>
            <a:off x="8145905" y="1911739"/>
            <a:ext cx="2873788" cy="2074108"/>
          </a:xfrm>
          <a:prstGeom prst="rect">
            <a:avLst/>
          </a:prstGeom>
          <a:solidFill>
            <a:srgbClr val="C8161A"/>
          </a:solidFill>
          <a:ln w="28575">
            <a:noFill/>
          </a:ln>
          <a:effectLst>
            <a:outerShdw blurRad="50800" dist="190500" dir="7200000" algn="ctr" rotWithShape="0">
              <a:schemeClr val="tx1">
                <a:lumMod val="65000"/>
                <a:lumOff val="35000"/>
                <a:alpha val="55000"/>
              </a:schemeClr>
            </a:outerShdw>
          </a:effectLst>
        </p:spPr>
        <p:txBody>
          <a:bodyPr wrap="square" tIns="182880" rtlCol="0">
            <a:noAutofit/>
          </a:bodyPr>
          <a:lstStyle/>
          <a:p>
            <a:pPr algn="ctr">
              <a:lnSpc>
                <a:spcPts val="3500"/>
              </a:lnSpc>
            </a:pPr>
            <a:r>
              <a:rPr lang="en-US" sz="3200" dirty="0">
                <a:ln w="0">
                  <a:noFill/>
                  <a:miter lim="800000"/>
                </a:ln>
                <a:solidFill>
                  <a:srgbClr val="F0F0F0"/>
                </a:solidFill>
                <a:latin typeface="Museo Sans 500" panose="02000000000000000000" pitchFamily="50" charset="0"/>
              </a:rPr>
              <a:t>When </a:t>
            </a:r>
            <a:br>
              <a:rPr lang="en-US" sz="3200" dirty="0">
                <a:ln w="0">
                  <a:noFill/>
                  <a:miter lim="800000"/>
                </a:ln>
                <a:solidFill>
                  <a:srgbClr val="F0F0F0"/>
                </a:solidFill>
                <a:latin typeface="Museo Sans 500" panose="02000000000000000000" pitchFamily="50" charset="0"/>
              </a:rPr>
            </a:br>
            <a:r>
              <a:rPr lang="en-US" sz="3200" dirty="0">
                <a:ln w="0">
                  <a:noFill/>
                  <a:miter lim="800000"/>
                </a:ln>
                <a:solidFill>
                  <a:srgbClr val="F0F0F0"/>
                </a:solidFill>
                <a:latin typeface="Museo Sans 500" panose="02000000000000000000" pitchFamily="50" charset="0"/>
              </a:rPr>
              <a:t>others get </a:t>
            </a:r>
            <a:br>
              <a:rPr lang="en-US" sz="3200" dirty="0">
                <a:ln w="0">
                  <a:noFill/>
                  <a:miter lim="800000"/>
                </a:ln>
                <a:solidFill>
                  <a:srgbClr val="F0F0F0"/>
                </a:solidFill>
                <a:latin typeface="Museo Sans 500" panose="02000000000000000000" pitchFamily="50" charset="0"/>
              </a:rPr>
            </a:br>
            <a:r>
              <a:rPr lang="en-US" sz="3200" dirty="0">
                <a:ln w="0">
                  <a:noFill/>
                  <a:miter lim="800000"/>
                </a:ln>
                <a:solidFill>
                  <a:srgbClr val="F0F0F0"/>
                </a:solidFill>
                <a:latin typeface="Museo Sans 500" panose="02000000000000000000" pitchFamily="50" charset="0"/>
              </a:rPr>
              <a:t>the praise.</a:t>
            </a:r>
          </a:p>
          <a:p>
            <a:pPr algn="ctr">
              <a:lnSpc>
                <a:spcPts val="3500"/>
              </a:lnSpc>
            </a:pPr>
            <a:r>
              <a:rPr lang="en-US" sz="2400" dirty="0">
                <a:ln w="0">
                  <a:noFill/>
                  <a:miter lim="800000"/>
                </a:ln>
                <a:solidFill>
                  <a:srgbClr val="FFFF6D"/>
                </a:solidFill>
                <a:latin typeface="Museo Sans 500" panose="02000000000000000000" pitchFamily="50" charset="0"/>
              </a:rPr>
              <a:t>(1 Samuel 18)</a:t>
            </a:r>
          </a:p>
        </p:txBody>
      </p:sp>
    </p:spTree>
    <p:extLst>
      <p:ext uri="{BB962C8B-B14F-4D97-AF65-F5344CB8AC3E}">
        <p14:creationId xmlns:p14="http://schemas.microsoft.com/office/powerpoint/2010/main" val="1204050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E71CAED-0350-67E1-8BEF-5CCD47F46340}"/>
              </a:ext>
            </a:extLst>
          </p:cNvPr>
          <p:cNvSpPr txBox="1"/>
          <p:nvPr/>
        </p:nvSpPr>
        <p:spPr>
          <a:xfrm>
            <a:off x="1735699" y="1945098"/>
            <a:ext cx="8720602" cy="3526604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tIns="91440" rtlCol="0">
            <a:noAutofit/>
          </a:bodyPr>
          <a:lstStyle/>
          <a:p>
            <a:pPr marL="115888" indent="-115888">
              <a:lnSpc>
                <a:spcPts val="3000"/>
              </a:lnSpc>
            </a:pPr>
            <a:r>
              <a:rPr lang="en-US" sz="2800" dirty="0">
                <a:ln w="0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useo Sans 500" panose="02000000000000000000" pitchFamily="50" charset="0"/>
              </a:rPr>
              <a:t>“Deliver me from </a:t>
            </a:r>
            <a:r>
              <a:rPr lang="en-US" sz="2800" dirty="0" err="1">
                <a:ln w="0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useo Sans 500" panose="02000000000000000000" pitchFamily="50" charset="0"/>
              </a:rPr>
              <a:t>bloodguiltiness</a:t>
            </a:r>
            <a:r>
              <a:rPr lang="en-US" sz="2800" dirty="0">
                <a:ln w="0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useo Sans 500" panose="02000000000000000000" pitchFamily="50" charset="0"/>
              </a:rPr>
              <a:t>, O God, the God of my salvation; then my tongue will joyfully sing of Your righteousness. O Lord, open my lips, that my mouth may declare Your praise. For You do not delight in sacrifice, otherwise I would give it; You are not pleased with burnt offering. The sacrifices of God are a broken spirit; a broken and a contrite heart, O God, You will not despise.”  </a:t>
            </a:r>
          </a:p>
          <a:p>
            <a:pPr marL="115888" indent="-115888">
              <a:lnSpc>
                <a:spcPts val="3000"/>
              </a:lnSpc>
            </a:pPr>
            <a:r>
              <a:rPr lang="en-US" sz="2800" dirty="0">
                <a:ln w="0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useo Sans 500" panose="02000000000000000000" pitchFamily="50" charset="0"/>
              </a:rPr>
              <a:t>						</a:t>
            </a:r>
            <a:r>
              <a:rPr lang="en-US" sz="2800" dirty="0">
                <a:ln w="0">
                  <a:noFill/>
                  <a:miter lim="800000"/>
                </a:ln>
                <a:solidFill>
                  <a:srgbClr val="C8161A"/>
                </a:solidFill>
                <a:latin typeface="Museo Sans 500" panose="02000000000000000000" pitchFamily="50" charset="0"/>
              </a:rPr>
              <a:t>Psalm 51:14-17</a:t>
            </a:r>
          </a:p>
          <a:p>
            <a:pPr>
              <a:lnSpc>
                <a:spcPts val="3000"/>
              </a:lnSpc>
            </a:pPr>
            <a:endParaRPr lang="en-US" sz="2800" dirty="0">
              <a:ln w="0">
                <a:noFill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Museo Sans 500" panose="020000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03552D-069C-EFC8-315B-D56EC7CE33C3}"/>
              </a:ext>
            </a:extLst>
          </p:cNvPr>
          <p:cNvSpPr txBox="1"/>
          <p:nvPr/>
        </p:nvSpPr>
        <p:spPr>
          <a:xfrm>
            <a:off x="578733" y="692149"/>
            <a:ext cx="11144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0">
                  <a:noFill/>
                  <a:miter lim="800000"/>
                </a:ln>
                <a:solidFill>
                  <a:srgbClr val="DD181E"/>
                </a:solidFill>
                <a:latin typeface="Museo Sans 500" panose="02000000000000000000" pitchFamily="50" charset="0"/>
              </a:rPr>
              <a:t>A TRULY TENDER HEART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652EE8-C900-48EB-3C2E-7DEFA5FC33F3}"/>
              </a:ext>
            </a:extLst>
          </p:cNvPr>
          <p:cNvSpPr txBox="1"/>
          <p:nvPr/>
        </p:nvSpPr>
        <p:spPr>
          <a:xfrm>
            <a:off x="1053198" y="1696720"/>
            <a:ext cx="3183522" cy="1732280"/>
          </a:xfrm>
          <a:prstGeom prst="rect">
            <a:avLst/>
          </a:prstGeom>
          <a:solidFill>
            <a:srgbClr val="C8161A"/>
          </a:solidFill>
          <a:ln w="28575">
            <a:noFill/>
          </a:ln>
          <a:effectLst>
            <a:outerShdw blurRad="50800" dist="101600" dir="7200000" algn="ctr" rotWithShape="0">
              <a:schemeClr val="tx1">
                <a:lumMod val="65000"/>
                <a:lumOff val="35000"/>
                <a:alpha val="55000"/>
              </a:schemeClr>
            </a:outerShdw>
          </a:effectLst>
        </p:spPr>
        <p:txBody>
          <a:bodyPr wrap="square" tIns="91440" bIns="0" rtlCol="0">
            <a:noAutofit/>
          </a:bodyPr>
          <a:lstStyle/>
          <a:p>
            <a:pPr algn="ctr">
              <a:lnSpc>
                <a:spcPts val="3200"/>
              </a:lnSpc>
            </a:pPr>
            <a:r>
              <a:rPr lang="en-US" sz="3200" dirty="0">
                <a:ln w="0">
                  <a:noFill/>
                  <a:miter lim="800000"/>
                </a:ln>
                <a:solidFill>
                  <a:srgbClr val="F0F0F0"/>
                </a:solidFill>
                <a:latin typeface="Museo Sans 500" panose="02000000000000000000" pitchFamily="50" charset="0"/>
              </a:rPr>
              <a:t>When actions have consequences.</a:t>
            </a:r>
          </a:p>
          <a:p>
            <a:pPr algn="ctr">
              <a:lnSpc>
                <a:spcPts val="3200"/>
              </a:lnSpc>
            </a:pPr>
            <a:r>
              <a:rPr lang="en-US" sz="2400" dirty="0">
                <a:ln w="0">
                  <a:noFill/>
                  <a:miter lim="800000"/>
                </a:ln>
                <a:solidFill>
                  <a:srgbClr val="FFFF6D"/>
                </a:solidFill>
                <a:latin typeface="Museo Sans 500" panose="02000000000000000000" pitchFamily="50" charset="0"/>
              </a:rPr>
              <a:t>(1 Samuel 22)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2497D8-D86E-7BC2-0AA2-C0D7008567AF}"/>
              </a:ext>
            </a:extLst>
          </p:cNvPr>
          <p:cNvSpPr txBox="1"/>
          <p:nvPr/>
        </p:nvSpPr>
        <p:spPr>
          <a:xfrm>
            <a:off x="4507598" y="1696720"/>
            <a:ext cx="3183522" cy="1732280"/>
          </a:xfrm>
          <a:prstGeom prst="rect">
            <a:avLst/>
          </a:prstGeom>
          <a:solidFill>
            <a:srgbClr val="C8161A"/>
          </a:solidFill>
          <a:ln w="28575">
            <a:noFill/>
          </a:ln>
          <a:effectLst>
            <a:outerShdw blurRad="50800" dist="101600" dir="7200000" algn="ctr" rotWithShape="0">
              <a:schemeClr val="tx1">
                <a:lumMod val="65000"/>
                <a:lumOff val="35000"/>
                <a:alpha val="55000"/>
              </a:schemeClr>
            </a:outerShdw>
          </a:effectLst>
        </p:spPr>
        <p:txBody>
          <a:bodyPr wrap="square" tIns="91440" bIns="0" rtlCol="0">
            <a:noAutofit/>
          </a:bodyPr>
          <a:lstStyle/>
          <a:p>
            <a:pPr algn="ctr">
              <a:lnSpc>
                <a:spcPts val="3200"/>
              </a:lnSpc>
            </a:pPr>
            <a:r>
              <a:rPr lang="en-US" sz="3200" dirty="0">
                <a:ln w="0">
                  <a:noFill/>
                  <a:miter lim="800000"/>
                </a:ln>
                <a:solidFill>
                  <a:srgbClr val="F0F0F0"/>
                </a:solidFill>
                <a:latin typeface="Museo Sans 500" panose="02000000000000000000" pitchFamily="50" charset="0"/>
              </a:rPr>
              <a:t>When he </a:t>
            </a:r>
          </a:p>
          <a:p>
            <a:pPr algn="ctr">
              <a:lnSpc>
                <a:spcPts val="3200"/>
              </a:lnSpc>
            </a:pPr>
            <a:r>
              <a:rPr lang="en-US" sz="3200" dirty="0">
                <a:ln w="0">
                  <a:noFill/>
                  <a:miter lim="800000"/>
                </a:ln>
                <a:solidFill>
                  <a:srgbClr val="F0F0F0"/>
                </a:solidFill>
                <a:latin typeface="Museo Sans 500" panose="02000000000000000000" pitchFamily="50" charset="0"/>
              </a:rPr>
              <a:t>finally has </a:t>
            </a:r>
          </a:p>
          <a:p>
            <a:pPr algn="ctr">
              <a:lnSpc>
                <a:spcPts val="3200"/>
              </a:lnSpc>
            </a:pPr>
            <a:r>
              <a:rPr lang="en-US" sz="3200" dirty="0">
                <a:ln w="0">
                  <a:noFill/>
                  <a:miter lim="800000"/>
                </a:ln>
                <a:solidFill>
                  <a:srgbClr val="F0F0F0"/>
                </a:solidFill>
                <a:latin typeface="Museo Sans 500" panose="02000000000000000000" pitchFamily="50" charset="0"/>
              </a:rPr>
              <a:t>his chance.</a:t>
            </a:r>
          </a:p>
          <a:p>
            <a:pPr algn="ctr">
              <a:lnSpc>
                <a:spcPts val="3200"/>
              </a:lnSpc>
            </a:pPr>
            <a:r>
              <a:rPr lang="en-US" sz="2400" dirty="0">
                <a:ln w="0">
                  <a:noFill/>
                  <a:miter lim="800000"/>
                </a:ln>
                <a:solidFill>
                  <a:srgbClr val="FFFF6D"/>
                </a:solidFill>
                <a:latin typeface="Museo Sans 500" panose="02000000000000000000" pitchFamily="50" charset="0"/>
              </a:rPr>
              <a:t>(1 Samuel 24)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CD0B01-3888-E88C-5002-8D3B8EEAFE20}"/>
              </a:ext>
            </a:extLst>
          </p:cNvPr>
          <p:cNvSpPr txBox="1"/>
          <p:nvPr/>
        </p:nvSpPr>
        <p:spPr>
          <a:xfrm>
            <a:off x="8063598" y="1696720"/>
            <a:ext cx="3183522" cy="1732280"/>
          </a:xfrm>
          <a:prstGeom prst="rect">
            <a:avLst/>
          </a:prstGeom>
          <a:solidFill>
            <a:srgbClr val="C8161A"/>
          </a:solidFill>
          <a:ln w="28575">
            <a:noFill/>
          </a:ln>
          <a:effectLst>
            <a:outerShdw blurRad="50800" dist="101600" dir="7200000" algn="ctr" rotWithShape="0">
              <a:schemeClr val="tx1">
                <a:lumMod val="65000"/>
                <a:lumOff val="35000"/>
                <a:alpha val="55000"/>
              </a:schemeClr>
            </a:outerShdw>
          </a:effectLst>
        </p:spPr>
        <p:txBody>
          <a:bodyPr wrap="square" tIns="91440" bIns="0" rtlCol="0">
            <a:noAutofit/>
          </a:bodyPr>
          <a:lstStyle/>
          <a:p>
            <a:pPr algn="ctr">
              <a:lnSpc>
                <a:spcPts val="3200"/>
              </a:lnSpc>
            </a:pPr>
            <a:r>
              <a:rPr lang="en-US" sz="3200" dirty="0">
                <a:ln w="0">
                  <a:noFill/>
                  <a:miter lim="800000"/>
                </a:ln>
                <a:solidFill>
                  <a:srgbClr val="F0F0F0"/>
                </a:solidFill>
                <a:latin typeface="Museo Sans 500" panose="02000000000000000000" pitchFamily="50" charset="0"/>
              </a:rPr>
              <a:t>When he </a:t>
            </a:r>
            <a:br>
              <a:rPr lang="en-US" sz="3200" dirty="0">
                <a:ln w="0">
                  <a:noFill/>
                  <a:miter lim="800000"/>
                </a:ln>
                <a:solidFill>
                  <a:srgbClr val="F0F0F0"/>
                </a:solidFill>
                <a:latin typeface="Museo Sans 500" panose="02000000000000000000" pitchFamily="50" charset="0"/>
              </a:rPr>
            </a:br>
            <a:r>
              <a:rPr lang="en-US" sz="3200" dirty="0">
                <a:ln w="0">
                  <a:noFill/>
                  <a:miter lim="800000"/>
                </a:ln>
                <a:solidFill>
                  <a:srgbClr val="F0F0F0"/>
                </a:solidFill>
                <a:latin typeface="Museo Sans 500" panose="02000000000000000000" pitchFamily="50" charset="0"/>
              </a:rPr>
              <a:t>didn’t do due diligence.</a:t>
            </a:r>
          </a:p>
          <a:p>
            <a:pPr algn="ctr">
              <a:lnSpc>
                <a:spcPts val="3200"/>
              </a:lnSpc>
            </a:pPr>
            <a:r>
              <a:rPr lang="en-US" sz="2400" dirty="0">
                <a:ln w="0">
                  <a:noFill/>
                  <a:miter lim="800000"/>
                </a:ln>
                <a:solidFill>
                  <a:srgbClr val="FFFF6D"/>
                </a:solidFill>
                <a:latin typeface="Museo Sans 500" panose="02000000000000000000" pitchFamily="50" charset="0"/>
              </a:rPr>
              <a:t>(2 Samuel 6)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69B40C-7307-057D-F213-965CFF34BE75}"/>
              </a:ext>
            </a:extLst>
          </p:cNvPr>
          <p:cNvSpPr txBox="1"/>
          <p:nvPr/>
        </p:nvSpPr>
        <p:spPr>
          <a:xfrm>
            <a:off x="2648318" y="3708400"/>
            <a:ext cx="3183522" cy="1732280"/>
          </a:xfrm>
          <a:prstGeom prst="rect">
            <a:avLst/>
          </a:prstGeom>
          <a:solidFill>
            <a:srgbClr val="C8161A"/>
          </a:solidFill>
          <a:ln w="28575">
            <a:noFill/>
          </a:ln>
          <a:effectLst>
            <a:outerShdw blurRad="50800" dist="101600" dir="7200000" algn="ctr" rotWithShape="0">
              <a:schemeClr val="tx1">
                <a:lumMod val="65000"/>
                <a:lumOff val="35000"/>
                <a:alpha val="55000"/>
              </a:schemeClr>
            </a:outerShdw>
          </a:effectLst>
        </p:spPr>
        <p:txBody>
          <a:bodyPr wrap="square" tIns="91440" bIns="0" rtlCol="0">
            <a:noAutofit/>
          </a:bodyPr>
          <a:lstStyle/>
          <a:p>
            <a:pPr algn="ctr">
              <a:lnSpc>
                <a:spcPts val="3200"/>
              </a:lnSpc>
            </a:pPr>
            <a:r>
              <a:rPr lang="en-US" sz="3200" dirty="0">
                <a:ln w="0">
                  <a:noFill/>
                  <a:miter lim="800000"/>
                </a:ln>
                <a:solidFill>
                  <a:srgbClr val="F0F0F0"/>
                </a:solidFill>
                <a:latin typeface="Museo Sans 500" panose="02000000000000000000" pitchFamily="50" charset="0"/>
              </a:rPr>
              <a:t>When confronted by Nathan.</a:t>
            </a:r>
          </a:p>
          <a:p>
            <a:pPr algn="ctr">
              <a:lnSpc>
                <a:spcPts val="3200"/>
              </a:lnSpc>
            </a:pPr>
            <a:r>
              <a:rPr lang="en-US" sz="2400" dirty="0">
                <a:ln w="0">
                  <a:noFill/>
                  <a:miter lim="800000"/>
                </a:ln>
                <a:solidFill>
                  <a:srgbClr val="FFFF6D"/>
                </a:solidFill>
                <a:latin typeface="Museo Sans 500" panose="02000000000000000000" pitchFamily="50" charset="0"/>
              </a:rPr>
              <a:t>(2 Samuel 12)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1D0830-D5A1-0D0D-1CEB-6C48315CA5C2}"/>
              </a:ext>
            </a:extLst>
          </p:cNvPr>
          <p:cNvSpPr txBox="1"/>
          <p:nvPr/>
        </p:nvSpPr>
        <p:spPr>
          <a:xfrm>
            <a:off x="6380397" y="3708400"/>
            <a:ext cx="3183522" cy="1732280"/>
          </a:xfrm>
          <a:prstGeom prst="rect">
            <a:avLst/>
          </a:prstGeom>
          <a:solidFill>
            <a:srgbClr val="C8161A"/>
          </a:solidFill>
          <a:ln w="28575">
            <a:noFill/>
          </a:ln>
          <a:effectLst>
            <a:outerShdw blurRad="50800" dist="101600" dir="7200000" algn="ctr" rotWithShape="0">
              <a:schemeClr val="tx1">
                <a:lumMod val="65000"/>
                <a:lumOff val="35000"/>
                <a:alpha val="55000"/>
              </a:schemeClr>
            </a:outerShdw>
          </a:effectLst>
        </p:spPr>
        <p:txBody>
          <a:bodyPr wrap="square" tIns="91440" bIns="0" rtlCol="0">
            <a:noAutofit/>
          </a:bodyPr>
          <a:lstStyle/>
          <a:p>
            <a:pPr algn="ctr">
              <a:lnSpc>
                <a:spcPts val="3200"/>
              </a:lnSpc>
            </a:pPr>
            <a:r>
              <a:rPr lang="en-US" sz="3200" dirty="0">
                <a:ln w="0">
                  <a:noFill/>
                  <a:miter lim="800000"/>
                </a:ln>
                <a:solidFill>
                  <a:srgbClr val="F0F0F0"/>
                </a:solidFill>
                <a:latin typeface="Museo Sans 500" panose="02000000000000000000" pitchFamily="50" charset="0"/>
              </a:rPr>
              <a:t>When he chooses </a:t>
            </a:r>
          </a:p>
          <a:p>
            <a:pPr algn="ctr">
              <a:lnSpc>
                <a:spcPts val="3200"/>
              </a:lnSpc>
            </a:pPr>
            <a:r>
              <a:rPr lang="en-US" sz="3200" dirty="0">
                <a:ln w="0">
                  <a:noFill/>
                  <a:miter lim="800000"/>
                </a:ln>
                <a:solidFill>
                  <a:srgbClr val="F0F0F0"/>
                </a:solidFill>
                <a:latin typeface="Museo Sans 500" panose="02000000000000000000" pitchFamily="50" charset="0"/>
              </a:rPr>
              <a:t>poorly.</a:t>
            </a:r>
          </a:p>
          <a:p>
            <a:pPr algn="ctr">
              <a:lnSpc>
                <a:spcPts val="3200"/>
              </a:lnSpc>
            </a:pPr>
            <a:r>
              <a:rPr lang="en-US" sz="2400" dirty="0">
                <a:ln w="0">
                  <a:noFill/>
                  <a:miter lim="800000"/>
                </a:ln>
                <a:solidFill>
                  <a:srgbClr val="FFFF6D"/>
                </a:solidFill>
                <a:latin typeface="Museo Sans 500" panose="02000000000000000000" pitchFamily="50" charset="0"/>
              </a:rPr>
              <a:t>(2 Samuel 24)</a:t>
            </a:r>
          </a:p>
        </p:txBody>
      </p:sp>
    </p:spTree>
    <p:extLst>
      <p:ext uri="{BB962C8B-B14F-4D97-AF65-F5344CB8AC3E}">
        <p14:creationId xmlns:p14="http://schemas.microsoft.com/office/powerpoint/2010/main" val="2852637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03552D-069C-EFC8-315B-D56EC7CE33C3}"/>
              </a:ext>
            </a:extLst>
          </p:cNvPr>
          <p:cNvSpPr txBox="1"/>
          <p:nvPr/>
        </p:nvSpPr>
        <p:spPr>
          <a:xfrm>
            <a:off x="578733" y="551473"/>
            <a:ext cx="11144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0">
                  <a:noFill/>
                  <a:miter lim="800000"/>
                </a:ln>
                <a:solidFill>
                  <a:srgbClr val="DD181E"/>
                </a:solidFill>
                <a:latin typeface="Museo Sans 500" panose="02000000000000000000" pitchFamily="50" charset="0"/>
              </a:rPr>
              <a:t>HOW TENDER ARE YOU?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4ACCA2-534D-7FAB-F5F2-8F715EA6D124}"/>
              </a:ext>
            </a:extLst>
          </p:cNvPr>
          <p:cNvSpPr txBox="1"/>
          <p:nvPr/>
        </p:nvSpPr>
        <p:spPr>
          <a:xfrm>
            <a:off x="1477107" y="1885852"/>
            <a:ext cx="9237786" cy="3086295"/>
          </a:xfrm>
          <a:prstGeom prst="rect">
            <a:avLst/>
          </a:prstGeom>
          <a:solidFill>
            <a:srgbClr val="3333FF"/>
          </a:solidFill>
          <a:ln w="28575">
            <a:noFill/>
          </a:ln>
          <a:effectLst>
            <a:outerShdw blurRad="50800" dist="101600" dir="7200000" algn="ctr" rotWithShape="0">
              <a:schemeClr val="tx1">
                <a:lumMod val="65000"/>
                <a:lumOff val="35000"/>
                <a:alpha val="55000"/>
              </a:schemeClr>
            </a:outerShdw>
          </a:effectLst>
        </p:spPr>
        <p:txBody>
          <a:bodyPr wrap="square" tIns="91440" bIns="0" rtlCol="0">
            <a:noAutofit/>
          </a:bodyPr>
          <a:lstStyle/>
          <a:p>
            <a:pPr algn="ctr">
              <a:lnSpc>
                <a:spcPts val="3200"/>
              </a:lnSpc>
            </a:pPr>
            <a:r>
              <a:rPr lang="en-US" sz="3200" dirty="0">
                <a:ln w="0">
                  <a:noFill/>
                  <a:miter lim="800000"/>
                </a:ln>
                <a:solidFill>
                  <a:srgbClr val="F0F0F0"/>
                </a:solidFill>
                <a:latin typeface="Museo Sans 500" panose="02000000000000000000" pitchFamily="50" charset="0"/>
              </a:rPr>
              <a:t>“There is one vice of which no man in the world is free; and of which hardly any people, except Christians, ever imagine they are guilty of themselves…There is no fault which makes </a:t>
            </a:r>
          </a:p>
          <a:p>
            <a:pPr algn="ctr">
              <a:lnSpc>
                <a:spcPts val="3200"/>
              </a:lnSpc>
            </a:pPr>
            <a:r>
              <a:rPr lang="en-US" sz="3200" dirty="0">
                <a:ln w="0">
                  <a:noFill/>
                  <a:miter lim="800000"/>
                </a:ln>
                <a:solidFill>
                  <a:srgbClr val="F0F0F0"/>
                </a:solidFill>
                <a:latin typeface="Museo Sans 500" panose="02000000000000000000" pitchFamily="50" charset="0"/>
              </a:rPr>
              <a:t>a man more unpopular, and no fault which </a:t>
            </a:r>
          </a:p>
          <a:p>
            <a:pPr algn="ctr">
              <a:lnSpc>
                <a:spcPts val="3200"/>
              </a:lnSpc>
            </a:pPr>
            <a:r>
              <a:rPr lang="en-US" sz="3200" dirty="0">
                <a:ln w="0">
                  <a:noFill/>
                  <a:miter lim="800000"/>
                </a:ln>
                <a:solidFill>
                  <a:srgbClr val="F0F0F0"/>
                </a:solidFill>
                <a:latin typeface="Museo Sans 500" panose="02000000000000000000" pitchFamily="50" charset="0"/>
              </a:rPr>
              <a:t>we are more unconscious of in ourselves.”</a:t>
            </a:r>
          </a:p>
          <a:p>
            <a:pPr algn="ctr">
              <a:lnSpc>
                <a:spcPts val="3200"/>
              </a:lnSpc>
            </a:pPr>
            <a:r>
              <a:rPr lang="en-US" sz="3200" i="1" dirty="0">
                <a:ln w="0">
                  <a:noFill/>
                  <a:miter lim="800000"/>
                </a:ln>
                <a:solidFill>
                  <a:srgbClr val="F0F0F0"/>
                </a:solidFill>
                <a:latin typeface="Museo Sans 500" panose="02000000000000000000" pitchFamily="50" charset="0"/>
              </a:rPr>
              <a:t>                                     </a:t>
            </a:r>
            <a:r>
              <a:rPr lang="en-US" sz="3200" i="1" dirty="0">
                <a:ln w="0">
                  <a:noFill/>
                  <a:miter lim="800000"/>
                </a:ln>
                <a:solidFill>
                  <a:srgbClr val="FFFF6D"/>
                </a:solidFill>
                <a:latin typeface="Museo Sans 500" panose="02000000000000000000" pitchFamily="50" charset="0"/>
              </a:rPr>
              <a:t>-C.S. Lewis</a:t>
            </a:r>
          </a:p>
        </p:txBody>
      </p:sp>
    </p:spTree>
    <p:extLst>
      <p:ext uri="{BB962C8B-B14F-4D97-AF65-F5344CB8AC3E}">
        <p14:creationId xmlns:p14="http://schemas.microsoft.com/office/powerpoint/2010/main" val="2241914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03552D-069C-EFC8-315B-D56EC7CE33C3}"/>
              </a:ext>
            </a:extLst>
          </p:cNvPr>
          <p:cNvSpPr txBox="1"/>
          <p:nvPr/>
        </p:nvSpPr>
        <p:spPr>
          <a:xfrm>
            <a:off x="578733" y="551473"/>
            <a:ext cx="11144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0">
                  <a:noFill/>
                  <a:miter lim="800000"/>
                </a:ln>
                <a:solidFill>
                  <a:srgbClr val="DD181E"/>
                </a:solidFill>
                <a:latin typeface="Museo Sans 500" panose="02000000000000000000" pitchFamily="50" charset="0"/>
              </a:rPr>
              <a:t>HOW TENDER ARE YOU?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9C5CA-3F59-7027-B94E-443A0EBE3F17}"/>
              </a:ext>
            </a:extLst>
          </p:cNvPr>
          <p:cNvSpPr txBox="1"/>
          <p:nvPr/>
        </p:nvSpPr>
        <p:spPr>
          <a:xfrm>
            <a:off x="854958" y="1802834"/>
            <a:ext cx="8498592" cy="631608"/>
          </a:xfrm>
          <a:prstGeom prst="rect">
            <a:avLst/>
          </a:prstGeom>
          <a:solidFill>
            <a:srgbClr val="6B6B6B"/>
          </a:solidFill>
          <a:ln w="28575">
            <a:noFill/>
          </a:ln>
          <a:effectLst/>
        </p:spPr>
        <p:txBody>
          <a:bodyPr wrap="square" tIns="91440" rtlCol="0">
            <a:noAutofit/>
          </a:bodyPr>
          <a:lstStyle/>
          <a:p>
            <a:pPr algn="ctr">
              <a:lnSpc>
                <a:spcPts val="3600"/>
              </a:lnSpc>
            </a:pPr>
            <a:r>
              <a:rPr lang="en-US" sz="3200" spc="-150" dirty="0">
                <a:ln w="0">
                  <a:noFill/>
                  <a:miter lim="800000"/>
                </a:ln>
                <a:solidFill>
                  <a:srgbClr val="F5F5F5"/>
                </a:solidFill>
                <a:latin typeface="Museo Sans 500" panose="02000000000000000000" pitchFamily="50" charset="0"/>
              </a:rPr>
              <a:t>Hard-hearted people decide before they listen.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79E29-E700-095F-935F-62173BAE0BE0}"/>
              </a:ext>
            </a:extLst>
          </p:cNvPr>
          <p:cNvSpPr txBox="1"/>
          <p:nvPr/>
        </p:nvSpPr>
        <p:spPr>
          <a:xfrm>
            <a:off x="854958" y="2878952"/>
            <a:ext cx="8498592" cy="1076118"/>
          </a:xfrm>
          <a:prstGeom prst="rect">
            <a:avLst/>
          </a:prstGeom>
          <a:solidFill>
            <a:srgbClr val="6B6B6B"/>
          </a:solidFill>
          <a:ln w="28575">
            <a:noFill/>
          </a:ln>
          <a:effectLst/>
        </p:spPr>
        <p:txBody>
          <a:bodyPr wrap="square" tIns="91440" rtlCol="0">
            <a:noAutofit/>
          </a:bodyPr>
          <a:lstStyle/>
          <a:p>
            <a:pPr algn="ctr">
              <a:lnSpc>
                <a:spcPts val="3600"/>
              </a:lnSpc>
            </a:pPr>
            <a:r>
              <a:rPr lang="en-US" sz="3200" dirty="0">
                <a:ln w="0">
                  <a:noFill/>
                  <a:miter lim="800000"/>
                </a:ln>
                <a:solidFill>
                  <a:srgbClr val="F5F5F5"/>
                </a:solidFill>
                <a:latin typeface="Museo Sans 500" panose="02000000000000000000" pitchFamily="50" charset="0"/>
              </a:rPr>
              <a:t>Hard-hearted people look, not for truth, </a:t>
            </a:r>
            <a:br>
              <a:rPr lang="en-US" sz="3200" dirty="0">
                <a:ln w="0">
                  <a:noFill/>
                  <a:miter lim="800000"/>
                </a:ln>
                <a:solidFill>
                  <a:srgbClr val="F5F5F5"/>
                </a:solidFill>
                <a:latin typeface="Museo Sans 500" panose="02000000000000000000" pitchFamily="50" charset="0"/>
              </a:rPr>
            </a:br>
            <a:r>
              <a:rPr lang="en-US" sz="3200" dirty="0">
                <a:ln w="0">
                  <a:noFill/>
                  <a:miter lim="800000"/>
                </a:ln>
                <a:solidFill>
                  <a:srgbClr val="F5F5F5"/>
                </a:solidFill>
                <a:latin typeface="Museo Sans 500" panose="02000000000000000000" pitchFamily="50" charset="0"/>
              </a:rPr>
              <a:t>but for reasons to be right.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F62232-6909-8744-7E11-C31A5F53FA08}"/>
              </a:ext>
            </a:extLst>
          </p:cNvPr>
          <p:cNvSpPr txBox="1"/>
          <p:nvPr/>
        </p:nvSpPr>
        <p:spPr>
          <a:xfrm>
            <a:off x="854958" y="4399662"/>
            <a:ext cx="8498592" cy="631608"/>
          </a:xfrm>
          <a:prstGeom prst="rect">
            <a:avLst/>
          </a:prstGeom>
          <a:solidFill>
            <a:srgbClr val="6B6B6B"/>
          </a:solidFill>
          <a:ln w="28575">
            <a:noFill/>
          </a:ln>
          <a:effectLst/>
        </p:spPr>
        <p:txBody>
          <a:bodyPr wrap="square" tIns="91440" rtlCol="0">
            <a:noAutofit/>
          </a:bodyPr>
          <a:lstStyle/>
          <a:p>
            <a:pPr algn="ctr">
              <a:lnSpc>
                <a:spcPts val="3600"/>
              </a:lnSpc>
            </a:pPr>
            <a:r>
              <a:rPr lang="en-US" sz="3200" dirty="0">
                <a:ln w="0">
                  <a:noFill/>
                  <a:miter lim="800000"/>
                </a:ln>
                <a:solidFill>
                  <a:srgbClr val="F5F5F5"/>
                </a:solidFill>
                <a:latin typeface="Museo Sans 500" panose="02000000000000000000" pitchFamily="50" charset="0"/>
              </a:rPr>
              <a:t>Hard-hearted people can’t be moved.</a:t>
            </a:r>
          </a:p>
        </p:txBody>
      </p:sp>
    </p:spTree>
    <p:extLst>
      <p:ext uri="{BB962C8B-B14F-4D97-AF65-F5344CB8AC3E}">
        <p14:creationId xmlns:p14="http://schemas.microsoft.com/office/powerpoint/2010/main" val="156028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03552D-069C-EFC8-315B-D56EC7CE33C3}"/>
              </a:ext>
            </a:extLst>
          </p:cNvPr>
          <p:cNvSpPr txBox="1"/>
          <p:nvPr/>
        </p:nvSpPr>
        <p:spPr>
          <a:xfrm>
            <a:off x="578733" y="551473"/>
            <a:ext cx="11144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0">
                  <a:noFill/>
                  <a:miter lim="800000"/>
                </a:ln>
                <a:solidFill>
                  <a:srgbClr val="DD181E"/>
                </a:solidFill>
                <a:latin typeface="Museo Sans 500" panose="02000000000000000000" pitchFamily="50" charset="0"/>
              </a:rPr>
              <a:t>HOW TENDER ARE YOU?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9C5CA-3F59-7027-B94E-443A0EBE3F17}"/>
              </a:ext>
            </a:extLst>
          </p:cNvPr>
          <p:cNvSpPr txBox="1"/>
          <p:nvPr/>
        </p:nvSpPr>
        <p:spPr>
          <a:xfrm>
            <a:off x="578733" y="1655747"/>
            <a:ext cx="6878707" cy="631608"/>
          </a:xfrm>
          <a:prstGeom prst="rect">
            <a:avLst/>
          </a:prstGeom>
          <a:solidFill>
            <a:srgbClr val="6B6B6B"/>
          </a:solidFill>
          <a:ln w="28575">
            <a:noFill/>
          </a:ln>
          <a:effectLst/>
        </p:spPr>
        <p:txBody>
          <a:bodyPr wrap="square" tIns="91440" rtlCol="0">
            <a:noAutofit/>
          </a:bodyPr>
          <a:lstStyle/>
          <a:p>
            <a:pPr>
              <a:lnSpc>
                <a:spcPts val="3600"/>
              </a:lnSpc>
            </a:pPr>
            <a:r>
              <a:rPr lang="en-US" sz="3200" dirty="0">
                <a:ln w="0">
                  <a:noFill/>
                  <a:miter lim="800000"/>
                </a:ln>
                <a:solidFill>
                  <a:srgbClr val="F5F5F5"/>
                </a:solidFill>
                <a:latin typeface="Museo Sans 500" panose="02000000000000000000" pitchFamily="50" charset="0"/>
              </a:rPr>
              <a:t>Why is it so hard to be softhearted?</a:t>
            </a:r>
          </a:p>
        </p:txBody>
      </p:sp>
    </p:spTree>
    <p:extLst>
      <p:ext uri="{BB962C8B-B14F-4D97-AF65-F5344CB8AC3E}">
        <p14:creationId xmlns:p14="http://schemas.microsoft.com/office/powerpoint/2010/main" val="1931956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03552D-069C-EFC8-315B-D56EC7CE33C3}"/>
              </a:ext>
            </a:extLst>
          </p:cNvPr>
          <p:cNvSpPr txBox="1"/>
          <p:nvPr/>
        </p:nvSpPr>
        <p:spPr>
          <a:xfrm>
            <a:off x="578733" y="551473"/>
            <a:ext cx="11144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0">
                  <a:noFill/>
                  <a:miter lim="800000"/>
                </a:ln>
                <a:solidFill>
                  <a:srgbClr val="DD181E"/>
                </a:solidFill>
                <a:latin typeface="Museo Sans 500" panose="02000000000000000000" pitchFamily="50" charset="0"/>
              </a:rPr>
              <a:t>HOW TENDER ARE YOU?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9C5CA-3F59-7027-B94E-443A0EBE3F17}"/>
              </a:ext>
            </a:extLst>
          </p:cNvPr>
          <p:cNvSpPr txBox="1"/>
          <p:nvPr/>
        </p:nvSpPr>
        <p:spPr>
          <a:xfrm>
            <a:off x="578733" y="1655747"/>
            <a:ext cx="7803267" cy="631608"/>
          </a:xfrm>
          <a:prstGeom prst="rect">
            <a:avLst/>
          </a:prstGeom>
          <a:solidFill>
            <a:srgbClr val="6B6B6B"/>
          </a:solidFill>
          <a:ln w="28575">
            <a:noFill/>
          </a:ln>
          <a:effectLst/>
        </p:spPr>
        <p:txBody>
          <a:bodyPr wrap="square" tIns="91440" rtlCol="0">
            <a:noAutofit/>
          </a:bodyPr>
          <a:lstStyle/>
          <a:p>
            <a:pPr>
              <a:lnSpc>
                <a:spcPts val="3600"/>
              </a:lnSpc>
            </a:pPr>
            <a:r>
              <a:rPr lang="en-US" sz="3200" dirty="0">
                <a:ln w="0">
                  <a:noFill/>
                  <a:miter lim="800000"/>
                </a:ln>
                <a:solidFill>
                  <a:srgbClr val="F5F5F5"/>
                </a:solidFill>
                <a:latin typeface="Museo Sans 500" panose="02000000000000000000" pitchFamily="50" charset="0"/>
              </a:rPr>
              <a:t>How do we develop tenderheartedness?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E93439-B09E-D642-1399-795BB7312CC1}"/>
              </a:ext>
            </a:extLst>
          </p:cNvPr>
          <p:cNvSpPr txBox="1"/>
          <p:nvPr/>
        </p:nvSpPr>
        <p:spPr>
          <a:xfrm>
            <a:off x="931151" y="2880631"/>
            <a:ext cx="3400964" cy="1122964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tIns="182880" bIns="0" rtlCol="0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3200" dirty="0">
                <a:ln w="0">
                  <a:noFill/>
                  <a:miter lim="800000"/>
                </a:ln>
                <a:solidFill>
                  <a:srgbClr val="C8161A"/>
                </a:solidFill>
                <a:latin typeface="Museo Sans 500" panose="02000000000000000000" pitchFamily="50" charset="0"/>
              </a:rPr>
              <a:t>Listen</a:t>
            </a:r>
            <a:br>
              <a:rPr lang="en-US" sz="3200" dirty="0">
                <a:ln w="0">
                  <a:noFill/>
                  <a:miter lim="800000"/>
                </a:ln>
                <a:solidFill>
                  <a:srgbClr val="C8161A"/>
                </a:solidFill>
                <a:latin typeface="Museo Sans 500" panose="02000000000000000000" pitchFamily="50" charset="0"/>
              </a:rPr>
            </a:br>
            <a:r>
              <a:rPr lang="en-US" sz="2200" dirty="0">
                <a:ln w="0">
                  <a:noFill/>
                  <a:miter lim="800000"/>
                </a:ln>
                <a:solidFill>
                  <a:srgbClr val="6B6B6B"/>
                </a:solidFill>
                <a:latin typeface="Museo Sans 500" panose="02000000000000000000" pitchFamily="50" charset="0"/>
              </a:rPr>
              <a:t>(2 Samuel 12:1-4)</a:t>
            </a:r>
          </a:p>
          <a:p>
            <a:pPr algn="ctr">
              <a:lnSpc>
                <a:spcPts val="2800"/>
              </a:lnSpc>
            </a:pPr>
            <a:endParaRPr lang="en-US" sz="3200" dirty="0">
              <a:ln w="0">
                <a:noFill/>
                <a:miter lim="800000"/>
              </a:ln>
              <a:solidFill>
                <a:srgbClr val="C8161A"/>
              </a:solidFill>
              <a:latin typeface="Museo Sans 500" panose="020000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57B780-37D0-CDD2-8AD5-77A8DF0BA602}"/>
              </a:ext>
            </a:extLst>
          </p:cNvPr>
          <p:cNvSpPr txBox="1"/>
          <p:nvPr/>
        </p:nvSpPr>
        <p:spPr>
          <a:xfrm>
            <a:off x="4391758" y="2880631"/>
            <a:ext cx="3400964" cy="1122964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tIns="182880" bIns="0" rtlCol="0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3200" dirty="0">
                <a:ln w="0">
                  <a:noFill/>
                  <a:miter lim="800000"/>
                </a:ln>
                <a:solidFill>
                  <a:srgbClr val="C8161A"/>
                </a:solidFill>
                <a:latin typeface="Museo Sans 500" panose="02000000000000000000" pitchFamily="50" charset="0"/>
              </a:rPr>
              <a:t>Confess</a:t>
            </a:r>
            <a:br>
              <a:rPr lang="en-US" sz="3200" dirty="0">
                <a:ln w="0">
                  <a:noFill/>
                  <a:miter lim="800000"/>
                </a:ln>
                <a:solidFill>
                  <a:srgbClr val="C8161A"/>
                </a:solidFill>
                <a:latin typeface="Museo Sans 500" panose="02000000000000000000" pitchFamily="50" charset="0"/>
              </a:rPr>
            </a:br>
            <a:r>
              <a:rPr lang="en-US" sz="2200" dirty="0">
                <a:ln w="0">
                  <a:noFill/>
                  <a:miter lim="800000"/>
                </a:ln>
                <a:solidFill>
                  <a:srgbClr val="6B6B6B"/>
                </a:solidFill>
                <a:latin typeface="Museo Sans 500" panose="02000000000000000000" pitchFamily="50" charset="0"/>
              </a:rPr>
              <a:t>(2 Samuel 12:13)</a:t>
            </a:r>
          </a:p>
          <a:p>
            <a:pPr algn="ctr">
              <a:lnSpc>
                <a:spcPts val="2800"/>
              </a:lnSpc>
            </a:pPr>
            <a:endParaRPr lang="en-US" sz="3200" dirty="0">
              <a:ln w="0">
                <a:noFill/>
                <a:miter lim="800000"/>
              </a:ln>
              <a:solidFill>
                <a:srgbClr val="C8161A"/>
              </a:solidFill>
              <a:latin typeface="Museo Sans 500" panose="020000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1F9E58-FB7F-4AA5-3AB3-A98F9150DF6B}"/>
              </a:ext>
            </a:extLst>
          </p:cNvPr>
          <p:cNvSpPr txBox="1"/>
          <p:nvPr/>
        </p:nvSpPr>
        <p:spPr>
          <a:xfrm>
            <a:off x="7859887" y="2880631"/>
            <a:ext cx="3400964" cy="1122964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tIns="182880" bIns="0" rtlCol="0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3200" dirty="0">
                <a:ln w="0">
                  <a:noFill/>
                  <a:miter lim="800000"/>
                </a:ln>
                <a:solidFill>
                  <a:srgbClr val="C8161A"/>
                </a:solidFill>
                <a:latin typeface="Museo Sans 500" panose="02000000000000000000" pitchFamily="50" charset="0"/>
              </a:rPr>
              <a:t>Lament</a:t>
            </a:r>
            <a:br>
              <a:rPr lang="en-US" sz="3200" dirty="0">
                <a:ln w="0">
                  <a:noFill/>
                  <a:miter lim="800000"/>
                </a:ln>
                <a:solidFill>
                  <a:srgbClr val="C8161A"/>
                </a:solidFill>
                <a:latin typeface="Museo Sans 500" panose="02000000000000000000" pitchFamily="50" charset="0"/>
              </a:rPr>
            </a:br>
            <a:r>
              <a:rPr lang="en-US" sz="2200" dirty="0">
                <a:ln w="0">
                  <a:noFill/>
                  <a:miter lim="800000"/>
                </a:ln>
                <a:solidFill>
                  <a:srgbClr val="6B6B6B"/>
                </a:solidFill>
                <a:latin typeface="Museo Sans 500" panose="02000000000000000000" pitchFamily="50" charset="0"/>
              </a:rPr>
              <a:t>(2 Samuel 12:15-18)</a:t>
            </a:r>
          </a:p>
          <a:p>
            <a:pPr algn="ctr">
              <a:lnSpc>
                <a:spcPts val="2800"/>
              </a:lnSpc>
            </a:pPr>
            <a:endParaRPr lang="en-US" sz="3200" dirty="0">
              <a:ln w="0">
                <a:noFill/>
                <a:miter lim="800000"/>
              </a:ln>
              <a:solidFill>
                <a:srgbClr val="C8161A"/>
              </a:solidFill>
              <a:latin typeface="Museo Sans 5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228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605922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339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Museo Sans 500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hraettchurch@outlook.com</dc:creator>
  <cp:lastModifiedBy>Kori Harbaugh</cp:lastModifiedBy>
  <cp:revision>5</cp:revision>
  <dcterms:created xsi:type="dcterms:W3CDTF">2022-06-21T14:45:56Z</dcterms:created>
  <dcterms:modified xsi:type="dcterms:W3CDTF">2022-06-24T14:19:33Z</dcterms:modified>
</cp:coreProperties>
</file>