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59" r:id="rId8"/>
    <p:sldId id="264" r:id="rId9"/>
    <p:sldId id="260" r:id="rId10"/>
    <p:sldId id="266" r:id="rId11"/>
  </p:sldIdLst>
  <p:sldSz cx="12192000" cy="6858000"/>
  <p:notesSz cx="6858000" cy="9144000"/>
  <p:embeddedFontLst>
    <p:embeddedFont>
      <p:font typeface="Algerian" pitchFamily="82" charset="77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entury" panose="02040604050505020304" pitchFamily="18" charset="0"/>
      <p:regular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 snapToObjects="1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94D-5D4B-ED4C-A1A4-6C166D396A6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2158-8357-904A-8078-79E4C960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9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94D-5D4B-ED4C-A1A4-6C166D396A6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2158-8357-904A-8078-79E4C960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3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94D-5D4B-ED4C-A1A4-6C166D396A6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2158-8357-904A-8078-79E4C960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5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94D-5D4B-ED4C-A1A4-6C166D396A6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2158-8357-904A-8078-79E4C960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8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94D-5D4B-ED4C-A1A4-6C166D396A6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2158-8357-904A-8078-79E4C960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9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94D-5D4B-ED4C-A1A4-6C166D396A6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2158-8357-904A-8078-79E4C960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0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94D-5D4B-ED4C-A1A4-6C166D396A6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2158-8357-904A-8078-79E4C960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1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94D-5D4B-ED4C-A1A4-6C166D396A6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2158-8357-904A-8078-79E4C960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6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94D-5D4B-ED4C-A1A4-6C166D396A6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2158-8357-904A-8078-79E4C960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7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94D-5D4B-ED4C-A1A4-6C166D396A6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2158-8357-904A-8078-79E4C960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B94D-5D4B-ED4C-A1A4-6C166D396A6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2158-8357-904A-8078-79E4C960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B94D-5D4B-ED4C-A1A4-6C166D396A68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72158-8357-904A-8078-79E4C960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80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433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B24CD-084E-C570-0DD5-B58C5A9CB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29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773CEE-7A38-C5DC-E1E7-9D037F06A928}"/>
              </a:ext>
            </a:extLst>
          </p:cNvPr>
          <p:cNvSpPr txBox="1"/>
          <p:nvPr/>
        </p:nvSpPr>
        <p:spPr>
          <a:xfrm>
            <a:off x="3924300" y="1234793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Georgia" panose="02040502050405020303" pitchFamily="18" charset="0"/>
                <a:cs typeface="Baguet Script" panose="020F0502020204030204" pitchFamily="34" charset="0"/>
              </a:rPr>
              <a:t>God’s People </a:t>
            </a:r>
          </a:p>
          <a:p>
            <a:pPr algn="ctr"/>
            <a:r>
              <a:rPr lang="en-US" sz="5400" dirty="0">
                <a:latin typeface="Georgia" panose="02040502050405020303" pitchFamily="18" charset="0"/>
                <a:cs typeface="Baguet Script" panose="020F0502020204030204" pitchFamily="34" charset="0"/>
              </a:rPr>
              <a:t>Should Be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16421-9AFC-41C2-8ADB-323F1F86992E}"/>
              </a:ext>
            </a:extLst>
          </p:cNvPr>
          <p:cNvSpPr txBox="1"/>
          <p:nvPr/>
        </p:nvSpPr>
        <p:spPr>
          <a:xfrm>
            <a:off x="3425216" y="2910821"/>
            <a:ext cx="5341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Algerian" panose="020F0502020204030204" pitchFamily="34" charset="0"/>
                <a:cs typeface="Algerian" panose="020F0502020204030204" pitchFamily="34" charset="0"/>
              </a:rPr>
              <a:t>Grateful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3B6F1-8B34-5338-4F0D-DBFEFE42C47A}"/>
              </a:ext>
            </a:extLst>
          </p:cNvPr>
          <p:cNvSpPr txBox="1"/>
          <p:nvPr/>
        </p:nvSpPr>
        <p:spPr>
          <a:xfrm>
            <a:off x="3907971" y="4161135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Georgia" panose="02040502050405020303" pitchFamily="18" charset="0"/>
                <a:cs typeface="Baguet Script" panose="020F0502020204030204" pitchFamily="34" charset="0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397241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B24CD-084E-C570-0DD5-B58C5A9CB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29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773CEE-7A38-C5DC-E1E7-9D037F06A928}"/>
              </a:ext>
            </a:extLst>
          </p:cNvPr>
          <p:cNvSpPr txBox="1"/>
          <p:nvPr/>
        </p:nvSpPr>
        <p:spPr>
          <a:xfrm>
            <a:off x="3924300" y="1234793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Georgia" panose="02040502050405020303" pitchFamily="18" charset="0"/>
                <a:cs typeface="Baguet Script" panose="020F0502020204030204" pitchFamily="34" charset="0"/>
              </a:rPr>
              <a:t>God’s People </a:t>
            </a:r>
          </a:p>
          <a:p>
            <a:pPr algn="ctr"/>
            <a:r>
              <a:rPr lang="en-US" sz="5400" dirty="0">
                <a:latin typeface="Georgia" panose="02040502050405020303" pitchFamily="18" charset="0"/>
                <a:cs typeface="Baguet Script" panose="020F0502020204030204" pitchFamily="34" charset="0"/>
              </a:rPr>
              <a:t>Should Be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16421-9AFC-41C2-8ADB-323F1F86992E}"/>
              </a:ext>
            </a:extLst>
          </p:cNvPr>
          <p:cNvSpPr txBox="1"/>
          <p:nvPr/>
        </p:nvSpPr>
        <p:spPr>
          <a:xfrm>
            <a:off x="3425216" y="2910821"/>
            <a:ext cx="5341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Algerian" panose="020F0502020204030204" pitchFamily="34" charset="0"/>
                <a:cs typeface="Algerian" panose="020F0502020204030204" pitchFamily="34" charset="0"/>
              </a:rPr>
              <a:t>Grateful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3B6F1-8B34-5338-4F0D-DBFEFE42C47A}"/>
              </a:ext>
            </a:extLst>
          </p:cNvPr>
          <p:cNvSpPr txBox="1"/>
          <p:nvPr/>
        </p:nvSpPr>
        <p:spPr>
          <a:xfrm>
            <a:off x="3907971" y="4161135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Georgia" panose="02040502050405020303" pitchFamily="18" charset="0"/>
                <a:cs typeface="Baguet Script" panose="020F0502020204030204" pitchFamily="34" charset="0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414339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00E7D5-D720-03E8-D51E-B810652D6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A063A9-17D3-8CBD-235E-2642385F3651}"/>
              </a:ext>
            </a:extLst>
          </p:cNvPr>
          <p:cNvSpPr txBox="1"/>
          <p:nvPr/>
        </p:nvSpPr>
        <p:spPr>
          <a:xfrm>
            <a:off x="91336" y="4491560"/>
            <a:ext cx="3165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God’s People </a:t>
            </a:r>
          </a:p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Should Be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D6801-467E-DBCE-30E7-63C3DC223A80}"/>
              </a:ext>
            </a:extLst>
          </p:cNvPr>
          <p:cNvSpPr txBox="1"/>
          <p:nvPr/>
        </p:nvSpPr>
        <p:spPr>
          <a:xfrm>
            <a:off x="477741" y="5726888"/>
            <a:ext cx="23926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D0FD6-ABA8-F802-AC45-DC57D74B37A1}"/>
              </a:ext>
            </a:extLst>
          </p:cNvPr>
          <p:cNvSpPr txBox="1"/>
          <p:nvPr/>
        </p:nvSpPr>
        <p:spPr>
          <a:xfrm>
            <a:off x="284537" y="5278502"/>
            <a:ext cx="277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anose="020F0502020204030204" pitchFamily="34" charset="0"/>
                <a:cs typeface="Algerian" panose="020F0502020204030204" pitchFamily="34" charset="0"/>
              </a:rPr>
              <a:t>Grateful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23A7E-1364-BFE7-AB88-5E1B2AC0B6A7}"/>
              </a:ext>
            </a:extLst>
          </p:cNvPr>
          <p:cNvSpPr txBox="1"/>
          <p:nvPr/>
        </p:nvSpPr>
        <p:spPr>
          <a:xfrm>
            <a:off x="3541305" y="5565304"/>
            <a:ext cx="7490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" panose="02040604050505020304" pitchFamily="18" charset="0"/>
              </a:rPr>
              <a:t>… because of </a:t>
            </a:r>
            <a:r>
              <a:rPr lang="en-US" sz="4800" u="sng" dirty="0">
                <a:solidFill>
                  <a:schemeClr val="bg1"/>
                </a:solidFill>
                <a:latin typeface="Century" panose="02040604050505020304" pitchFamily="18" charset="0"/>
              </a:rPr>
              <a:t>Who God is</a:t>
            </a:r>
          </a:p>
        </p:txBody>
      </p:sp>
    </p:spTree>
    <p:extLst>
      <p:ext uri="{BB962C8B-B14F-4D97-AF65-F5344CB8AC3E}">
        <p14:creationId xmlns:p14="http://schemas.microsoft.com/office/powerpoint/2010/main" val="36270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00E7D5-D720-03E8-D51E-B810652D6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A063A9-17D3-8CBD-235E-2642385F3651}"/>
              </a:ext>
            </a:extLst>
          </p:cNvPr>
          <p:cNvSpPr txBox="1"/>
          <p:nvPr/>
        </p:nvSpPr>
        <p:spPr>
          <a:xfrm>
            <a:off x="91336" y="4491560"/>
            <a:ext cx="3165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God’s People </a:t>
            </a:r>
          </a:p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Should Be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D6801-467E-DBCE-30E7-63C3DC223A80}"/>
              </a:ext>
            </a:extLst>
          </p:cNvPr>
          <p:cNvSpPr txBox="1"/>
          <p:nvPr/>
        </p:nvSpPr>
        <p:spPr>
          <a:xfrm>
            <a:off x="477741" y="5726888"/>
            <a:ext cx="23926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D0FD6-ABA8-F802-AC45-DC57D74B37A1}"/>
              </a:ext>
            </a:extLst>
          </p:cNvPr>
          <p:cNvSpPr txBox="1"/>
          <p:nvPr/>
        </p:nvSpPr>
        <p:spPr>
          <a:xfrm>
            <a:off x="284537" y="5278502"/>
            <a:ext cx="277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anose="020F0502020204030204" pitchFamily="34" charset="0"/>
                <a:cs typeface="Algerian" panose="020F0502020204030204" pitchFamily="34" charset="0"/>
              </a:rPr>
              <a:t>Grateful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23A7E-1364-BFE7-AB88-5E1B2AC0B6A7}"/>
              </a:ext>
            </a:extLst>
          </p:cNvPr>
          <p:cNvSpPr txBox="1"/>
          <p:nvPr/>
        </p:nvSpPr>
        <p:spPr>
          <a:xfrm>
            <a:off x="3541305" y="5565304"/>
            <a:ext cx="7490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" panose="02040604050505020304" pitchFamily="18" charset="0"/>
              </a:rPr>
              <a:t>… because of </a:t>
            </a:r>
            <a:r>
              <a:rPr lang="en-US" sz="4800" u="sng" dirty="0">
                <a:solidFill>
                  <a:schemeClr val="bg1"/>
                </a:solidFill>
                <a:latin typeface="Century" panose="02040604050505020304" pitchFamily="18" charset="0"/>
              </a:rPr>
              <a:t>Who God 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342AD3-7100-5FAD-CF55-B5C5317DFE0D}"/>
              </a:ext>
            </a:extLst>
          </p:cNvPr>
          <p:cNvSpPr txBox="1"/>
          <p:nvPr/>
        </p:nvSpPr>
        <p:spPr>
          <a:xfrm>
            <a:off x="3541304" y="740960"/>
            <a:ext cx="7490565" cy="330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God is the Creator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God is the Father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God loves us and shows patience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God sustains us and provides life</a:t>
            </a:r>
          </a:p>
        </p:txBody>
      </p:sp>
    </p:spTree>
    <p:extLst>
      <p:ext uri="{BB962C8B-B14F-4D97-AF65-F5344CB8AC3E}">
        <p14:creationId xmlns:p14="http://schemas.microsoft.com/office/powerpoint/2010/main" val="1427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00E7D5-D720-03E8-D51E-B810652D6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A063A9-17D3-8CBD-235E-2642385F3651}"/>
              </a:ext>
            </a:extLst>
          </p:cNvPr>
          <p:cNvSpPr txBox="1"/>
          <p:nvPr/>
        </p:nvSpPr>
        <p:spPr>
          <a:xfrm>
            <a:off x="91336" y="4491560"/>
            <a:ext cx="3165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God’s People </a:t>
            </a:r>
          </a:p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Should Be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D6801-467E-DBCE-30E7-63C3DC223A80}"/>
              </a:ext>
            </a:extLst>
          </p:cNvPr>
          <p:cNvSpPr txBox="1"/>
          <p:nvPr/>
        </p:nvSpPr>
        <p:spPr>
          <a:xfrm>
            <a:off x="477741" y="5726888"/>
            <a:ext cx="23926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D0FD6-ABA8-F802-AC45-DC57D74B37A1}"/>
              </a:ext>
            </a:extLst>
          </p:cNvPr>
          <p:cNvSpPr txBox="1"/>
          <p:nvPr/>
        </p:nvSpPr>
        <p:spPr>
          <a:xfrm>
            <a:off x="284537" y="5278502"/>
            <a:ext cx="277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anose="020F0502020204030204" pitchFamily="34" charset="0"/>
                <a:cs typeface="Algerian" panose="020F0502020204030204" pitchFamily="34" charset="0"/>
              </a:rPr>
              <a:t>Grateful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23A7E-1364-BFE7-AB88-5E1B2AC0B6A7}"/>
              </a:ext>
            </a:extLst>
          </p:cNvPr>
          <p:cNvSpPr txBox="1"/>
          <p:nvPr/>
        </p:nvSpPr>
        <p:spPr>
          <a:xfrm>
            <a:off x="3541305" y="4786059"/>
            <a:ext cx="7490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" panose="02040604050505020304" pitchFamily="18" charset="0"/>
              </a:rPr>
              <a:t>… because of </a:t>
            </a:r>
            <a:r>
              <a:rPr lang="en-US" sz="4800" u="sng" dirty="0">
                <a:solidFill>
                  <a:schemeClr val="bg1"/>
                </a:solidFill>
                <a:latin typeface="Century" panose="02040604050505020304" pitchFamily="18" charset="0"/>
              </a:rPr>
              <a:t>What God has Provided</a:t>
            </a:r>
          </a:p>
        </p:txBody>
      </p:sp>
    </p:spTree>
    <p:extLst>
      <p:ext uri="{BB962C8B-B14F-4D97-AF65-F5344CB8AC3E}">
        <p14:creationId xmlns:p14="http://schemas.microsoft.com/office/powerpoint/2010/main" val="390655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00E7D5-D720-03E8-D51E-B810652D6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A063A9-17D3-8CBD-235E-2642385F3651}"/>
              </a:ext>
            </a:extLst>
          </p:cNvPr>
          <p:cNvSpPr txBox="1"/>
          <p:nvPr/>
        </p:nvSpPr>
        <p:spPr>
          <a:xfrm>
            <a:off x="91336" y="4491560"/>
            <a:ext cx="3165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God’s People </a:t>
            </a:r>
          </a:p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Should Be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D6801-467E-DBCE-30E7-63C3DC223A80}"/>
              </a:ext>
            </a:extLst>
          </p:cNvPr>
          <p:cNvSpPr txBox="1"/>
          <p:nvPr/>
        </p:nvSpPr>
        <p:spPr>
          <a:xfrm>
            <a:off x="477741" y="5726888"/>
            <a:ext cx="23926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D0FD6-ABA8-F802-AC45-DC57D74B37A1}"/>
              </a:ext>
            </a:extLst>
          </p:cNvPr>
          <p:cNvSpPr txBox="1"/>
          <p:nvPr/>
        </p:nvSpPr>
        <p:spPr>
          <a:xfrm>
            <a:off x="284537" y="5278502"/>
            <a:ext cx="277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anose="020F0502020204030204" pitchFamily="34" charset="0"/>
                <a:cs typeface="Algerian" panose="020F0502020204030204" pitchFamily="34" charset="0"/>
              </a:rPr>
              <a:t>Grateful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23A7E-1364-BFE7-AB88-5E1B2AC0B6A7}"/>
              </a:ext>
            </a:extLst>
          </p:cNvPr>
          <p:cNvSpPr txBox="1"/>
          <p:nvPr/>
        </p:nvSpPr>
        <p:spPr>
          <a:xfrm>
            <a:off x="3541303" y="4789941"/>
            <a:ext cx="7490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" panose="02040604050505020304" pitchFamily="18" charset="0"/>
              </a:rPr>
              <a:t>… because of </a:t>
            </a:r>
            <a:r>
              <a:rPr lang="en-US" sz="4800" u="sng" dirty="0">
                <a:solidFill>
                  <a:schemeClr val="bg1"/>
                </a:solidFill>
                <a:latin typeface="Century" panose="02040604050505020304" pitchFamily="18" charset="0"/>
              </a:rPr>
              <a:t>What God has Provided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342AD3-7100-5FAD-CF55-B5C5317DFE0D}"/>
              </a:ext>
            </a:extLst>
          </p:cNvPr>
          <p:cNvSpPr txBox="1"/>
          <p:nvPr/>
        </p:nvSpPr>
        <p:spPr>
          <a:xfrm>
            <a:off x="3541304" y="740960"/>
            <a:ext cx="7490565" cy="330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Prayer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Family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Love and Patience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19154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00E7D5-D720-03E8-D51E-B810652D6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A063A9-17D3-8CBD-235E-2642385F3651}"/>
              </a:ext>
            </a:extLst>
          </p:cNvPr>
          <p:cNvSpPr txBox="1"/>
          <p:nvPr/>
        </p:nvSpPr>
        <p:spPr>
          <a:xfrm>
            <a:off x="91336" y="4491560"/>
            <a:ext cx="3165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God’s People </a:t>
            </a:r>
          </a:p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Should Be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D6801-467E-DBCE-30E7-63C3DC223A80}"/>
              </a:ext>
            </a:extLst>
          </p:cNvPr>
          <p:cNvSpPr txBox="1"/>
          <p:nvPr/>
        </p:nvSpPr>
        <p:spPr>
          <a:xfrm>
            <a:off x="477741" y="5726888"/>
            <a:ext cx="23926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D0FD6-ABA8-F802-AC45-DC57D74B37A1}"/>
              </a:ext>
            </a:extLst>
          </p:cNvPr>
          <p:cNvSpPr txBox="1"/>
          <p:nvPr/>
        </p:nvSpPr>
        <p:spPr>
          <a:xfrm>
            <a:off x="284537" y="5278502"/>
            <a:ext cx="277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anose="020F0502020204030204" pitchFamily="34" charset="0"/>
                <a:cs typeface="Algerian" panose="020F0502020204030204" pitchFamily="34" charset="0"/>
              </a:rPr>
              <a:t>Grateful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23A7E-1364-BFE7-AB88-5E1B2AC0B6A7}"/>
              </a:ext>
            </a:extLst>
          </p:cNvPr>
          <p:cNvSpPr txBox="1"/>
          <p:nvPr/>
        </p:nvSpPr>
        <p:spPr>
          <a:xfrm>
            <a:off x="3541305" y="4786059"/>
            <a:ext cx="7490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" panose="02040604050505020304" pitchFamily="18" charset="0"/>
              </a:rPr>
              <a:t>… because </a:t>
            </a:r>
            <a:r>
              <a:rPr lang="en-US" sz="4800" u="sng" dirty="0">
                <a:solidFill>
                  <a:schemeClr val="bg1"/>
                </a:solidFill>
                <a:latin typeface="Century" panose="02040604050505020304" pitchFamily="18" charset="0"/>
              </a:rPr>
              <a:t>Ingratitude Leads to Sin</a:t>
            </a:r>
          </a:p>
        </p:txBody>
      </p:sp>
    </p:spTree>
    <p:extLst>
      <p:ext uri="{BB962C8B-B14F-4D97-AF65-F5344CB8AC3E}">
        <p14:creationId xmlns:p14="http://schemas.microsoft.com/office/powerpoint/2010/main" val="7130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00E7D5-D720-03E8-D51E-B810652D6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A063A9-17D3-8CBD-235E-2642385F3651}"/>
              </a:ext>
            </a:extLst>
          </p:cNvPr>
          <p:cNvSpPr txBox="1"/>
          <p:nvPr/>
        </p:nvSpPr>
        <p:spPr>
          <a:xfrm>
            <a:off x="91336" y="4491560"/>
            <a:ext cx="3165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God’s People </a:t>
            </a:r>
          </a:p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Should Be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D6801-467E-DBCE-30E7-63C3DC223A80}"/>
              </a:ext>
            </a:extLst>
          </p:cNvPr>
          <p:cNvSpPr txBox="1"/>
          <p:nvPr/>
        </p:nvSpPr>
        <p:spPr>
          <a:xfrm>
            <a:off x="477741" y="5726888"/>
            <a:ext cx="23926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D0FD6-ABA8-F802-AC45-DC57D74B37A1}"/>
              </a:ext>
            </a:extLst>
          </p:cNvPr>
          <p:cNvSpPr txBox="1"/>
          <p:nvPr/>
        </p:nvSpPr>
        <p:spPr>
          <a:xfrm>
            <a:off x="284537" y="5278502"/>
            <a:ext cx="277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anose="020F0502020204030204" pitchFamily="34" charset="0"/>
                <a:cs typeface="Algerian" panose="020F0502020204030204" pitchFamily="34" charset="0"/>
              </a:rPr>
              <a:t>Grateful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23A7E-1364-BFE7-AB88-5E1B2AC0B6A7}"/>
              </a:ext>
            </a:extLst>
          </p:cNvPr>
          <p:cNvSpPr txBox="1"/>
          <p:nvPr/>
        </p:nvSpPr>
        <p:spPr>
          <a:xfrm>
            <a:off x="3541303" y="4789941"/>
            <a:ext cx="7490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" panose="02040604050505020304" pitchFamily="18" charset="0"/>
              </a:rPr>
              <a:t>… because </a:t>
            </a:r>
            <a:r>
              <a:rPr lang="en-US" sz="4800" u="sng" dirty="0">
                <a:solidFill>
                  <a:schemeClr val="bg1"/>
                </a:solidFill>
                <a:latin typeface="Century" panose="02040604050505020304" pitchFamily="18" charset="0"/>
              </a:rPr>
              <a:t>Ingratitude Leads to Sin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342AD3-7100-5FAD-CF55-B5C5317DFE0D}"/>
              </a:ext>
            </a:extLst>
          </p:cNvPr>
          <p:cNvSpPr txBox="1"/>
          <p:nvPr/>
        </p:nvSpPr>
        <p:spPr>
          <a:xfrm>
            <a:off x="3541303" y="325462"/>
            <a:ext cx="7490565" cy="413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When we are not grateful…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We focus on what we do not have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Pride manifests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It is easy to forget about God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We cannot serve God</a:t>
            </a:r>
          </a:p>
        </p:txBody>
      </p:sp>
    </p:spTree>
    <p:extLst>
      <p:ext uri="{BB962C8B-B14F-4D97-AF65-F5344CB8AC3E}">
        <p14:creationId xmlns:p14="http://schemas.microsoft.com/office/powerpoint/2010/main" val="17089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00E7D5-D720-03E8-D51E-B810652D6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A063A9-17D3-8CBD-235E-2642385F3651}"/>
              </a:ext>
            </a:extLst>
          </p:cNvPr>
          <p:cNvSpPr txBox="1"/>
          <p:nvPr/>
        </p:nvSpPr>
        <p:spPr>
          <a:xfrm>
            <a:off x="91336" y="4491560"/>
            <a:ext cx="3165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God’s People </a:t>
            </a:r>
          </a:p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Should Be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D6801-467E-DBCE-30E7-63C3DC223A80}"/>
              </a:ext>
            </a:extLst>
          </p:cNvPr>
          <p:cNvSpPr txBox="1"/>
          <p:nvPr/>
        </p:nvSpPr>
        <p:spPr>
          <a:xfrm>
            <a:off x="477741" y="5726888"/>
            <a:ext cx="23926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Georgia" panose="02040502050405020303" pitchFamily="18" charset="0"/>
                <a:cs typeface="Baguet Script" panose="020F0502020204030204" pitchFamily="34" charset="0"/>
              </a:rPr>
              <a:t>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D0FD6-ABA8-F802-AC45-DC57D74B37A1}"/>
              </a:ext>
            </a:extLst>
          </p:cNvPr>
          <p:cNvSpPr txBox="1"/>
          <p:nvPr/>
        </p:nvSpPr>
        <p:spPr>
          <a:xfrm>
            <a:off x="284537" y="5278502"/>
            <a:ext cx="277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anose="020F0502020204030204" pitchFamily="34" charset="0"/>
                <a:cs typeface="Algerian" panose="020F0502020204030204" pitchFamily="34" charset="0"/>
              </a:rPr>
              <a:t>Grateful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23A7E-1364-BFE7-AB88-5E1B2AC0B6A7}"/>
              </a:ext>
            </a:extLst>
          </p:cNvPr>
          <p:cNvSpPr txBox="1"/>
          <p:nvPr/>
        </p:nvSpPr>
        <p:spPr>
          <a:xfrm>
            <a:off x="3541305" y="4786059"/>
            <a:ext cx="7490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" panose="02040604050505020304" pitchFamily="18" charset="0"/>
              </a:rPr>
              <a:t>… because </a:t>
            </a:r>
            <a:r>
              <a:rPr lang="en-US" sz="4800" u="sng" dirty="0">
                <a:solidFill>
                  <a:schemeClr val="bg1"/>
                </a:solidFill>
                <a:latin typeface="Century" panose="02040604050505020304" pitchFamily="18" charset="0"/>
              </a:rPr>
              <a:t>Ingratitude is Worse than Revenge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CDA0E9-BC98-12A2-A52F-8E78CEA2F6DC}"/>
              </a:ext>
            </a:extLst>
          </p:cNvPr>
          <p:cNvSpPr txBox="1"/>
          <p:nvPr/>
        </p:nvSpPr>
        <p:spPr>
          <a:xfrm>
            <a:off x="3764365" y="684870"/>
            <a:ext cx="70444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entury" panose="02040604050505020304" pitchFamily="18" charset="0"/>
              </a:rPr>
              <a:t>“Ingratitude is a crime more despicable than revenge, which is only returning evil for evil, while ingratitude returns evil for good.” – William George Jordan</a:t>
            </a:r>
          </a:p>
        </p:txBody>
      </p:sp>
    </p:spTree>
    <p:extLst>
      <p:ext uri="{BB962C8B-B14F-4D97-AF65-F5344CB8AC3E}">
        <p14:creationId xmlns:p14="http://schemas.microsoft.com/office/powerpoint/2010/main" val="92086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190</Words>
  <Application>Microsoft Macintosh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Century</vt:lpstr>
      <vt:lpstr>Arial</vt:lpstr>
      <vt:lpstr>Calibri Light</vt:lpstr>
      <vt:lpstr>Georgia</vt:lpstr>
      <vt:lpstr>Algerian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Patton</dc:creator>
  <cp:lastModifiedBy>Steve Patton</cp:lastModifiedBy>
  <cp:revision>1</cp:revision>
  <dcterms:created xsi:type="dcterms:W3CDTF">2022-06-15T00:27:38Z</dcterms:created>
  <dcterms:modified xsi:type="dcterms:W3CDTF">2022-06-15T14:09:23Z</dcterms:modified>
</cp:coreProperties>
</file>