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73" r:id="rId4"/>
    <p:sldId id="281" r:id="rId5"/>
    <p:sldId id="259" r:id="rId6"/>
    <p:sldId id="279" r:id="rId7"/>
    <p:sldId id="282" r:id="rId8"/>
    <p:sldId id="277" r:id="rId9"/>
    <p:sldId id="280" r:id="rId10"/>
    <p:sldId id="26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7"/>
    <p:restoredTop sz="94501"/>
  </p:normalViewPr>
  <p:slideViewPr>
    <p:cSldViewPr snapToGrid="0" snapToObjects="1">
      <p:cViewPr varScale="1">
        <p:scale>
          <a:sx n="133" d="100"/>
          <a:sy n="133" d="100"/>
        </p:scale>
        <p:origin x="208" y="4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17974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15523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ving_a_holy_lifestyle-title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4030" y="1602817"/>
            <a:ext cx="337479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Neue Thin"/>
                <a:cs typeface="Helvetica Neue Thin"/>
              </a:rPr>
              <a:t>called to </a:t>
            </a:r>
            <a:r>
              <a:rPr lang="en-US" sz="5400" dirty="0">
                <a:latin typeface="Helvetica Neue Thin"/>
                <a:cs typeface="Helvetica Neue Thin"/>
              </a:rPr>
              <a:t>BECOME</a:t>
            </a:r>
          </a:p>
          <a:p>
            <a:pPr algn="ctr"/>
            <a:r>
              <a:rPr lang="en-US" sz="2800" i="1" dirty="0">
                <a:latin typeface="Helvetica Neue UltraLight"/>
                <a:cs typeface="Helvetica Neue UltraLight"/>
              </a:rPr>
              <a:t>2 Peter 1.4</a:t>
            </a:r>
          </a:p>
        </p:txBody>
      </p:sp>
    </p:spTree>
    <p:extLst>
      <p:ext uri="{BB962C8B-B14F-4D97-AF65-F5344CB8AC3E}">
        <p14:creationId xmlns:p14="http://schemas.microsoft.com/office/powerpoint/2010/main" val="328564719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5446" y="401925"/>
            <a:ext cx="63728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“Now for this very reason also, applying all diligence, in your faith supply moral excellence, and in your moral excellence, knowledge, and in your knowledge, self-control, and in your self-control, perseverance, and in your perseverance, godliness, and in your godliness, brotherly kindness, and in your brotherly kindness, love.” </a:t>
            </a:r>
          </a:p>
          <a:p>
            <a:pPr algn="r"/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(2 Peter 1:5–7, NASB95)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898B0-BC46-933E-13AB-6FE761DD2DE4}"/>
              </a:ext>
            </a:extLst>
          </p:cNvPr>
          <p:cNvSpPr txBox="1"/>
          <p:nvPr/>
        </p:nvSpPr>
        <p:spPr>
          <a:xfrm>
            <a:off x="341833" y="3285334"/>
            <a:ext cx="18517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called to </a:t>
            </a:r>
            <a:r>
              <a:rPr lang="en-US" sz="32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BECOME</a:t>
            </a:r>
          </a:p>
          <a:p>
            <a:pPr algn="ctr"/>
            <a:r>
              <a:rPr lang="en-US" sz="1600" i="1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1.4</a:t>
            </a:r>
          </a:p>
        </p:txBody>
      </p:sp>
    </p:spTree>
    <p:extLst>
      <p:ext uri="{BB962C8B-B14F-4D97-AF65-F5344CB8AC3E}">
        <p14:creationId xmlns:p14="http://schemas.microsoft.com/office/powerpoint/2010/main" val="324924383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5446" y="401925"/>
            <a:ext cx="63728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“Now for this very reason also, applying all diligence, in your faith supply moral excellence, and in your moral excellence, </a:t>
            </a:r>
            <a:r>
              <a:rPr lang="en-US" sz="2800" dirty="0">
                <a:solidFill>
                  <a:srgbClr val="D883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knowledge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, and in your knowledge, self-control, and in your self-control, perseverance, and in your perseverance, godliness, and in your godliness, brotherly kindness, and in your brotherly kindness, love.” </a:t>
            </a:r>
          </a:p>
          <a:p>
            <a:pPr algn="r"/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(2 Peter 1:5–7, NASB95)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898B0-BC46-933E-13AB-6FE761DD2DE4}"/>
              </a:ext>
            </a:extLst>
          </p:cNvPr>
          <p:cNvSpPr txBox="1"/>
          <p:nvPr/>
        </p:nvSpPr>
        <p:spPr>
          <a:xfrm>
            <a:off x="341833" y="3285334"/>
            <a:ext cx="18517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called to </a:t>
            </a:r>
            <a:r>
              <a:rPr lang="en-US" sz="32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BECOME</a:t>
            </a:r>
          </a:p>
          <a:p>
            <a:pPr algn="ctr"/>
            <a:r>
              <a:rPr lang="en-US" sz="1600" i="1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1.4</a:t>
            </a:r>
          </a:p>
        </p:txBody>
      </p:sp>
    </p:spTree>
    <p:extLst>
      <p:ext uri="{BB962C8B-B14F-4D97-AF65-F5344CB8AC3E}">
        <p14:creationId xmlns:p14="http://schemas.microsoft.com/office/powerpoint/2010/main" val="427043004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997" y="3600018"/>
            <a:ext cx="185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knowledge</a:t>
            </a:r>
            <a:endParaRPr lang="en-US" sz="3200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3435" y="839810"/>
            <a:ext cx="6890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“Just because we have the means to know everything, doesn’t mean everything we know is worth knowing.” - John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Meachem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2794054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997" y="3600018"/>
            <a:ext cx="185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knowledge</a:t>
            </a:r>
            <a:endParaRPr lang="en-US" sz="3200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5818" y="759081"/>
            <a:ext cx="71581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He is </a:t>
            </a:r>
            <a:r>
              <a:rPr lang="en-US" sz="3000" dirty="0">
                <a:solidFill>
                  <a:srgbClr val="D883FF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holy </a:t>
            </a: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(1Peter 1.15-16)</a:t>
            </a:r>
          </a:p>
          <a:p>
            <a:pPr algn="ctr">
              <a:spcAft>
                <a:spcPts val="1200"/>
              </a:spcAft>
            </a:pP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He is </a:t>
            </a:r>
            <a:r>
              <a:rPr lang="en-US" sz="3000" dirty="0">
                <a:solidFill>
                  <a:srgbClr val="D883FF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love </a:t>
            </a: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(1John 4.8-11)</a:t>
            </a:r>
          </a:p>
          <a:p>
            <a:pPr algn="ctr">
              <a:spcAft>
                <a:spcPts val="1200"/>
              </a:spcAft>
            </a:pP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He is </a:t>
            </a:r>
            <a:r>
              <a:rPr lang="en-US" sz="3000" dirty="0">
                <a:solidFill>
                  <a:srgbClr val="D883FF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faithful </a:t>
            </a: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(Hebrews 10.23)</a:t>
            </a:r>
          </a:p>
          <a:p>
            <a:pPr algn="ctr">
              <a:spcAft>
                <a:spcPts val="1200"/>
              </a:spcAft>
            </a:pP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He is a </a:t>
            </a:r>
            <a:r>
              <a:rPr lang="en-US" sz="3000" dirty="0">
                <a:solidFill>
                  <a:srgbClr val="D883FF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consuming fire</a:t>
            </a: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 (Hebrews 12.28-29)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BDBF1-25D1-47A2-D87E-798E7DB4F868}"/>
              </a:ext>
            </a:extLst>
          </p:cNvPr>
          <p:cNvSpPr txBox="1"/>
          <p:nvPr/>
        </p:nvSpPr>
        <p:spPr>
          <a:xfrm>
            <a:off x="2367815" y="3507685"/>
            <a:ext cx="6776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True Knowledge Is To Know God</a:t>
            </a:r>
          </a:p>
        </p:txBody>
      </p:sp>
    </p:spTree>
    <p:extLst>
      <p:ext uri="{BB962C8B-B14F-4D97-AF65-F5344CB8AC3E}">
        <p14:creationId xmlns:p14="http://schemas.microsoft.com/office/powerpoint/2010/main" val="679803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5446" y="401925"/>
            <a:ext cx="63728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“Now for this very reason also, applying all diligence, in your faith supply moral excellence, and in your moral excellence, knowledge, and in your knowledge, </a:t>
            </a:r>
            <a:r>
              <a:rPr lang="en-US" sz="2800" dirty="0">
                <a:solidFill>
                  <a:srgbClr val="D883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self-control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, and in your self-control, perseverance, and in your perseverance, godliness, and in your godliness, brotherly kindness, and in your brotherly kindness, love.” </a:t>
            </a:r>
          </a:p>
          <a:p>
            <a:pPr algn="r"/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Helvetica Neue UltraLight"/>
                <a:cs typeface="Helvetica Neue UltraLight"/>
              </a:rPr>
              <a:t>(2 Peter 1:5–7, NASB95)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898B0-BC46-933E-13AB-6FE761DD2DE4}"/>
              </a:ext>
            </a:extLst>
          </p:cNvPr>
          <p:cNvSpPr txBox="1"/>
          <p:nvPr/>
        </p:nvSpPr>
        <p:spPr>
          <a:xfrm>
            <a:off x="341833" y="3285334"/>
            <a:ext cx="18517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called to </a:t>
            </a:r>
            <a:r>
              <a:rPr lang="en-US" sz="32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BECOME</a:t>
            </a:r>
          </a:p>
          <a:p>
            <a:pPr algn="ctr"/>
            <a:r>
              <a:rPr lang="en-US" sz="1600" i="1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UltraLight"/>
                <a:cs typeface="Helvetica Neue UltraLight"/>
              </a:rPr>
              <a:t>2 Peter 1.4</a:t>
            </a:r>
          </a:p>
        </p:txBody>
      </p:sp>
    </p:spTree>
    <p:extLst>
      <p:ext uri="{BB962C8B-B14F-4D97-AF65-F5344CB8AC3E}">
        <p14:creationId xmlns:p14="http://schemas.microsoft.com/office/powerpoint/2010/main" val="334856155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557" y="3657629"/>
            <a:ext cx="1991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self-control</a:t>
            </a:r>
            <a:endParaRPr lang="en-US" sz="2400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A75373-871A-8690-5D2E-10089B552407}"/>
              </a:ext>
            </a:extLst>
          </p:cNvPr>
          <p:cNvSpPr txBox="1"/>
          <p:nvPr/>
        </p:nvSpPr>
        <p:spPr>
          <a:xfrm>
            <a:off x="2480637" y="549086"/>
            <a:ext cx="63728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“But some days later Felix arrived with Drusilla, his wife who was a Jewess, and sent for Paul and heard him speak about faith in Christ Jesus. But as he was discussing righteousness, self-control and the judgment to come...”” </a:t>
            </a:r>
          </a:p>
          <a:p>
            <a:pPr algn="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Thin"/>
                <a:cs typeface="Helvetica Neue Thin"/>
              </a:rPr>
              <a:t>(Acts 24:24–25, NASB95) </a:t>
            </a:r>
          </a:p>
        </p:txBody>
      </p:sp>
    </p:spTree>
    <p:extLst>
      <p:ext uri="{BB962C8B-B14F-4D97-AF65-F5344CB8AC3E}">
        <p14:creationId xmlns:p14="http://schemas.microsoft.com/office/powerpoint/2010/main" val="230598409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_a_holy_lifestyle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557" y="3657629"/>
            <a:ext cx="1991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Helvetica Neue Thin"/>
                <a:cs typeface="Helvetica Neue Thin"/>
              </a:rPr>
              <a:t>self-control</a:t>
            </a:r>
            <a:endParaRPr lang="en-US" sz="2400" dirty="0"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Helvetica Neue Thin"/>
              <a:cs typeface="Helvetica Neue Thi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E0C26-93DD-6055-14D2-42457A7D3D49}"/>
              </a:ext>
            </a:extLst>
          </p:cNvPr>
          <p:cNvSpPr txBox="1"/>
          <p:nvPr/>
        </p:nvSpPr>
        <p:spPr>
          <a:xfrm>
            <a:off x="1985818" y="759081"/>
            <a:ext cx="71581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He is </a:t>
            </a:r>
            <a:r>
              <a:rPr lang="en-US" sz="3000" dirty="0">
                <a:solidFill>
                  <a:srgbClr val="D883FF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holy </a:t>
            </a: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(1Peter 1.15-16)</a:t>
            </a:r>
          </a:p>
          <a:p>
            <a:pPr algn="ctr">
              <a:spcAft>
                <a:spcPts val="1200"/>
              </a:spcAft>
            </a:pP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He is </a:t>
            </a:r>
            <a:r>
              <a:rPr lang="en-US" sz="3000" dirty="0">
                <a:solidFill>
                  <a:srgbClr val="D883FF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love </a:t>
            </a: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(1John 4.8-11)</a:t>
            </a:r>
          </a:p>
          <a:p>
            <a:pPr algn="ctr">
              <a:spcAft>
                <a:spcPts val="1200"/>
              </a:spcAft>
            </a:pP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He is </a:t>
            </a:r>
            <a:r>
              <a:rPr lang="en-US" sz="3000" dirty="0">
                <a:solidFill>
                  <a:srgbClr val="D883FF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faithful </a:t>
            </a: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(Hebrews 10.23)</a:t>
            </a:r>
          </a:p>
          <a:p>
            <a:pPr algn="ctr">
              <a:spcAft>
                <a:spcPts val="1200"/>
              </a:spcAft>
            </a:pP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He is a </a:t>
            </a:r>
            <a:r>
              <a:rPr lang="en-US" sz="3000" dirty="0">
                <a:solidFill>
                  <a:srgbClr val="D883FF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consuming fire</a:t>
            </a:r>
            <a:r>
              <a:rPr lang="en-US" sz="3000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 Neue Thin"/>
                <a:cs typeface="Helvetica Neue Thin"/>
              </a:rPr>
              <a:t> (Hebrews 12.28-29)</a:t>
            </a:r>
          </a:p>
        </p:txBody>
      </p:sp>
    </p:spTree>
    <p:extLst>
      <p:ext uri="{BB962C8B-B14F-4D97-AF65-F5344CB8AC3E}">
        <p14:creationId xmlns:p14="http://schemas.microsoft.com/office/powerpoint/2010/main" val="379937197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226</TotalTime>
  <Words>381</Words>
  <Application>Microsoft Macintosh PowerPoint</Application>
  <PresentationFormat>On-screen Show (16:9)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Helvetica Neue UltraLight</vt:lpstr>
      <vt:lpstr>Arial</vt:lpstr>
      <vt:lpstr>Helvetica Neue Thin</vt:lpstr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Bumby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Joshua Creel</cp:lastModifiedBy>
  <cp:revision>14</cp:revision>
  <dcterms:created xsi:type="dcterms:W3CDTF">2016-05-20T13:42:36Z</dcterms:created>
  <dcterms:modified xsi:type="dcterms:W3CDTF">2022-06-26T11:36:32Z</dcterms:modified>
</cp:coreProperties>
</file>