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270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 hasCustomPrompt="1"/>
          </p:nvPr>
        </p:nvSpPr>
        <p:spPr>
          <a:xfrm>
            <a:off x="10646834" y="7715541"/>
            <a:ext cx="3069169" cy="775316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800"/>
              </a:spcBef>
              <a:defRPr sz="3600"/>
            </a:lvl1pPr>
            <a:lvl2pPr marL="1005839" indent="-548639">
              <a:spcBef>
                <a:spcPts val="800"/>
              </a:spcBef>
              <a:defRPr sz="3600"/>
            </a:lvl2pPr>
            <a:lvl3pPr>
              <a:spcBef>
                <a:spcPts val="800"/>
              </a:spcBef>
              <a:defRPr sz="3600"/>
            </a:lvl3pPr>
            <a:lvl4pPr>
              <a:spcBef>
                <a:spcPts val="800"/>
              </a:spcBef>
              <a:defRPr sz="3600"/>
            </a:lvl4pPr>
            <a:lvl5pPr>
              <a:spcBef>
                <a:spcPts val="800"/>
              </a:spcBef>
              <a:defRPr sz="3600"/>
            </a:lvl5pPr>
          </a:lstStyle>
          <a:p>
            <a:pPr/>
            <a:r>
              <a:t>Add Your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/>
          <p:nvPr>
            <p:ph type="body" sz="quarter" idx="1" hasCustomPrompt="1"/>
          </p:nvPr>
        </p:nvSpPr>
        <p:spPr>
          <a:xfrm>
            <a:off x="10646834" y="7715541"/>
            <a:ext cx="3069169" cy="775316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800"/>
              </a:spcBef>
              <a:defRPr sz="3600"/>
            </a:lvl1pPr>
            <a:lvl2pPr marL="1005839" indent="-548639">
              <a:spcBef>
                <a:spcPts val="800"/>
              </a:spcBef>
              <a:defRPr sz="3600"/>
            </a:lvl2pPr>
            <a:lvl3pPr>
              <a:spcBef>
                <a:spcPts val="800"/>
              </a:spcBef>
              <a:defRPr sz="3600"/>
            </a:lvl3pPr>
            <a:lvl4pPr>
              <a:spcBef>
                <a:spcPts val="800"/>
              </a:spcBef>
              <a:defRPr sz="3600"/>
            </a:lvl4pPr>
            <a:lvl5pPr>
              <a:spcBef>
                <a:spcPts val="800"/>
              </a:spcBef>
              <a:defRPr sz="3600"/>
            </a:lvl5pPr>
          </a:lstStyle>
          <a:p>
            <a:pPr/>
            <a:r>
              <a:t>Add Your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" name="Add Your Title"/>
          <p:cNvSpPr txBox="1"/>
          <p:nvPr>
            <p:ph type="title" hasCustomPrompt="1"/>
          </p:nvPr>
        </p:nvSpPr>
        <p:spPr>
          <a:xfrm>
            <a:off x="9724569" y="5733141"/>
            <a:ext cx="4983242" cy="1790094"/>
          </a:xfrm>
          <a:prstGeom prst="rect">
            <a:avLst/>
          </a:prstGeom>
        </p:spPr>
        <p:txBody>
          <a:bodyPr/>
          <a:lstStyle>
            <a:lvl1pPr>
              <a:defRPr sz="7400"/>
            </a:lvl1pPr>
          </a:lstStyle>
          <a:p>
            <a:pPr/>
            <a:r>
              <a:t>Add Your Title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 hasCustomPrompt="1"/>
          </p:nvPr>
        </p:nvSpPr>
        <p:spPr>
          <a:xfrm>
            <a:off x="6071810" y="967618"/>
            <a:ext cx="17075223" cy="11783185"/>
          </a:xfrm>
          <a:prstGeom prst="rect">
            <a:avLst/>
          </a:prstGeom>
        </p:spPr>
        <p:txBody>
          <a:bodyPr anchor="ctr"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 hasCustomPrompt="1"/>
          </p:nvPr>
        </p:nvSpPr>
        <p:spPr>
          <a:xfrm>
            <a:off x="6071810" y="967618"/>
            <a:ext cx="17075223" cy="11783185"/>
          </a:xfrm>
          <a:prstGeom prst="rect">
            <a:avLst/>
          </a:prstGeom>
        </p:spPr>
        <p:txBody>
          <a:bodyPr anchor="ctr"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/>
          <p:nvPr>
            <p:ph type="body" idx="1" hasCustomPrompt="1"/>
          </p:nvPr>
        </p:nvSpPr>
        <p:spPr>
          <a:xfrm>
            <a:off x="6071810" y="967618"/>
            <a:ext cx="17075223" cy="11783185"/>
          </a:xfrm>
          <a:prstGeom prst="rect">
            <a:avLst/>
          </a:prstGeom>
        </p:spPr>
        <p:txBody>
          <a:bodyPr anchor="ctr"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2" name="Add Your Title"/>
          <p:cNvSpPr txBox="1"/>
          <p:nvPr>
            <p:ph type="title" hasCustomPrompt="1"/>
          </p:nvPr>
        </p:nvSpPr>
        <p:spPr>
          <a:xfrm>
            <a:off x="798284" y="12095235"/>
            <a:ext cx="4596193" cy="631374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Add Your Title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criptu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idx="1" hasCustomPrompt="1"/>
          </p:nvPr>
        </p:nvSpPr>
        <p:spPr>
          <a:xfrm>
            <a:off x="1404629" y="1123658"/>
            <a:ext cx="21760170" cy="8973628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pPr/>
            <a:r>
              <a:t>Add Your Scripture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Text Placeholder 9"/>
          <p:cNvSpPr/>
          <p:nvPr>
            <p:ph type="body" sz="quarter" idx="21" hasCustomPrompt="1"/>
          </p:nvPr>
        </p:nvSpPr>
        <p:spPr>
          <a:xfrm>
            <a:off x="1405466" y="10723034"/>
            <a:ext cx="21759335" cy="1980508"/>
          </a:xfrm>
          <a:prstGeom prst="rect">
            <a:avLst/>
          </a:prstGeom>
          <a:ln w="12700"/>
        </p:spPr>
        <p:txBody>
          <a:bodyPr/>
          <a:lstStyle>
            <a:lvl1pPr>
              <a:spcBef>
                <a:spcPts val="800"/>
              </a:spcBef>
              <a:defRPr sz="3600"/>
            </a:lvl1pPr>
          </a:lstStyle>
          <a:p>
            <a:pPr/>
            <a:r>
              <a:t>Add Verse Here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/>
          <p:nvPr>
            <p:ph type="body" idx="1" hasCustomPrompt="1"/>
          </p:nvPr>
        </p:nvSpPr>
        <p:spPr>
          <a:xfrm>
            <a:off x="1404629" y="1123658"/>
            <a:ext cx="21760170" cy="11611094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1pPr>
      <a:lvl2pPr marL="1676400" marR="0" indent="-12192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5pPr>
      <a:lvl6pPr marL="3200400" marR="0" indent="-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6pPr>
      <a:lvl7pPr marL="3657600" marR="0" indent="-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7pPr>
      <a:lvl8pPr marL="4114800" marR="0" indent="-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8pPr>
      <a:lvl9pPr marL="4572000" marR="0" indent="-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Placeholder 3"/>
          <p:cNvSpPr txBox="1"/>
          <p:nvPr>
            <p:ph type="body" sz="quarter" idx="1"/>
          </p:nvPr>
        </p:nvSpPr>
        <p:spPr>
          <a:xfrm>
            <a:off x="10049300" y="7737838"/>
            <a:ext cx="3802548" cy="910713"/>
          </a:xfrm>
          <a:prstGeom prst="rect">
            <a:avLst/>
          </a:prstGeom>
        </p:spPr>
        <p:txBody>
          <a:bodyPr/>
          <a:lstStyle>
            <a:lvl1pPr defTabSz="1267967">
              <a:spcBef>
                <a:spcPts val="400"/>
              </a:spcBef>
              <a:defRPr sz="3848">
                <a:solidFill>
                  <a:srgbClr val="E35267"/>
                </a:solidFill>
              </a:defRPr>
            </a:lvl1pPr>
          </a:lstStyle>
          <a:p>
            <a:pPr/>
            <a:r>
              <a:t>1 Corinthians 13</a:t>
            </a:r>
          </a:p>
        </p:txBody>
      </p:sp>
      <p:sp>
        <p:nvSpPr>
          <p:cNvPr id="80" name="Title 1"/>
          <p:cNvSpPr txBox="1"/>
          <p:nvPr>
            <p:ph type="title"/>
          </p:nvPr>
        </p:nvSpPr>
        <p:spPr>
          <a:xfrm>
            <a:off x="8307261" y="4693757"/>
            <a:ext cx="7769478" cy="3597129"/>
          </a:xfrm>
          <a:prstGeom prst="rect">
            <a:avLst/>
          </a:prstGeom>
        </p:spPr>
        <p:txBody>
          <a:bodyPr/>
          <a:lstStyle>
            <a:lvl1pPr>
              <a:defRPr b="1" sz="9600"/>
            </a:lvl1pPr>
          </a:lstStyle>
          <a:p>
            <a:pPr/>
            <a:r>
              <a:t>Love is: Kind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Placeholder 2"/>
          <p:cNvSpPr txBox="1"/>
          <p:nvPr>
            <p:ph type="body" idx="1"/>
          </p:nvPr>
        </p:nvSpPr>
        <p:spPr>
          <a:xfrm>
            <a:off x="353161" y="2535080"/>
            <a:ext cx="23677678" cy="10700883"/>
          </a:xfrm>
          <a:prstGeom prst="rect">
            <a:avLst/>
          </a:prstGeom>
        </p:spPr>
        <p:txBody>
          <a:bodyPr/>
          <a:lstStyle/>
          <a:p>
            <a:pPr marL="802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r>
              <a:t>Be thankful</a:t>
            </a:r>
          </a:p>
          <a:p>
            <a:pPr marL="802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r>
              <a:t>Live in your reality </a:t>
            </a:r>
          </a:p>
          <a:p>
            <a:pPr marL="802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r>
              <a:t>Have real unity</a:t>
            </a:r>
          </a:p>
        </p:txBody>
      </p:sp>
      <p:sp>
        <p:nvSpPr>
          <p:cNvPr id="106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>
              <a:spcBef>
                <a:spcPts val="1900"/>
              </a:spcBef>
              <a:defRPr b="1" sz="8000"/>
            </a:lvl1pPr>
          </a:lstStyle>
          <a:p>
            <a:pPr/>
            <a:r>
              <a:t>Dealing with Envy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Placeholder 2"/>
          <p:cNvSpPr txBox="1"/>
          <p:nvPr>
            <p:ph type="body" idx="1"/>
          </p:nvPr>
        </p:nvSpPr>
        <p:spPr>
          <a:xfrm>
            <a:off x="353161" y="2535080"/>
            <a:ext cx="23677678" cy="10700883"/>
          </a:xfrm>
          <a:prstGeom prst="rect">
            <a:avLst/>
          </a:prstGeom>
        </p:spPr>
        <p:txBody>
          <a:bodyPr/>
          <a:lstStyle/>
          <a:p>
            <a:pPr marL="786063" indent="-786063" algn="l" defTabSz="2389632">
              <a:spcBef>
                <a:spcPts val="1800"/>
              </a:spcBef>
              <a:buSzPct val="100000"/>
              <a:buChar char="•"/>
              <a:defRPr b="1" sz="7840">
                <a:solidFill>
                  <a:srgbClr val="000000"/>
                </a:solidFill>
              </a:defRPr>
            </a:pPr>
            <a:r>
              <a:t>(p.567) Galatians 5:19-21 NASB95- Now the deeds of the flesh are evident, which are: immorality, impurity, sensuality, [20] idolatry, sorcery, enmities, strife, </a:t>
            </a:r>
            <a:r>
              <a:rPr u="sng"/>
              <a:t>jealousy</a:t>
            </a:r>
            <a:r>
              <a:t>, outbursts of anger, disputes, dissensions, factions, [21] </a:t>
            </a:r>
            <a:r>
              <a:rPr u="sng"/>
              <a:t>envying</a:t>
            </a:r>
            <a:r>
              <a:t>, drunkenness, carousing, and things like these, of which I forewarn you, just as I have forewarned you, that those who practice such things will not inherit the kingdom of God. </a:t>
            </a:r>
          </a:p>
        </p:txBody>
      </p:sp>
      <p:sp>
        <p:nvSpPr>
          <p:cNvPr id="109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>
              <a:spcBef>
                <a:spcPts val="1900"/>
              </a:spcBef>
              <a:defRPr b="1" sz="8000"/>
            </a:lvl1pPr>
          </a:lstStyle>
          <a:p>
            <a:pPr/>
            <a:r>
              <a:t>Envy is Dangerous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Placeholder 2"/>
          <p:cNvSpPr txBox="1"/>
          <p:nvPr>
            <p:ph type="body" idx="1"/>
          </p:nvPr>
        </p:nvSpPr>
        <p:spPr>
          <a:xfrm>
            <a:off x="5160671" y="2043906"/>
            <a:ext cx="18977323" cy="11437808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Don’t be less envious, be love.</a:t>
            </a:r>
          </a:p>
        </p:txBody>
      </p:sp>
      <p:sp>
        <p:nvSpPr>
          <p:cNvPr id="112" name="Title 1"/>
          <p:cNvSpPr txBox="1"/>
          <p:nvPr>
            <p:ph type="title"/>
          </p:nvPr>
        </p:nvSpPr>
        <p:spPr>
          <a:xfrm>
            <a:off x="2043596" y="9122556"/>
            <a:ext cx="2216248" cy="1649187"/>
          </a:xfrm>
          <a:prstGeom prst="rect">
            <a:avLst/>
          </a:prstGeom>
        </p:spPr>
        <p:txBody>
          <a:bodyPr/>
          <a:lstStyle>
            <a:lvl1pPr>
              <a:defRPr b="1" sz="3600"/>
            </a:lvl1pPr>
          </a:lstStyle>
          <a:p>
            <a:pPr/>
            <a:r>
              <a:t>Love is: Kind</a:t>
            </a:r>
          </a:p>
        </p:txBody>
      </p:sp>
      <p:sp>
        <p:nvSpPr>
          <p:cNvPr id="113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</p:spPr>
        <p:txBody>
          <a:bodyPr lIns="121919" tIns="121919" rIns="121919" bIns="121919" anchor="ctr">
            <a:normAutofit fontScale="100000" lnSpcReduction="0"/>
          </a:bodyPr>
          <a:lstStyle/>
          <a:p>
            <a:pPr>
              <a:spcBef>
                <a:spcPts val="1900"/>
              </a:spcBef>
              <a:defRPr b="1" sz="80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u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Placeholder 3"/>
          <p:cNvSpPr txBox="1"/>
          <p:nvPr>
            <p:ph type="body" sz="quarter" idx="1"/>
          </p:nvPr>
        </p:nvSpPr>
        <p:spPr>
          <a:xfrm>
            <a:off x="10049300" y="7737838"/>
            <a:ext cx="3802548" cy="910713"/>
          </a:xfrm>
          <a:prstGeom prst="rect">
            <a:avLst/>
          </a:prstGeom>
        </p:spPr>
        <p:txBody>
          <a:bodyPr/>
          <a:lstStyle>
            <a:lvl1pPr defTabSz="1267967">
              <a:spcBef>
                <a:spcPts val="400"/>
              </a:spcBef>
              <a:defRPr sz="3848">
                <a:solidFill>
                  <a:srgbClr val="E35267"/>
                </a:solidFill>
              </a:defRPr>
            </a:lvl1pPr>
          </a:lstStyle>
          <a:p>
            <a:pPr/>
            <a:r>
              <a:t>1 Corinthians 13</a:t>
            </a:r>
          </a:p>
        </p:txBody>
      </p:sp>
      <p:sp>
        <p:nvSpPr>
          <p:cNvPr id="116" name="Title 1"/>
          <p:cNvSpPr txBox="1"/>
          <p:nvPr>
            <p:ph type="title"/>
          </p:nvPr>
        </p:nvSpPr>
        <p:spPr>
          <a:xfrm>
            <a:off x="8307261" y="4693757"/>
            <a:ext cx="7769478" cy="3597129"/>
          </a:xfrm>
          <a:prstGeom prst="rect">
            <a:avLst/>
          </a:prstGeom>
        </p:spPr>
        <p:txBody>
          <a:bodyPr/>
          <a:lstStyle>
            <a:lvl1pPr>
              <a:defRPr b="1" sz="9600"/>
            </a:lvl1pPr>
          </a:lstStyle>
          <a:p>
            <a:pPr/>
            <a:r>
              <a:t>Love does not: envy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l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2"/>
          <p:cNvSpPr txBox="1"/>
          <p:nvPr>
            <p:ph type="body" idx="1"/>
          </p:nvPr>
        </p:nvSpPr>
        <p:spPr>
          <a:xfrm>
            <a:off x="353161" y="480037"/>
            <a:ext cx="23677678" cy="12755926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r>
              <a:t>Most often envy comes from a position or a perception of lack. </a:t>
            </a:r>
          </a:p>
          <a:p>
            <a:pPr>
              <a:defRPr b="1">
                <a:solidFill>
                  <a:srgbClr val="000000"/>
                </a:solidFill>
              </a:defRPr>
            </a:pPr>
            <a:r>
              <a:t>Love comes from a position of overflow.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2"/>
          <p:cNvSpPr txBox="1"/>
          <p:nvPr>
            <p:ph type="body" idx="1"/>
          </p:nvPr>
        </p:nvSpPr>
        <p:spPr>
          <a:xfrm>
            <a:off x="353161" y="2007286"/>
            <a:ext cx="23677678" cy="11075675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solidFill>
                  <a:srgbClr val="000000"/>
                </a:solidFill>
              </a:defRPr>
            </a:pPr>
            <a:r>
              <a:t>20:5- You shall not worship them or serve them; for I, the LORD your God, am a jealous God, visiting the iniquity of the fathers on the children, on the third and the fourth generations of those who hate Me</a:t>
            </a:r>
          </a:p>
          <a:p>
            <a:pPr algn="l">
              <a:defRPr b="1">
                <a:solidFill>
                  <a:srgbClr val="000000"/>
                </a:solidFill>
              </a:defRPr>
            </a:pPr>
            <a:r>
              <a:t>34:14—for you shall not worship any other god, for the LORD, whose name is Jealous, is a jealous God—</a:t>
            </a:r>
          </a:p>
        </p:txBody>
      </p:sp>
      <p:sp>
        <p:nvSpPr>
          <p:cNvPr id="85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>
              <a:spcBef>
                <a:spcPts val="1900"/>
              </a:spcBef>
              <a:defRPr b="1" sz="8000"/>
            </a:lvl1pPr>
          </a:lstStyle>
          <a:p>
            <a:pPr/>
            <a:r>
              <a:t>Exodus 20:5; 34:14 NASB95 (p.35;43)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 isContent="0" isInverted="1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2"/>
          <p:cNvSpPr txBox="1"/>
          <p:nvPr>
            <p:ph type="body" idx="1"/>
          </p:nvPr>
        </p:nvSpPr>
        <p:spPr>
          <a:xfrm>
            <a:off x="353161" y="2007286"/>
            <a:ext cx="23677678" cy="1107567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And I, brethren, could not speak to you as to spiritual men, but as to men of flesh, as to infants in Christ. [2] I gave you milk to drink, not solid food; for you were not yet able to receive it. Indeed, even now you are not yet able, [3] for you are still fleshly. For since there is jealousy and strife among you, are you not fleshly, and are you not walking like mere men?</a:t>
            </a:r>
          </a:p>
        </p:txBody>
      </p:sp>
      <p:sp>
        <p:nvSpPr>
          <p:cNvPr id="88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>
              <a:spcBef>
                <a:spcPts val="1900"/>
              </a:spcBef>
              <a:defRPr b="1" sz="8000"/>
            </a:lvl1pPr>
          </a:lstStyle>
          <a:p>
            <a:pPr/>
            <a:r>
              <a:t>1 Corinthians 3:1-3 NASB95 (p.555)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2"/>
          <p:cNvSpPr txBox="1"/>
          <p:nvPr>
            <p:ph type="body" idx="1"/>
          </p:nvPr>
        </p:nvSpPr>
        <p:spPr>
          <a:xfrm>
            <a:off x="353161" y="480037"/>
            <a:ext cx="23677678" cy="1275592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“What in my life makes me feel like the grass is greener on the other side?”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warp dir="in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2"/>
          <p:cNvSpPr txBox="1"/>
          <p:nvPr>
            <p:ph type="body" idx="1"/>
          </p:nvPr>
        </p:nvSpPr>
        <p:spPr>
          <a:xfrm>
            <a:off x="353161" y="2323543"/>
            <a:ext cx="23677678" cy="10912420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solidFill>
                  <a:srgbClr val="000000"/>
                </a:solidFill>
              </a:defRPr>
            </a:pPr>
            <a:r>
              <a:t>Mark 15:9-10 NASB95- Pilate answered them, saying, “Do you want me to release for you the King of the Jews?” [10] For he was aware that the chief priests had handed Him over because of </a:t>
            </a:r>
            <a:r>
              <a:rPr u="sng"/>
              <a:t>envy</a:t>
            </a:r>
            <a:r>
              <a:t>. </a:t>
            </a:r>
          </a:p>
          <a:p>
            <a:pPr algn="l">
              <a:defRPr b="1">
                <a:solidFill>
                  <a:srgbClr val="000000"/>
                </a:solidFill>
              </a:defRPr>
            </a:pPr>
            <a:r>
              <a:t>John 12:19 ESV- So the Pharisees said to one another, “You see that you are </a:t>
            </a:r>
            <a:r>
              <a:rPr u="sng"/>
              <a:t>gaining nothing</a:t>
            </a:r>
            <a:r>
              <a:t>. Look, the world has gone after him.”</a:t>
            </a:r>
          </a:p>
        </p:txBody>
      </p:sp>
      <p:sp>
        <p:nvSpPr>
          <p:cNvPr id="93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>
              <a:spcBef>
                <a:spcPts val="1900"/>
              </a:spcBef>
              <a:defRPr b="1" sz="8000"/>
            </a:lvl1pPr>
          </a:lstStyle>
          <a:p>
            <a:pPr/>
            <a:r>
              <a:t>Dangers of Envy (p.497; 524)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 isContent="0" isInverted="1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2"/>
          <p:cNvSpPr txBox="1"/>
          <p:nvPr>
            <p:ph type="body" idx="1"/>
          </p:nvPr>
        </p:nvSpPr>
        <p:spPr>
          <a:xfrm>
            <a:off x="353161" y="2323543"/>
            <a:ext cx="23677678" cy="10912420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solidFill>
                  <a:srgbClr val="000000"/>
                </a:solidFill>
              </a:defRPr>
            </a:pPr>
            <a:r>
              <a:t>(p.320) Proverbs 14:30 ESV- A tranquil heart gives life to the flesh, but </a:t>
            </a:r>
            <a:r>
              <a:rPr u="sng"/>
              <a:t>envy</a:t>
            </a:r>
            <a:r>
              <a:t> makes the bones rot.</a:t>
            </a:r>
          </a:p>
        </p:txBody>
      </p:sp>
      <p:sp>
        <p:nvSpPr>
          <p:cNvPr id="96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>
              <a:spcBef>
                <a:spcPts val="1900"/>
              </a:spcBef>
              <a:defRPr b="1" sz="8000"/>
            </a:lvl1pPr>
          </a:lstStyle>
          <a:p>
            <a:pPr/>
            <a:r>
              <a:t>Dangers of Envy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Placeholder 2"/>
          <p:cNvSpPr txBox="1"/>
          <p:nvPr>
            <p:ph type="body" idx="1"/>
          </p:nvPr>
        </p:nvSpPr>
        <p:spPr>
          <a:xfrm>
            <a:off x="353161" y="2323543"/>
            <a:ext cx="23677678" cy="10912420"/>
          </a:xfrm>
          <a:prstGeom prst="rect">
            <a:avLst/>
          </a:prstGeom>
        </p:spPr>
        <p:txBody>
          <a:bodyPr/>
          <a:lstStyle/>
          <a:p>
            <a:pPr marL="802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r>
              <a:t>Envy killed Jesus</a:t>
            </a:r>
          </a:p>
          <a:p>
            <a:pPr marL="802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r>
              <a:t>Envy blinds us from reality </a:t>
            </a:r>
          </a:p>
          <a:p>
            <a:pPr marL="802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r>
              <a:t>Envy destroys our lives</a:t>
            </a:r>
          </a:p>
        </p:txBody>
      </p:sp>
      <p:sp>
        <p:nvSpPr>
          <p:cNvPr id="99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>
              <a:spcBef>
                <a:spcPts val="1900"/>
              </a:spcBef>
              <a:defRPr b="1" sz="8000"/>
            </a:lvl1pPr>
          </a:lstStyle>
          <a:p>
            <a:pPr/>
            <a:r>
              <a:t>Dangers of Envy</a:t>
            </a:r>
          </a:p>
        </p:txBody>
      </p:sp>
      <p:pic>
        <p:nvPicPr>
          <p:cNvPr id="100" name="image000000.jpeg" descr="image000000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6007" y="457724"/>
            <a:ext cx="24132075" cy="12800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u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Placeholder 2"/>
          <p:cNvSpPr txBox="1"/>
          <p:nvPr>
            <p:ph type="body" idx="1"/>
          </p:nvPr>
        </p:nvSpPr>
        <p:spPr>
          <a:xfrm>
            <a:off x="353161" y="2535080"/>
            <a:ext cx="23677678" cy="10700883"/>
          </a:xfrm>
          <a:prstGeom prst="rect">
            <a:avLst/>
          </a:prstGeom>
        </p:spPr>
        <p:txBody>
          <a:bodyPr/>
          <a:lstStyle/>
          <a:p>
            <a:pPr marL="778042" indent="-778042" algn="l" defTabSz="2365248">
              <a:spcBef>
                <a:spcPts val="1800"/>
              </a:spcBef>
              <a:buSzPct val="100000"/>
              <a:buChar char="•"/>
              <a:defRPr b="1" sz="7760">
                <a:solidFill>
                  <a:srgbClr val="000000"/>
                </a:solidFill>
              </a:defRPr>
            </a:pPr>
            <a:r>
              <a:t>(p.569) Ephesians 5:3-5 NASB95- But immorality or any impurity or greed must not even be named among you, as is proper among saints; [4] and there must be no filthiness and silly talk, or coarse jesting, which are not fitting, but rather giving of thanks. [5] For this you know with certainty, that no immoral or impure person or </a:t>
            </a:r>
            <a:r>
              <a:rPr u="sng"/>
              <a:t>covetous man</a:t>
            </a:r>
            <a:r>
              <a:t>, who is an idolater, has an inheritance in the kingdom of Christ and God.</a:t>
            </a:r>
          </a:p>
        </p:txBody>
      </p:sp>
      <p:sp>
        <p:nvSpPr>
          <p:cNvPr id="103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>
              <a:spcBef>
                <a:spcPts val="1900"/>
              </a:spcBef>
              <a:defRPr b="1" sz="8000"/>
            </a:lvl1pPr>
          </a:lstStyle>
          <a:p>
            <a:pPr/>
            <a:r>
              <a:t>Dealing with Envy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