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2"/>
  </p:handoutMasterIdLst>
  <p:sldIdLst>
    <p:sldId id="258" r:id="rId4"/>
    <p:sldId id="256" r:id="rId5"/>
    <p:sldId id="278" r:id="rId6"/>
    <p:sldId id="282" r:id="rId7"/>
    <p:sldId id="283" r:id="rId8"/>
    <p:sldId id="284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B6B6B"/>
    <a:srgbClr val="C8161A"/>
    <a:srgbClr val="F0F0F0"/>
    <a:srgbClr val="DD181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FCD78F-76D6-0770-3E02-622F011593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C5697-469F-A215-883A-BEC9E6A78C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F613-68F2-4894-8819-4AED3A482DE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FE7F-F480-A819-8454-FE74E5F79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38D16-4E92-CF97-8324-75F6E2C89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E796-D38A-4BF3-BC98-BD7FDA4B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4C02-9E95-50BA-D972-98C8F935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91E8-3041-A18E-1DBC-9AC3C1864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F712-08D9-90BA-B7BB-C1AC527E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4B91D-C14C-DC14-C672-F6A85F11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A3ECD-E2FD-FE43-2F32-712CB433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C2D2-AE8A-9B94-6197-19130585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67F85-95CF-931E-2316-3E4924F6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739F1-FE02-11C4-8CE6-052262BB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453A-AAA3-6A87-14DD-51E50BAA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ACA6-61BE-BF74-F761-160EF5EF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A690D-8C1E-EB63-31CA-529723BD4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762B1-4573-4CB9-F9CD-A2A3588DF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272D-062E-E454-2F25-E8169951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4AB9-9D34-B136-59DE-3CFE62A5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F42F6-5D8C-F290-1FEA-1063731F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9C78-2274-C0DF-AF6A-8A6ECDD5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3B2E3-616B-4ACD-7948-37E2D1797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95B0-A41C-754E-9091-606A9CA7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02DD-929A-43C8-2F58-8692CF60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F7B45-5ECD-F1C7-0A27-7B54C781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49AD-035C-A058-0C4F-63758D0C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1A1D-2D9D-D997-8705-805796A3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5EE8-2B89-A299-09F4-18CCE40D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B3BC6-8648-4643-A994-1F8CD023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EA5C-4655-48B5-3A2F-47B8E92A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3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DE18-78A6-71C3-8517-247E0E80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09FA9-31FF-5E40-28DF-6FA01B82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8D8B6-3738-A5CF-C391-D3D0B6EF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8C39D-354D-06E8-C5EC-992158EF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2A172-4CEF-8847-CE14-F739BDB6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A364-485D-F8D5-57B5-FA8B7DFE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1B20-D92B-834E-AADB-DF2FCE60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BEE79-3676-AD96-D4C8-6BAC84020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1559-38B5-50B0-1B44-515A6748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D74C2-A88F-65F0-DF73-690A018E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AF24E-C83F-1C1C-BCE2-82326C85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4440-2439-80C5-5B8B-D60DDBAF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2A5C-D82C-099F-AF3C-3B1E31FE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AAD5D-A111-EB30-C0AD-2A5E37976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BB0E-05A9-AFC0-9FE2-AE52E5DED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538F6-1369-9505-2233-E7209A78D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3137D-9918-AB2F-603F-49A40751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EE24C-2D35-22D7-D965-DF8BC653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5F707-9FA3-3773-FE76-A5073775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2B74-4E2A-8958-99FF-3A82C0F9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5E4C9-7BFB-F420-1B55-2BA456A1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FB2-6428-931B-91CB-BBF1C3EE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51D1F-9F36-B6D6-BAF0-AD5255F4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61ADB-FFF5-A2E7-71AA-4C46F98D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F1669-48DA-9288-6600-AEFD2FFE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B60F1-D05C-B9C3-0077-008335C6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6594-8334-24CE-3968-4FA81519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3C29-22F5-F7D7-BA1B-C1A62E90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3838D-3C45-7C88-D9A1-E46AF4974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B0DE-9EC6-3D45-0934-B5F8CF20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3E56E-85B7-7348-7024-143EB829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52BA6-F0A4-37DD-74C6-BEEEA67D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9D65-704A-1172-27CC-732C54B1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8570-FDDA-6D68-CC98-DE414D93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CC90-EF59-D35B-2651-EE0DD299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BC68-C338-272D-2782-BBC00940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E381-1257-8C4F-D226-1CEB1C9F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E4A-D776-59EA-AC20-EC295CA8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41025-40C3-939A-A9AE-7612DCBDC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61900-F63A-62F1-F8B8-922AD8D40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D50C3-299E-23E2-4123-8BB077D6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8D15-417E-30A8-BE6B-44F47E09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DE81E-7290-AA76-82E1-777E771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80E6-377D-5F92-E6C4-3FEDAB76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7E61D-9070-AF70-71C7-D92724DD3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3AB76-258A-F868-0CD3-717F6593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4EFEA-0E9C-1FDF-2398-442DB5B4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557C-034C-E6DF-35E0-904C0E49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79458-953E-06C7-8D77-3E291A733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A8615-AA97-2CA7-7BDF-4B764D9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D68DD-E024-0B13-1D0F-D290698E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E220-335A-8D91-B6AF-22B6DF2D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5BDB7-4450-2683-9318-A5A7B750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98CD-15E3-390A-3E37-57E5D83D4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98B86-B268-4014-30FE-E596D5675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6B12E-61EA-AD6A-BD83-8807655E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4D14-BCB5-7262-F3F7-61E179FE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3D6F-F69D-CA08-520F-56B13440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1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8B5A-D487-9C32-7FC5-E51A466A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0E87A-5FF5-0FAD-2C06-1EF25DDD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4332-9020-3210-20F2-C7B8117A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C685-4A43-43C5-854B-8FB89F86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DA7E9-8C62-CA95-9886-58A37F1E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3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B8BD-F0E1-68C8-4734-05C526C1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D22E-01EA-34C5-1B52-CD8D5C43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7BD21-5FE0-D651-A42F-C48F5AFC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8E70-0EDD-A2CE-C925-980D70B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793C2-3177-762F-1A66-574B05CA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8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B4C1-0A6F-6224-7E39-7315E487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78FD-40D2-1243-5024-FAC4C55DD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295D1-75B2-69A6-CC3E-FD3520B76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884F7-A040-70A5-08E1-241BF1DC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55B3E-0FFB-252A-F0A8-FEF9C1E5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A7066-F5D5-1511-2351-C91FD9E4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88E7-A1DF-B5B8-C42A-BB9E6B27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0715-583C-273E-9FB2-E55FD1B5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FF9CA-3189-CFD4-4FED-BD09AF878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0F279-245B-B88A-5DF2-F2DD2B581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84990-AFD3-30F9-0386-D228F96EB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1E0DF-D0E8-3F8A-7E60-0CEE4FC1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3A1DB-30FC-B678-75BD-1D66942D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AF2C8-BF1B-7B4C-D4FB-98D63977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2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95DB-EA54-E6E5-023C-56F78A59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713B0-AC91-C431-8359-A1DE58E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1C637-7FDA-22BD-B138-5FEA9B39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65FCC-B786-9382-9C6A-70BD01FB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4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E9DFD-5FF1-9B6A-CE0A-561A31E5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10178-30E0-E4E4-0B6F-CB80D75F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7936-F249-2D9F-A4C3-CB359A4C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85D7-6210-F821-C0D5-6B0DB12E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A4F58-A64A-095F-BDDD-D5F94E13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F34C-51C9-4A80-14A9-3356DE80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FBDE-3E75-644B-FED9-8D63A69E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DBC6-5839-6291-1EFD-2DD6F48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8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B934-9636-D325-FB80-9E3966E1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DF358-E6E5-0EE6-2985-E59C1997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D1EF-AD4E-0FBA-F2A9-46EEC49E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5C1E0-77DF-54F8-FC18-108F0A18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A35EE-3D11-BCDB-21CC-BA8A50C7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65CD3-8360-A557-017D-D2923B3B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16B5-E633-1B71-D860-60EB89C0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C3371-1637-EEF7-84BC-03E0EFA58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73A9A-83F5-681E-0187-BE3198B1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B015C-7249-CBBF-9F17-E9E124B0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D225E-959F-9795-F429-2A1D95A3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1BBE-F3AC-D82A-3D84-0FDBAC08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9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A853-9F19-BFCD-7532-D3D5A535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ED4B-5055-787A-52B3-B1E5D76C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CFD4-1A55-657F-7FDE-85ECE6D9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F738C-8C12-006C-6635-F45439EE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E6FAD-5DB3-7D6C-4856-559DFA0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6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80B5D-6F76-27CD-745E-7268312AA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B0EB1-A822-484F-DD73-6964FFA91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F9F3-9149-6B8B-BE73-57F35E5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9743D-6C2A-087D-FFD8-3D023EFC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F2C-E2C7-BF81-869F-366F5667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84A8-00F7-056C-05EE-488CF860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41265-3779-40B2-E246-F1D54BC2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7D68-D805-4AC6-F98E-5BE8E1DF6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561F2-1F18-6039-9489-7C1DF3A7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416AE-649A-B8B2-129A-845A1593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3260-D999-9235-9270-3076A7E8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640C-4218-93D1-84A1-A578D99D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20660-0BF6-FFEB-D859-E9760CF08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AF1A-9630-E51D-D3F4-2CA336222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42035-FAE2-9F04-F671-89AD16B84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DA56D-4EC3-75FD-93AA-725FE22AF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292CC-97F3-A6EF-F4A2-DCFE5A70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79C74-E2BA-2709-1EC9-0343AADE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14CEC-9162-72CD-1ED9-CE675F85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A884-A015-892E-1BC5-6780FCBB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9002A-E4F7-7A3A-183E-B3097907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2AB1D-2972-AEF7-E0C9-87D2134A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501D9-9684-4571-BA73-85D7A462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93909-7420-3E90-D5C5-5C68A0F3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311D2-3403-8F71-889E-6F43D3E2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39814-4C20-0AD6-915D-A3AC41B6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0BBD-DABC-4CB9-771C-C4F954D4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718D-2F39-BBBD-9531-FCCA6AEA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DAA71-2B3F-C1B6-D9EB-18443E7D2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1AAED-D047-63FE-BBCF-50710B2F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C04D8-F07A-B564-7BF5-0D739ACB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5A8AA-92AF-2E21-7DC5-F4553E1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3161-88F8-414F-5717-C7578BEC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641AE-480C-8DBA-D493-3129B825C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40FED-5299-EFE4-32EB-7E50AD1B9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28E7E-E204-0E5D-8645-F5540DD6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ADAB2-266B-1D10-B9A8-BA739F17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1C3D4-028D-A6D1-067D-17331EC1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2DDDE-4D29-0BC8-CA1D-D4FDBFB8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8BE73-AD7E-44E8-718B-5131962DF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82295-7193-DC74-0060-20423CF57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154D0-4AC4-C9A7-B52B-F338A274C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8D0-43DA-3867-7567-CDA759AF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0AC3378-00D5-AEE8-F6DE-27919F689D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75C9647-315F-C0BA-A387-4A3DF8E91A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4126097-4A9A-543F-C8E5-02A4AE62C1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3B527219-3266-1851-F5E4-EAF4ED630B8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1301E-D8D0-1114-DF85-E1B5E8AC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A96A9-3654-6A33-465E-8D27B9E4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E041E-86B5-1104-7697-213CCEA43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2855-98D4-00BC-EB51-C63895B3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FF2CB-B93D-CC26-EC11-DE8516080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94F745A-DAD8-EAF4-B713-52AD637AB1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693F1E0-3A8F-BE57-2843-70559F91F7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E4DBA7F-E292-6239-A610-BACBA7A53D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5FC8ED5-506C-F6AA-D3D1-0A5B12A99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6936E8E-9FA7-5BD3-B56A-5AF2D91C535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04829812-A7E9-197D-13C5-4B12F1FC172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8CFD1F3-CE4C-D99A-F397-36558C03ACE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4B5E4-96D2-7E79-549F-77EA9BCB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5D09E-A266-4B51-8ECF-E73C212D9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70785-0075-CE22-50DF-5C97B49F5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B76A4-C37B-DD0B-773B-C1C463B9C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7C26-4D5D-FCEB-AD05-4FC5C9D3B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1E8F8-58C5-6B2A-BB3E-EB00D3451B7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5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38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C186-9234-4909-9447-44A8A3CE6F27}"/>
              </a:ext>
            </a:extLst>
          </p:cNvPr>
          <p:cNvSpPr txBox="1"/>
          <p:nvPr/>
        </p:nvSpPr>
        <p:spPr>
          <a:xfrm>
            <a:off x="578733" y="434243"/>
            <a:ext cx="8993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AFTER GOLIATH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53B1C-E789-279B-FA20-A812CAFCD115}"/>
              </a:ext>
            </a:extLst>
          </p:cNvPr>
          <p:cNvSpPr txBox="1"/>
          <p:nvPr/>
        </p:nvSpPr>
        <p:spPr>
          <a:xfrm>
            <a:off x="3068110" y="2006059"/>
            <a:ext cx="6055777" cy="5750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marL="115888" indent="-115888" algn="ctr">
              <a:lnSpc>
                <a:spcPts val="30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3333FF"/>
                </a:solidFill>
                <a:latin typeface="Museo Sans 500" panose="02000000000000000000" pitchFamily="50" charset="0"/>
              </a:rPr>
              <a:t>1 Samuel 18:6-13</a:t>
            </a:r>
          </a:p>
          <a:p>
            <a:pPr algn="ctr">
              <a:lnSpc>
                <a:spcPts val="3000"/>
              </a:lnSpc>
            </a:pPr>
            <a:endParaRPr lang="en-US" sz="3200" dirty="0">
              <a:ln w="0">
                <a:noFill/>
                <a:miter lim="800000"/>
              </a:ln>
              <a:solidFill>
                <a:srgbClr val="3333FF"/>
              </a:solidFill>
              <a:latin typeface="Museo Sans 500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93E42-A787-3569-1202-6BD75111B745}"/>
              </a:ext>
            </a:extLst>
          </p:cNvPr>
          <p:cNvSpPr txBox="1"/>
          <p:nvPr/>
        </p:nvSpPr>
        <p:spPr>
          <a:xfrm>
            <a:off x="3068108" y="2881877"/>
            <a:ext cx="6055777" cy="5750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marL="115888" indent="-115888" algn="ctr">
              <a:lnSpc>
                <a:spcPts val="30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3333FF"/>
                </a:solidFill>
                <a:latin typeface="Museo Sans 500" panose="02000000000000000000" pitchFamily="50" charset="0"/>
              </a:rPr>
              <a:t>1 Samuel 18:30 – 19:1-2</a:t>
            </a:r>
          </a:p>
          <a:p>
            <a:pPr algn="ctr">
              <a:lnSpc>
                <a:spcPts val="3000"/>
              </a:lnSpc>
            </a:pPr>
            <a:endParaRPr lang="en-US" sz="3200" dirty="0">
              <a:ln w="0">
                <a:noFill/>
                <a:miter lim="800000"/>
              </a:ln>
              <a:solidFill>
                <a:srgbClr val="3333FF"/>
              </a:solidFill>
              <a:latin typeface="Museo Sans 500" panose="020000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D45A6-CE4E-40AD-DDC7-607863F1F62D}"/>
              </a:ext>
            </a:extLst>
          </p:cNvPr>
          <p:cNvSpPr txBox="1"/>
          <p:nvPr/>
        </p:nvSpPr>
        <p:spPr>
          <a:xfrm>
            <a:off x="3068109" y="3757695"/>
            <a:ext cx="6055777" cy="5750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marL="115888" indent="-115888" algn="ctr">
              <a:lnSpc>
                <a:spcPts val="30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3333FF"/>
                </a:solidFill>
                <a:latin typeface="Museo Sans 500" panose="02000000000000000000" pitchFamily="50" charset="0"/>
              </a:rPr>
              <a:t>1 Samuel 21:10-14</a:t>
            </a:r>
          </a:p>
          <a:p>
            <a:pPr algn="ctr">
              <a:lnSpc>
                <a:spcPts val="3000"/>
              </a:lnSpc>
            </a:pPr>
            <a:endParaRPr lang="en-US" sz="3200" dirty="0">
              <a:ln w="0">
                <a:noFill/>
                <a:miter lim="800000"/>
              </a:ln>
              <a:solidFill>
                <a:srgbClr val="3333FF"/>
              </a:solidFill>
              <a:latin typeface="Museo Sans 500" panose="020000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64FDB-795E-2D01-DCB1-7F0AEF2BA4B2}"/>
              </a:ext>
            </a:extLst>
          </p:cNvPr>
          <p:cNvSpPr txBox="1"/>
          <p:nvPr/>
        </p:nvSpPr>
        <p:spPr>
          <a:xfrm>
            <a:off x="3068110" y="4633513"/>
            <a:ext cx="6055777" cy="5750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marL="115888" indent="-115888" algn="ctr">
              <a:lnSpc>
                <a:spcPts val="30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3333FF"/>
                </a:solidFill>
                <a:latin typeface="Museo Sans 500" panose="02000000000000000000" pitchFamily="50" charset="0"/>
              </a:rPr>
              <a:t>1 Samuel 24:3-7</a:t>
            </a:r>
          </a:p>
          <a:p>
            <a:pPr algn="ctr">
              <a:lnSpc>
                <a:spcPts val="3000"/>
              </a:lnSpc>
            </a:pPr>
            <a:endParaRPr lang="en-US" sz="3200" dirty="0">
              <a:ln w="0">
                <a:noFill/>
                <a:miter lim="800000"/>
              </a:ln>
              <a:solidFill>
                <a:srgbClr val="3333FF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C186-9234-4909-9447-44A8A3CE6F27}"/>
              </a:ext>
            </a:extLst>
          </p:cNvPr>
          <p:cNvSpPr txBox="1"/>
          <p:nvPr/>
        </p:nvSpPr>
        <p:spPr>
          <a:xfrm>
            <a:off x="578733" y="434243"/>
            <a:ext cx="8993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THEN COMES ZIKLAG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10DCB-BF30-DABF-6809-C180E6038A29}"/>
              </a:ext>
            </a:extLst>
          </p:cNvPr>
          <p:cNvSpPr txBox="1"/>
          <p:nvPr/>
        </p:nvSpPr>
        <p:spPr>
          <a:xfrm>
            <a:off x="1317945" y="1775194"/>
            <a:ext cx="5359080" cy="1097860"/>
          </a:xfrm>
          <a:prstGeom prst="rect">
            <a:avLst/>
          </a:prstGeom>
          <a:solidFill>
            <a:srgbClr val="6B6B6B"/>
          </a:solidFill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What would you be thinking in that moment?</a:t>
            </a:r>
          </a:p>
        </p:txBody>
      </p:sp>
    </p:spTree>
    <p:extLst>
      <p:ext uri="{BB962C8B-B14F-4D97-AF65-F5344CB8AC3E}">
        <p14:creationId xmlns:p14="http://schemas.microsoft.com/office/powerpoint/2010/main" val="7317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C186-9234-4909-9447-44A8A3CE6F27}"/>
              </a:ext>
            </a:extLst>
          </p:cNvPr>
          <p:cNvSpPr txBox="1"/>
          <p:nvPr/>
        </p:nvSpPr>
        <p:spPr>
          <a:xfrm>
            <a:off x="578733" y="434243"/>
            <a:ext cx="8993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THEN COMES ZIKLAG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10DCB-BF30-DABF-6809-C180E6038A29}"/>
              </a:ext>
            </a:extLst>
          </p:cNvPr>
          <p:cNvSpPr txBox="1"/>
          <p:nvPr/>
        </p:nvSpPr>
        <p:spPr>
          <a:xfrm>
            <a:off x="1336995" y="1784719"/>
            <a:ext cx="5359080" cy="1097860"/>
          </a:xfrm>
          <a:prstGeom prst="rect">
            <a:avLst/>
          </a:prstGeom>
          <a:solidFill>
            <a:srgbClr val="6B6B6B"/>
          </a:solidFill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What impresses you about David in this moment?</a:t>
            </a:r>
          </a:p>
        </p:txBody>
      </p:sp>
    </p:spTree>
    <p:extLst>
      <p:ext uri="{BB962C8B-B14F-4D97-AF65-F5344CB8AC3E}">
        <p14:creationId xmlns:p14="http://schemas.microsoft.com/office/powerpoint/2010/main" val="16020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C186-9234-4909-9447-44A8A3CE6F27}"/>
              </a:ext>
            </a:extLst>
          </p:cNvPr>
          <p:cNvSpPr txBox="1"/>
          <p:nvPr/>
        </p:nvSpPr>
        <p:spPr>
          <a:xfrm>
            <a:off x="578733" y="434243"/>
            <a:ext cx="8993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THEN COMES ZIKLAG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F088F-37F1-1A99-3DC8-1DCDBFFE954A}"/>
              </a:ext>
            </a:extLst>
          </p:cNvPr>
          <p:cNvSpPr txBox="1"/>
          <p:nvPr/>
        </p:nvSpPr>
        <p:spPr>
          <a:xfrm>
            <a:off x="1230774" y="1605275"/>
            <a:ext cx="3989407" cy="1440019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Courage does not always guarantee immediate success.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A431F-2A53-815C-0F0B-EA7048554C3C}"/>
              </a:ext>
            </a:extLst>
          </p:cNvPr>
          <p:cNvSpPr txBox="1"/>
          <p:nvPr/>
        </p:nvSpPr>
        <p:spPr>
          <a:xfrm>
            <a:off x="6971819" y="1620970"/>
            <a:ext cx="3989407" cy="1440019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Courage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involves waiting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on God.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93E1C-772B-C7D0-F2C3-B8FF582013DB}"/>
              </a:ext>
            </a:extLst>
          </p:cNvPr>
          <p:cNvSpPr txBox="1"/>
          <p:nvPr/>
        </p:nvSpPr>
        <p:spPr>
          <a:xfrm>
            <a:off x="4101296" y="3735215"/>
            <a:ext cx="3989407" cy="1440019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Courage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relies on the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end result.</a:t>
            </a:r>
          </a:p>
        </p:txBody>
      </p:sp>
    </p:spTree>
    <p:extLst>
      <p:ext uri="{BB962C8B-B14F-4D97-AF65-F5344CB8AC3E}">
        <p14:creationId xmlns:p14="http://schemas.microsoft.com/office/powerpoint/2010/main" val="32183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60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81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64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Museo Sans 500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Kori Harbaugh</cp:lastModifiedBy>
  <cp:revision>8</cp:revision>
  <dcterms:created xsi:type="dcterms:W3CDTF">2022-06-21T14:45:56Z</dcterms:created>
  <dcterms:modified xsi:type="dcterms:W3CDTF">2022-06-24T14:33:09Z</dcterms:modified>
</cp:coreProperties>
</file>