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9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1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4693-B16C-9440-87B6-E41A07878318}" type="datetimeFigureOut">
              <a:rPr lang="en-US" smtClean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C99B-382A-F549-81DB-2BBE4C43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99BE-21F0-64BA-CCCB-F05883004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715" y="832003"/>
            <a:ext cx="10300570" cy="4571999"/>
          </a:xfrm>
        </p:spPr>
        <p:txBody>
          <a:bodyPr>
            <a:noAutofit/>
          </a:bodyPr>
          <a:lstStyle/>
          <a:p>
            <a:r>
              <a:rPr lang="en-US" sz="7200" dirty="0">
                <a:latin typeface="Georgia" panose="02040502050405020303" pitchFamily="18" charset="0"/>
                <a:cs typeface="Calibri" panose="020F0502020204030204" pitchFamily="34" charset="0"/>
              </a:rPr>
              <a:t>Proverbs 26:11</a:t>
            </a:r>
            <a:br>
              <a:rPr lang="en-US" sz="7200" dirty="0"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7200" dirty="0">
                <a:latin typeface="Georgia" panose="02040502050405020303" pitchFamily="18" charset="0"/>
                <a:cs typeface="Calibri" panose="020F0502020204030204" pitchFamily="34" charset="0"/>
              </a:rPr>
              <a:t>“Like a dog that returns to its vomit is a fool who repeats his folly.”</a:t>
            </a:r>
          </a:p>
        </p:txBody>
      </p:sp>
    </p:spTree>
    <p:extLst>
      <p:ext uri="{BB962C8B-B14F-4D97-AF65-F5344CB8AC3E}">
        <p14:creationId xmlns:p14="http://schemas.microsoft.com/office/powerpoint/2010/main" val="372659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8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mels in a desert&#10;&#10;Description automatically generated with low confidence">
            <a:extLst>
              <a:ext uri="{FF2B5EF4-FFF2-40B4-BE49-F238E27FC236}">
                <a16:creationId xmlns:a16="http://schemas.microsoft.com/office/drawing/2014/main" id="{A6C991BF-4F14-5718-CAF1-7B2F6AE9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C0297-2FBC-22BB-C490-742C43F37E28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B76EE-F0B1-833A-E7B7-E900C3259B64}"/>
              </a:ext>
            </a:extLst>
          </p:cNvPr>
          <p:cNvSpPr txBox="1"/>
          <p:nvPr/>
        </p:nvSpPr>
        <p:spPr>
          <a:xfrm>
            <a:off x="299138" y="240753"/>
            <a:ext cx="10849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Why did the Israelites want to return back to slavery in Egypt?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FEE96-4AB3-DBA9-529C-AC80D3B791A7}"/>
              </a:ext>
            </a:extLst>
          </p:cNvPr>
          <p:cNvSpPr txBox="1"/>
          <p:nvPr/>
        </p:nvSpPr>
        <p:spPr>
          <a:xfrm>
            <a:off x="914399" y="2367419"/>
            <a:ext cx="10471759" cy="274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They FAVORED themselves over God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They FORGOT the slavery they were in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They lost FOCUS on their destination</a:t>
            </a:r>
          </a:p>
        </p:txBody>
      </p:sp>
    </p:spTree>
    <p:extLst>
      <p:ext uri="{BB962C8B-B14F-4D97-AF65-F5344CB8AC3E}">
        <p14:creationId xmlns:p14="http://schemas.microsoft.com/office/powerpoint/2010/main" val="2128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mels in a desert&#10;&#10;Description automatically generated with low confidence">
            <a:extLst>
              <a:ext uri="{FF2B5EF4-FFF2-40B4-BE49-F238E27FC236}">
                <a16:creationId xmlns:a16="http://schemas.microsoft.com/office/drawing/2014/main" id="{A6C991BF-4F14-5718-CAF1-7B2F6AE9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C0297-2FBC-22BB-C490-742C43F37E28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B76EE-F0B1-833A-E7B7-E900C3259B64}"/>
              </a:ext>
            </a:extLst>
          </p:cNvPr>
          <p:cNvSpPr txBox="1"/>
          <p:nvPr/>
        </p:nvSpPr>
        <p:spPr>
          <a:xfrm>
            <a:off x="299138" y="240753"/>
            <a:ext cx="10849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Why do we want to return back to the slavery of sin?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FEE96-4AB3-DBA9-529C-AC80D3B791A7}"/>
              </a:ext>
            </a:extLst>
          </p:cNvPr>
          <p:cNvSpPr txBox="1"/>
          <p:nvPr/>
        </p:nvSpPr>
        <p:spPr>
          <a:xfrm>
            <a:off x="914399" y="2367419"/>
            <a:ext cx="10471759" cy="274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We FAVOR ourselves over God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We FORGET the slavery we were in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latin typeface="Century" panose="02040604050505020304" pitchFamily="18" charset="0"/>
              </a:rPr>
              <a:t>We lose FOCUS on our destination</a:t>
            </a:r>
          </a:p>
        </p:txBody>
      </p:sp>
    </p:spTree>
    <p:extLst>
      <p:ext uri="{BB962C8B-B14F-4D97-AF65-F5344CB8AC3E}">
        <p14:creationId xmlns:p14="http://schemas.microsoft.com/office/powerpoint/2010/main" val="42831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82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Georgia</vt:lpstr>
      <vt:lpstr>Office Theme</vt:lpstr>
      <vt:lpstr>PowerPoint Presentation</vt:lpstr>
      <vt:lpstr>Proverbs 26:11 “Like a dog that returns to its vomit is a fool who repeats his folly.”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26:11 “Like a dog that returns to its vomit is a fool who repeats his folly.”</dc:title>
  <dc:creator>Steve Patton</dc:creator>
  <cp:lastModifiedBy>Steve Patton</cp:lastModifiedBy>
  <cp:revision>2</cp:revision>
  <dcterms:created xsi:type="dcterms:W3CDTF">2022-07-25T18:45:52Z</dcterms:created>
  <dcterms:modified xsi:type="dcterms:W3CDTF">2022-07-25T19:09:20Z</dcterms:modified>
</cp:coreProperties>
</file>