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4"/>
  </p:sldMasterIdLst>
  <p:sldIdLst>
    <p:sldId id="302" r:id="rId5"/>
    <p:sldId id="292" r:id="rId6"/>
    <p:sldId id="295" r:id="rId7"/>
    <p:sldId id="278" r:id="rId8"/>
    <p:sldId id="256" r:id="rId9"/>
    <p:sldId id="285" r:id="rId10"/>
    <p:sldId id="284" r:id="rId11"/>
    <p:sldId id="293" r:id="rId12"/>
    <p:sldId id="296" r:id="rId13"/>
    <p:sldId id="279" r:id="rId14"/>
    <p:sldId id="303" r:id="rId15"/>
    <p:sldId id="283" r:id="rId16"/>
    <p:sldId id="294" r:id="rId17"/>
    <p:sldId id="301" r:id="rId18"/>
    <p:sldId id="280" r:id="rId19"/>
    <p:sldId id="287" r:id="rId20"/>
    <p:sldId id="288" r:id="rId21"/>
    <p:sldId id="281" r:id="rId22"/>
    <p:sldId id="300" r:id="rId23"/>
    <p:sldId id="298" r:id="rId24"/>
    <p:sldId id="282" r:id="rId25"/>
    <p:sldId id="299" r:id="rId26"/>
    <p:sldId id="28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62542F-27F1-D963-5C6F-AC5793A47493}" v="23" dt="2022-07-08T20:35:35.304"/>
    <p1510:client id="{5BA65BF3-17CA-731F-8F99-41090A328C11}" v="91" dt="2022-06-18T11:52:26.026"/>
    <p1510:client id="{6AB59C86-CF11-D373-1109-557A166B2C12}" v="152" dt="2022-07-12T00:16:39.991"/>
    <p1510:client id="{84DA6A85-0E9F-DE63-0725-D09528A535A1}" v="139" dt="2022-07-12T00:28:31.857"/>
    <p1510:client id="{B9EA2A5C-8413-7B1F-BED1-8AC5C6E2E4D6}" v="143" dt="2022-06-18T19:30:22.950"/>
    <p1510:client id="{DB0C084F-242D-C36D-6A1F-3C0D9E2FEAE0}" v="146" dt="2022-07-04T23:15:41.428"/>
    <p1510:client id="{DC61A784-BCEA-2E9E-B04A-0B7796C7448C}" v="55" dt="2022-06-18T19:33:10.787"/>
    <p1510:client id="{F26ED860-5707-79D6-218B-0823E44975BA}" v="255" dt="2022-06-15T16:04:24.6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41" autoAdjust="0"/>
    <p:restoredTop sz="94648" autoAdjust="0"/>
  </p:normalViewPr>
  <p:slideViewPr>
    <p:cSldViewPr snapToGrid="0">
      <p:cViewPr varScale="1">
        <p:scale>
          <a:sx n="112" d="100"/>
          <a:sy n="112" d="100"/>
        </p:scale>
        <p:origin x="1144" y="17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93D593-5B11-4E0C-91E7-A2BEC422A5E2}"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F6A967E6-F7EB-484B-B2EE-89A1B8B05165}">
      <dgm:prSet/>
      <dgm:spPr/>
      <dgm:t>
        <a:bodyPr/>
        <a:lstStyle/>
        <a:p>
          <a:pPr rtl="0"/>
          <a:r>
            <a:rPr lang="en-US"/>
            <a:t>What is man that you are mindful of him?</a:t>
          </a:r>
          <a:r>
            <a:rPr lang="en-US">
              <a:latin typeface="Walbaum Display"/>
            </a:rPr>
            <a:t> Psa 8:4</a:t>
          </a:r>
          <a:endParaRPr lang="en-US"/>
        </a:p>
      </dgm:t>
    </dgm:pt>
    <dgm:pt modelId="{180509E9-39E1-49FF-83E9-97ED35D32D9F}" type="parTrans" cxnId="{6ADEA284-E326-4E79-877E-63C338764E51}">
      <dgm:prSet/>
      <dgm:spPr/>
      <dgm:t>
        <a:bodyPr/>
        <a:lstStyle/>
        <a:p>
          <a:endParaRPr lang="en-US"/>
        </a:p>
      </dgm:t>
    </dgm:pt>
    <dgm:pt modelId="{4D56CCB8-42CC-4216-9F75-328164E00F7F}" type="sibTrans" cxnId="{6ADEA284-E326-4E79-877E-63C338764E51}">
      <dgm:prSet/>
      <dgm:spPr/>
      <dgm:t>
        <a:bodyPr/>
        <a:lstStyle/>
        <a:p>
          <a:endParaRPr lang="en-US"/>
        </a:p>
      </dgm:t>
    </dgm:pt>
    <dgm:pt modelId="{6F7A6D78-FBD2-4039-8769-AB4C91F4C717}">
      <dgm:prSet/>
      <dgm:spPr/>
      <dgm:t>
        <a:bodyPr/>
        <a:lstStyle/>
        <a:p>
          <a:r>
            <a:rPr lang="en-US" dirty="0"/>
            <a:t>Made of the dust of the earth Gen 2:7</a:t>
          </a:r>
        </a:p>
      </dgm:t>
    </dgm:pt>
    <dgm:pt modelId="{6C3FE197-4C5E-45E3-8C11-A08D1ECB110E}" type="parTrans" cxnId="{DF2FA861-3CB3-482B-9BB4-F62EBC79D669}">
      <dgm:prSet/>
      <dgm:spPr/>
      <dgm:t>
        <a:bodyPr/>
        <a:lstStyle/>
        <a:p>
          <a:endParaRPr lang="en-US"/>
        </a:p>
      </dgm:t>
    </dgm:pt>
    <dgm:pt modelId="{D736548C-D8AA-4794-B50A-0B536F984778}" type="sibTrans" cxnId="{DF2FA861-3CB3-482B-9BB4-F62EBC79D669}">
      <dgm:prSet/>
      <dgm:spPr/>
      <dgm:t>
        <a:bodyPr/>
        <a:lstStyle/>
        <a:p>
          <a:endParaRPr lang="en-US"/>
        </a:p>
      </dgm:t>
    </dgm:pt>
    <dgm:pt modelId="{E12426AB-F0BA-4B01-8800-E1E456177C01}">
      <dgm:prSet/>
      <dgm:spPr/>
      <dgm:t>
        <a:bodyPr/>
        <a:lstStyle/>
        <a:p>
          <a:pPr rtl="0"/>
          <a:r>
            <a:rPr lang="en-US" dirty="0">
              <a:latin typeface="Walbaum Display"/>
            </a:rPr>
            <a:t>But Created</a:t>
          </a:r>
          <a:r>
            <a:rPr lang="en-US" dirty="0"/>
            <a:t> in His image Gen 1:27</a:t>
          </a:r>
        </a:p>
      </dgm:t>
    </dgm:pt>
    <dgm:pt modelId="{54578B4E-4E94-4709-A794-82DF4EB53418}" type="parTrans" cxnId="{F7022978-7F19-4267-90F9-99F27623FA55}">
      <dgm:prSet/>
      <dgm:spPr/>
      <dgm:t>
        <a:bodyPr/>
        <a:lstStyle/>
        <a:p>
          <a:endParaRPr lang="en-US"/>
        </a:p>
      </dgm:t>
    </dgm:pt>
    <dgm:pt modelId="{4C483D6F-4562-4FC0-86C6-947D236823AC}" type="sibTrans" cxnId="{F7022978-7F19-4267-90F9-99F27623FA55}">
      <dgm:prSet/>
      <dgm:spPr/>
      <dgm:t>
        <a:bodyPr/>
        <a:lstStyle/>
        <a:p>
          <a:endParaRPr lang="en-US"/>
        </a:p>
      </dgm:t>
    </dgm:pt>
    <dgm:pt modelId="{9682ECE1-0D9A-4143-ADFF-8024718BB905}">
      <dgm:prSet/>
      <dgm:spPr/>
      <dgm:t>
        <a:bodyPr/>
        <a:lstStyle/>
        <a:p>
          <a:r>
            <a:rPr lang="en-US" dirty="0"/>
            <a:t>Cognition, Communication, Consciousness</a:t>
          </a:r>
        </a:p>
      </dgm:t>
    </dgm:pt>
    <dgm:pt modelId="{E338D8A5-CBB1-4795-8BA2-1D3BFC4E40DD}" type="parTrans" cxnId="{7C0C8B9B-9EF2-4573-BE3B-1079B74C26D7}">
      <dgm:prSet/>
      <dgm:spPr/>
      <dgm:t>
        <a:bodyPr/>
        <a:lstStyle/>
        <a:p>
          <a:endParaRPr lang="en-US"/>
        </a:p>
      </dgm:t>
    </dgm:pt>
    <dgm:pt modelId="{E790CBCF-1490-4FD6-8DB6-85A9EE3A370D}" type="sibTrans" cxnId="{7C0C8B9B-9EF2-4573-BE3B-1079B74C26D7}">
      <dgm:prSet/>
      <dgm:spPr/>
      <dgm:t>
        <a:bodyPr/>
        <a:lstStyle/>
        <a:p>
          <a:endParaRPr lang="en-US"/>
        </a:p>
      </dgm:t>
    </dgm:pt>
    <dgm:pt modelId="{FF4FFD1E-BF51-488D-B461-3F2C28324749}" type="pres">
      <dgm:prSet presAssocID="{F793D593-5B11-4E0C-91E7-A2BEC422A5E2}" presName="vert0" presStyleCnt="0">
        <dgm:presLayoutVars>
          <dgm:dir/>
          <dgm:animOne val="branch"/>
          <dgm:animLvl val="lvl"/>
        </dgm:presLayoutVars>
      </dgm:prSet>
      <dgm:spPr/>
    </dgm:pt>
    <dgm:pt modelId="{E1172BB0-BDD4-4202-9B0A-9007B5A5DA19}" type="pres">
      <dgm:prSet presAssocID="{F6A967E6-F7EB-484B-B2EE-89A1B8B05165}" presName="thickLine" presStyleLbl="alignNode1" presStyleIdx="0" presStyleCnt="4"/>
      <dgm:spPr/>
    </dgm:pt>
    <dgm:pt modelId="{DEF4B570-0FD7-4EC4-8622-055D5C08C54D}" type="pres">
      <dgm:prSet presAssocID="{F6A967E6-F7EB-484B-B2EE-89A1B8B05165}" presName="horz1" presStyleCnt="0"/>
      <dgm:spPr/>
    </dgm:pt>
    <dgm:pt modelId="{E149B936-E24F-4662-9BA0-EE131E11A393}" type="pres">
      <dgm:prSet presAssocID="{F6A967E6-F7EB-484B-B2EE-89A1B8B05165}" presName="tx1" presStyleLbl="revTx" presStyleIdx="0" presStyleCnt="4"/>
      <dgm:spPr/>
    </dgm:pt>
    <dgm:pt modelId="{F749BA60-796A-434B-B463-758062814659}" type="pres">
      <dgm:prSet presAssocID="{F6A967E6-F7EB-484B-B2EE-89A1B8B05165}" presName="vert1" presStyleCnt="0"/>
      <dgm:spPr/>
    </dgm:pt>
    <dgm:pt modelId="{49A0BFF9-8F4D-4F4C-8C7A-4BD65076EB2D}" type="pres">
      <dgm:prSet presAssocID="{6F7A6D78-FBD2-4039-8769-AB4C91F4C717}" presName="thickLine" presStyleLbl="alignNode1" presStyleIdx="1" presStyleCnt="4"/>
      <dgm:spPr/>
    </dgm:pt>
    <dgm:pt modelId="{AA2D539A-3C11-4811-B4B8-ABE73ACC9730}" type="pres">
      <dgm:prSet presAssocID="{6F7A6D78-FBD2-4039-8769-AB4C91F4C717}" presName="horz1" presStyleCnt="0"/>
      <dgm:spPr/>
    </dgm:pt>
    <dgm:pt modelId="{E6D514AF-09CE-4BC2-ABE5-5C6CF3172049}" type="pres">
      <dgm:prSet presAssocID="{6F7A6D78-FBD2-4039-8769-AB4C91F4C717}" presName="tx1" presStyleLbl="revTx" presStyleIdx="1" presStyleCnt="4"/>
      <dgm:spPr/>
    </dgm:pt>
    <dgm:pt modelId="{1C38AFB2-54C7-4BB7-97BE-7FD833A01FC7}" type="pres">
      <dgm:prSet presAssocID="{6F7A6D78-FBD2-4039-8769-AB4C91F4C717}" presName="vert1" presStyleCnt="0"/>
      <dgm:spPr/>
    </dgm:pt>
    <dgm:pt modelId="{2642E6DD-B8D4-4CB6-8B68-1AC481B1CC2A}" type="pres">
      <dgm:prSet presAssocID="{E12426AB-F0BA-4B01-8800-E1E456177C01}" presName="thickLine" presStyleLbl="alignNode1" presStyleIdx="2" presStyleCnt="4"/>
      <dgm:spPr/>
    </dgm:pt>
    <dgm:pt modelId="{B4E4B443-4C37-44C5-B4AF-C5B5C4CC720A}" type="pres">
      <dgm:prSet presAssocID="{E12426AB-F0BA-4B01-8800-E1E456177C01}" presName="horz1" presStyleCnt="0"/>
      <dgm:spPr/>
    </dgm:pt>
    <dgm:pt modelId="{8A243A26-3B7A-4ACE-9F03-C8BE051C05CC}" type="pres">
      <dgm:prSet presAssocID="{E12426AB-F0BA-4B01-8800-E1E456177C01}" presName="tx1" presStyleLbl="revTx" presStyleIdx="2" presStyleCnt="4"/>
      <dgm:spPr/>
    </dgm:pt>
    <dgm:pt modelId="{70B9C666-BF82-4BA2-A612-FBDDC919481B}" type="pres">
      <dgm:prSet presAssocID="{E12426AB-F0BA-4B01-8800-E1E456177C01}" presName="vert1" presStyleCnt="0"/>
      <dgm:spPr/>
    </dgm:pt>
    <dgm:pt modelId="{0571F7C8-9FF8-4FAE-81C3-EC9695B12592}" type="pres">
      <dgm:prSet presAssocID="{9682ECE1-0D9A-4143-ADFF-8024718BB905}" presName="thickLine" presStyleLbl="alignNode1" presStyleIdx="3" presStyleCnt="4"/>
      <dgm:spPr/>
    </dgm:pt>
    <dgm:pt modelId="{D7E61188-4CE9-410B-823A-6F200F14F31B}" type="pres">
      <dgm:prSet presAssocID="{9682ECE1-0D9A-4143-ADFF-8024718BB905}" presName="horz1" presStyleCnt="0"/>
      <dgm:spPr/>
    </dgm:pt>
    <dgm:pt modelId="{432F1734-F69C-4998-99A9-B35F5C707396}" type="pres">
      <dgm:prSet presAssocID="{9682ECE1-0D9A-4143-ADFF-8024718BB905}" presName="tx1" presStyleLbl="revTx" presStyleIdx="3" presStyleCnt="4"/>
      <dgm:spPr/>
    </dgm:pt>
    <dgm:pt modelId="{35CD32B3-37B6-4402-BF5C-7BF80CFC022C}" type="pres">
      <dgm:prSet presAssocID="{9682ECE1-0D9A-4143-ADFF-8024718BB905}" presName="vert1" presStyleCnt="0"/>
      <dgm:spPr/>
    </dgm:pt>
  </dgm:ptLst>
  <dgm:cxnLst>
    <dgm:cxn modelId="{69D6C93F-A949-438E-88AB-9C121CA41E43}" type="presOf" srcId="{E12426AB-F0BA-4B01-8800-E1E456177C01}" destId="{8A243A26-3B7A-4ACE-9F03-C8BE051C05CC}" srcOrd="0" destOrd="0" presId="urn:microsoft.com/office/officeart/2008/layout/LinedList"/>
    <dgm:cxn modelId="{DF2FA861-3CB3-482B-9BB4-F62EBC79D669}" srcId="{F793D593-5B11-4E0C-91E7-A2BEC422A5E2}" destId="{6F7A6D78-FBD2-4039-8769-AB4C91F4C717}" srcOrd="1" destOrd="0" parTransId="{6C3FE197-4C5E-45E3-8C11-A08D1ECB110E}" sibTransId="{D736548C-D8AA-4794-B50A-0B536F984778}"/>
    <dgm:cxn modelId="{F7022978-7F19-4267-90F9-99F27623FA55}" srcId="{F793D593-5B11-4E0C-91E7-A2BEC422A5E2}" destId="{E12426AB-F0BA-4B01-8800-E1E456177C01}" srcOrd="2" destOrd="0" parTransId="{54578B4E-4E94-4709-A794-82DF4EB53418}" sibTransId="{4C483D6F-4562-4FC0-86C6-947D236823AC}"/>
    <dgm:cxn modelId="{F795FA79-7528-43CC-8DDC-ECE4402C0D3F}" type="presOf" srcId="{9682ECE1-0D9A-4143-ADFF-8024718BB905}" destId="{432F1734-F69C-4998-99A9-B35F5C707396}" srcOrd="0" destOrd="0" presId="urn:microsoft.com/office/officeart/2008/layout/LinedList"/>
    <dgm:cxn modelId="{8D3C167C-6C93-4A16-87F6-89BDEEF653DA}" type="presOf" srcId="{F6A967E6-F7EB-484B-B2EE-89A1B8B05165}" destId="{E149B936-E24F-4662-9BA0-EE131E11A393}" srcOrd="0" destOrd="0" presId="urn:microsoft.com/office/officeart/2008/layout/LinedList"/>
    <dgm:cxn modelId="{6ADEA284-E326-4E79-877E-63C338764E51}" srcId="{F793D593-5B11-4E0C-91E7-A2BEC422A5E2}" destId="{F6A967E6-F7EB-484B-B2EE-89A1B8B05165}" srcOrd="0" destOrd="0" parTransId="{180509E9-39E1-49FF-83E9-97ED35D32D9F}" sibTransId="{4D56CCB8-42CC-4216-9F75-328164E00F7F}"/>
    <dgm:cxn modelId="{7C0C8B9B-9EF2-4573-BE3B-1079B74C26D7}" srcId="{F793D593-5B11-4E0C-91E7-A2BEC422A5E2}" destId="{9682ECE1-0D9A-4143-ADFF-8024718BB905}" srcOrd="3" destOrd="0" parTransId="{E338D8A5-CBB1-4795-8BA2-1D3BFC4E40DD}" sibTransId="{E790CBCF-1490-4FD6-8DB6-85A9EE3A370D}"/>
    <dgm:cxn modelId="{6A9EA1A5-3C6B-4ACC-842E-BEC4A35E9701}" type="presOf" srcId="{6F7A6D78-FBD2-4039-8769-AB4C91F4C717}" destId="{E6D514AF-09CE-4BC2-ABE5-5C6CF3172049}" srcOrd="0" destOrd="0" presId="urn:microsoft.com/office/officeart/2008/layout/LinedList"/>
    <dgm:cxn modelId="{00022CF4-150D-4254-B26B-9265D253E93A}" type="presOf" srcId="{F793D593-5B11-4E0C-91E7-A2BEC422A5E2}" destId="{FF4FFD1E-BF51-488D-B461-3F2C28324749}" srcOrd="0" destOrd="0" presId="urn:microsoft.com/office/officeart/2008/layout/LinedList"/>
    <dgm:cxn modelId="{BCD4CAE3-980F-49B6-85BC-3276E3C1663E}" type="presParOf" srcId="{FF4FFD1E-BF51-488D-B461-3F2C28324749}" destId="{E1172BB0-BDD4-4202-9B0A-9007B5A5DA19}" srcOrd="0" destOrd="0" presId="urn:microsoft.com/office/officeart/2008/layout/LinedList"/>
    <dgm:cxn modelId="{849742DB-DAF2-440A-B1E0-FCF80440BBAA}" type="presParOf" srcId="{FF4FFD1E-BF51-488D-B461-3F2C28324749}" destId="{DEF4B570-0FD7-4EC4-8622-055D5C08C54D}" srcOrd="1" destOrd="0" presId="urn:microsoft.com/office/officeart/2008/layout/LinedList"/>
    <dgm:cxn modelId="{E9AA7C64-83F8-41DA-8988-6CDFC03AE588}" type="presParOf" srcId="{DEF4B570-0FD7-4EC4-8622-055D5C08C54D}" destId="{E149B936-E24F-4662-9BA0-EE131E11A393}" srcOrd="0" destOrd="0" presId="urn:microsoft.com/office/officeart/2008/layout/LinedList"/>
    <dgm:cxn modelId="{C227AED2-9B71-4F81-B2A7-52413CA9E25B}" type="presParOf" srcId="{DEF4B570-0FD7-4EC4-8622-055D5C08C54D}" destId="{F749BA60-796A-434B-B463-758062814659}" srcOrd="1" destOrd="0" presId="urn:microsoft.com/office/officeart/2008/layout/LinedList"/>
    <dgm:cxn modelId="{01D87377-6EC8-416D-8236-922FE22029DA}" type="presParOf" srcId="{FF4FFD1E-BF51-488D-B461-3F2C28324749}" destId="{49A0BFF9-8F4D-4F4C-8C7A-4BD65076EB2D}" srcOrd="2" destOrd="0" presId="urn:microsoft.com/office/officeart/2008/layout/LinedList"/>
    <dgm:cxn modelId="{B3508DE2-8B6D-41F1-AC6F-0394D8866C82}" type="presParOf" srcId="{FF4FFD1E-BF51-488D-B461-3F2C28324749}" destId="{AA2D539A-3C11-4811-B4B8-ABE73ACC9730}" srcOrd="3" destOrd="0" presId="urn:microsoft.com/office/officeart/2008/layout/LinedList"/>
    <dgm:cxn modelId="{1CBDE5AD-096B-4AC5-9D37-9C42A2F4F798}" type="presParOf" srcId="{AA2D539A-3C11-4811-B4B8-ABE73ACC9730}" destId="{E6D514AF-09CE-4BC2-ABE5-5C6CF3172049}" srcOrd="0" destOrd="0" presId="urn:microsoft.com/office/officeart/2008/layout/LinedList"/>
    <dgm:cxn modelId="{8E8C55E9-935E-447A-B588-16BCEFA6CFBB}" type="presParOf" srcId="{AA2D539A-3C11-4811-B4B8-ABE73ACC9730}" destId="{1C38AFB2-54C7-4BB7-97BE-7FD833A01FC7}" srcOrd="1" destOrd="0" presId="urn:microsoft.com/office/officeart/2008/layout/LinedList"/>
    <dgm:cxn modelId="{B1CEE809-6F59-453E-8B1E-B8378520EC88}" type="presParOf" srcId="{FF4FFD1E-BF51-488D-B461-3F2C28324749}" destId="{2642E6DD-B8D4-4CB6-8B68-1AC481B1CC2A}" srcOrd="4" destOrd="0" presId="urn:microsoft.com/office/officeart/2008/layout/LinedList"/>
    <dgm:cxn modelId="{3362897F-7763-44EE-A82F-4BCD86ABE842}" type="presParOf" srcId="{FF4FFD1E-BF51-488D-B461-3F2C28324749}" destId="{B4E4B443-4C37-44C5-B4AF-C5B5C4CC720A}" srcOrd="5" destOrd="0" presId="urn:microsoft.com/office/officeart/2008/layout/LinedList"/>
    <dgm:cxn modelId="{FC4A017C-CA2D-4AD4-9111-E824CB56FF92}" type="presParOf" srcId="{B4E4B443-4C37-44C5-B4AF-C5B5C4CC720A}" destId="{8A243A26-3B7A-4ACE-9F03-C8BE051C05CC}" srcOrd="0" destOrd="0" presId="urn:microsoft.com/office/officeart/2008/layout/LinedList"/>
    <dgm:cxn modelId="{1AA1633A-5750-4D95-BB07-AAC58D4B8135}" type="presParOf" srcId="{B4E4B443-4C37-44C5-B4AF-C5B5C4CC720A}" destId="{70B9C666-BF82-4BA2-A612-FBDDC919481B}" srcOrd="1" destOrd="0" presId="urn:microsoft.com/office/officeart/2008/layout/LinedList"/>
    <dgm:cxn modelId="{52548D58-7851-49B2-B2CD-E7C0451ABC28}" type="presParOf" srcId="{FF4FFD1E-BF51-488D-B461-3F2C28324749}" destId="{0571F7C8-9FF8-4FAE-81C3-EC9695B12592}" srcOrd="6" destOrd="0" presId="urn:microsoft.com/office/officeart/2008/layout/LinedList"/>
    <dgm:cxn modelId="{29CD9F98-1694-49F9-89E6-49368795DAF7}" type="presParOf" srcId="{FF4FFD1E-BF51-488D-B461-3F2C28324749}" destId="{D7E61188-4CE9-410B-823A-6F200F14F31B}" srcOrd="7" destOrd="0" presId="urn:microsoft.com/office/officeart/2008/layout/LinedList"/>
    <dgm:cxn modelId="{817D321D-F873-469D-B257-7503E96FC92E}" type="presParOf" srcId="{D7E61188-4CE9-410B-823A-6F200F14F31B}" destId="{432F1734-F69C-4998-99A9-B35F5C707396}" srcOrd="0" destOrd="0" presId="urn:microsoft.com/office/officeart/2008/layout/LinedList"/>
    <dgm:cxn modelId="{D0E0116C-F571-45D3-926E-A49BFE51EB64}" type="presParOf" srcId="{D7E61188-4CE9-410B-823A-6F200F14F31B}" destId="{35CD32B3-37B6-4402-BF5C-7BF80CFC022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93D593-5B11-4E0C-91E7-A2BEC422A5E2}"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F6A967E6-F7EB-484B-B2EE-89A1B8B05165}">
      <dgm:prSet custT="1"/>
      <dgm:spPr/>
      <dgm:t>
        <a:bodyPr/>
        <a:lstStyle/>
        <a:p>
          <a:pPr rtl="0"/>
          <a:r>
            <a:rPr lang="en-US" sz="2800" dirty="0">
              <a:latin typeface="Walbaum Display"/>
            </a:rPr>
            <a:t>We understand, remember and think. Eph 3:4</a:t>
          </a:r>
          <a:endParaRPr lang="en-US" sz="2800" dirty="0"/>
        </a:p>
      </dgm:t>
    </dgm:pt>
    <dgm:pt modelId="{180509E9-39E1-49FF-83E9-97ED35D32D9F}" type="parTrans" cxnId="{6ADEA284-E326-4E79-877E-63C338764E51}">
      <dgm:prSet/>
      <dgm:spPr/>
      <dgm:t>
        <a:bodyPr/>
        <a:lstStyle/>
        <a:p>
          <a:endParaRPr lang="en-US"/>
        </a:p>
      </dgm:t>
    </dgm:pt>
    <dgm:pt modelId="{4D56CCB8-42CC-4216-9F75-328164E00F7F}" type="sibTrans" cxnId="{6ADEA284-E326-4E79-877E-63C338764E51}">
      <dgm:prSet/>
      <dgm:spPr/>
      <dgm:t>
        <a:bodyPr/>
        <a:lstStyle/>
        <a:p>
          <a:endParaRPr lang="en-US"/>
        </a:p>
      </dgm:t>
    </dgm:pt>
    <dgm:pt modelId="{6F7A6D78-FBD2-4039-8769-AB4C91F4C717}">
      <dgm:prSet custT="1"/>
      <dgm:spPr/>
      <dgm:t>
        <a:bodyPr/>
        <a:lstStyle/>
        <a:p>
          <a:pPr rtl="0"/>
          <a:r>
            <a:rPr lang="en-US" sz="2800" dirty="0">
              <a:latin typeface="Walbaum Display"/>
            </a:rPr>
            <a:t>Thinking is mental manipulation.</a:t>
          </a:r>
          <a:endParaRPr lang="en-US" sz="2800" dirty="0"/>
        </a:p>
      </dgm:t>
    </dgm:pt>
    <dgm:pt modelId="{6C3FE197-4C5E-45E3-8C11-A08D1ECB110E}" type="parTrans" cxnId="{DF2FA861-3CB3-482B-9BB4-F62EBC79D669}">
      <dgm:prSet/>
      <dgm:spPr/>
      <dgm:t>
        <a:bodyPr/>
        <a:lstStyle/>
        <a:p>
          <a:endParaRPr lang="en-US"/>
        </a:p>
      </dgm:t>
    </dgm:pt>
    <dgm:pt modelId="{D736548C-D8AA-4794-B50A-0B536F984778}" type="sibTrans" cxnId="{DF2FA861-3CB3-482B-9BB4-F62EBC79D669}">
      <dgm:prSet/>
      <dgm:spPr/>
      <dgm:t>
        <a:bodyPr/>
        <a:lstStyle/>
        <a:p>
          <a:endParaRPr lang="en-US"/>
        </a:p>
      </dgm:t>
    </dgm:pt>
    <dgm:pt modelId="{E12426AB-F0BA-4B01-8800-E1E456177C01}">
      <dgm:prSet custT="1"/>
      <dgm:spPr/>
      <dgm:t>
        <a:bodyPr/>
        <a:lstStyle/>
        <a:p>
          <a:pPr rtl="0"/>
          <a:r>
            <a:rPr lang="en-US" sz="2800" dirty="0">
              <a:latin typeface="Walbaum Display"/>
            </a:rPr>
            <a:t>Computers have to be programmed.</a:t>
          </a:r>
        </a:p>
      </dgm:t>
    </dgm:pt>
    <dgm:pt modelId="{54578B4E-4E94-4709-A794-82DF4EB53418}" type="parTrans" cxnId="{F7022978-7F19-4267-90F9-99F27623FA55}">
      <dgm:prSet/>
      <dgm:spPr/>
      <dgm:t>
        <a:bodyPr/>
        <a:lstStyle/>
        <a:p>
          <a:endParaRPr lang="en-US"/>
        </a:p>
      </dgm:t>
    </dgm:pt>
    <dgm:pt modelId="{4C483D6F-4562-4FC0-86C6-947D236823AC}" type="sibTrans" cxnId="{F7022978-7F19-4267-90F9-99F27623FA55}">
      <dgm:prSet/>
      <dgm:spPr/>
      <dgm:t>
        <a:bodyPr/>
        <a:lstStyle/>
        <a:p>
          <a:endParaRPr lang="en-US"/>
        </a:p>
      </dgm:t>
    </dgm:pt>
    <dgm:pt modelId="{9682ECE1-0D9A-4143-ADFF-8024718BB905}">
      <dgm:prSet custT="1"/>
      <dgm:spPr/>
      <dgm:t>
        <a:bodyPr/>
        <a:lstStyle/>
        <a:p>
          <a:pPr rtl="0"/>
          <a:r>
            <a:rPr lang="en-US" sz="2800" dirty="0">
              <a:latin typeface="Walbaum Display"/>
            </a:rPr>
            <a:t>Children can't be stopped.</a:t>
          </a:r>
          <a:endParaRPr lang="en-US" sz="2800" dirty="0"/>
        </a:p>
      </dgm:t>
    </dgm:pt>
    <dgm:pt modelId="{E338D8A5-CBB1-4795-8BA2-1D3BFC4E40DD}" type="parTrans" cxnId="{7C0C8B9B-9EF2-4573-BE3B-1079B74C26D7}">
      <dgm:prSet/>
      <dgm:spPr/>
      <dgm:t>
        <a:bodyPr/>
        <a:lstStyle/>
        <a:p>
          <a:endParaRPr lang="en-US"/>
        </a:p>
      </dgm:t>
    </dgm:pt>
    <dgm:pt modelId="{E790CBCF-1490-4FD6-8DB6-85A9EE3A370D}" type="sibTrans" cxnId="{7C0C8B9B-9EF2-4573-BE3B-1079B74C26D7}">
      <dgm:prSet/>
      <dgm:spPr/>
      <dgm:t>
        <a:bodyPr/>
        <a:lstStyle/>
        <a:p>
          <a:endParaRPr lang="en-US"/>
        </a:p>
      </dgm:t>
    </dgm:pt>
    <dgm:pt modelId="{1DAC22AB-87D4-40C6-8D36-1875D80D55B5}">
      <dgm:prSet phldr="0" custT="1"/>
      <dgm:spPr/>
      <dgm:t>
        <a:bodyPr/>
        <a:lstStyle/>
        <a:p>
          <a:pPr rtl="0"/>
          <a:r>
            <a:rPr lang="en-US" sz="2800" dirty="0">
              <a:latin typeface="Walbaum Display"/>
            </a:rPr>
            <a:t>Animals do so on a very limited basis.</a:t>
          </a:r>
        </a:p>
      </dgm:t>
    </dgm:pt>
    <dgm:pt modelId="{DB583785-D971-4935-BACC-193DFC5BD2B5}" type="parTrans" cxnId="{F9DA642E-A263-40BD-ACC7-3184BB403E7B}">
      <dgm:prSet/>
      <dgm:spPr/>
      <dgm:t>
        <a:bodyPr/>
        <a:lstStyle/>
        <a:p>
          <a:endParaRPr lang="en-US"/>
        </a:p>
      </dgm:t>
    </dgm:pt>
    <dgm:pt modelId="{2556B952-703A-4653-96E4-ECDF7667528D}" type="sibTrans" cxnId="{F9DA642E-A263-40BD-ACC7-3184BB403E7B}">
      <dgm:prSet/>
      <dgm:spPr/>
      <dgm:t>
        <a:bodyPr/>
        <a:lstStyle/>
        <a:p>
          <a:endParaRPr lang="en-US"/>
        </a:p>
      </dgm:t>
    </dgm:pt>
    <dgm:pt modelId="{3EB2427E-C141-4F81-9A54-16A91DE6951D}">
      <dgm:prSet phldr="0" custT="1"/>
      <dgm:spPr/>
      <dgm:t>
        <a:bodyPr/>
        <a:lstStyle/>
        <a:p>
          <a:pPr rtl="0"/>
          <a:r>
            <a:rPr lang="en-US" sz="2800" dirty="0">
              <a:latin typeface="Walbaum Display"/>
            </a:rPr>
            <a:t>God calls only us to reason with Him.  Isa 1:18</a:t>
          </a:r>
        </a:p>
      </dgm:t>
    </dgm:pt>
    <dgm:pt modelId="{D8BF7893-5387-461B-8528-13625EF985B9}" type="parTrans" cxnId="{3522F5ED-D44B-4A9C-8558-89D24ACA4225}">
      <dgm:prSet/>
      <dgm:spPr/>
      <dgm:t>
        <a:bodyPr/>
        <a:lstStyle/>
        <a:p>
          <a:endParaRPr lang="en-US"/>
        </a:p>
      </dgm:t>
    </dgm:pt>
    <dgm:pt modelId="{AEB059DA-B866-49A6-B116-B8E9BA100394}" type="sibTrans" cxnId="{3522F5ED-D44B-4A9C-8558-89D24ACA4225}">
      <dgm:prSet/>
      <dgm:spPr/>
      <dgm:t>
        <a:bodyPr/>
        <a:lstStyle/>
        <a:p>
          <a:endParaRPr lang="en-US"/>
        </a:p>
      </dgm:t>
    </dgm:pt>
    <dgm:pt modelId="{A8D4F971-038B-4A8F-BF5A-EBFF22DB7D3F}">
      <dgm:prSet phldr="0" custT="1"/>
      <dgm:spPr/>
      <dgm:t>
        <a:bodyPr/>
        <a:lstStyle/>
        <a:p>
          <a:pPr rtl="0"/>
          <a:r>
            <a:rPr lang="en-US" sz="2800" dirty="0">
              <a:latin typeface="Walbaum Display"/>
            </a:rPr>
            <a:t>We are unique in our ability to reason.</a:t>
          </a:r>
        </a:p>
      </dgm:t>
    </dgm:pt>
    <dgm:pt modelId="{295DD715-B4C4-4ABF-BCAE-BD20DC5C8210}" type="parTrans" cxnId="{4491DE1E-4D60-4424-9C9A-FE9189017600}">
      <dgm:prSet/>
      <dgm:spPr/>
      <dgm:t>
        <a:bodyPr/>
        <a:lstStyle/>
        <a:p>
          <a:endParaRPr lang="en-US"/>
        </a:p>
      </dgm:t>
    </dgm:pt>
    <dgm:pt modelId="{4C423592-671D-416F-AA1C-49C21527386F}" type="sibTrans" cxnId="{4491DE1E-4D60-4424-9C9A-FE9189017600}">
      <dgm:prSet/>
      <dgm:spPr/>
      <dgm:t>
        <a:bodyPr/>
        <a:lstStyle/>
        <a:p>
          <a:endParaRPr lang="en-US"/>
        </a:p>
      </dgm:t>
    </dgm:pt>
    <dgm:pt modelId="{FF4FFD1E-BF51-488D-B461-3F2C28324749}" type="pres">
      <dgm:prSet presAssocID="{F793D593-5B11-4E0C-91E7-A2BEC422A5E2}" presName="vert0" presStyleCnt="0">
        <dgm:presLayoutVars>
          <dgm:dir/>
          <dgm:animOne val="branch"/>
          <dgm:animLvl val="lvl"/>
        </dgm:presLayoutVars>
      </dgm:prSet>
      <dgm:spPr/>
    </dgm:pt>
    <dgm:pt modelId="{E1172BB0-BDD4-4202-9B0A-9007B5A5DA19}" type="pres">
      <dgm:prSet presAssocID="{F6A967E6-F7EB-484B-B2EE-89A1B8B05165}" presName="thickLine" presStyleLbl="alignNode1" presStyleIdx="0" presStyleCnt="7"/>
      <dgm:spPr/>
    </dgm:pt>
    <dgm:pt modelId="{DEF4B570-0FD7-4EC4-8622-055D5C08C54D}" type="pres">
      <dgm:prSet presAssocID="{F6A967E6-F7EB-484B-B2EE-89A1B8B05165}" presName="horz1" presStyleCnt="0"/>
      <dgm:spPr/>
    </dgm:pt>
    <dgm:pt modelId="{E149B936-E24F-4662-9BA0-EE131E11A393}" type="pres">
      <dgm:prSet presAssocID="{F6A967E6-F7EB-484B-B2EE-89A1B8B05165}" presName="tx1" presStyleLbl="revTx" presStyleIdx="0" presStyleCnt="7"/>
      <dgm:spPr/>
    </dgm:pt>
    <dgm:pt modelId="{F749BA60-796A-434B-B463-758062814659}" type="pres">
      <dgm:prSet presAssocID="{F6A967E6-F7EB-484B-B2EE-89A1B8B05165}" presName="vert1" presStyleCnt="0"/>
      <dgm:spPr/>
    </dgm:pt>
    <dgm:pt modelId="{49A0BFF9-8F4D-4F4C-8C7A-4BD65076EB2D}" type="pres">
      <dgm:prSet presAssocID="{6F7A6D78-FBD2-4039-8769-AB4C91F4C717}" presName="thickLine" presStyleLbl="alignNode1" presStyleIdx="1" presStyleCnt="7"/>
      <dgm:spPr/>
    </dgm:pt>
    <dgm:pt modelId="{AA2D539A-3C11-4811-B4B8-ABE73ACC9730}" type="pres">
      <dgm:prSet presAssocID="{6F7A6D78-FBD2-4039-8769-AB4C91F4C717}" presName="horz1" presStyleCnt="0"/>
      <dgm:spPr/>
    </dgm:pt>
    <dgm:pt modelId="{E6D514AF-09CE-4BC2-ABE5-5C6CF3172049}" type="pres">
      <dgm:prSet presAssocID="{6F7A6D78-FBD2-4039-8769-AB4C91F4C717}" presName="tx1" presStyleLbl="revTx" presStyleIdx="1" presStyleCnt="7"/>
      <dgm:spPr/>
    </dgm:pt>
    <dgm:pt modelId="{1C38AFB2-54C7-4BB7-97BE-7FD833A01FC7}" type="pres">
      <dgm:prSet presAssocID="{6F7A6D78-FBD2-4039-8769-AB4C91F4C717}" presName="vert1" presStyleCnt="0"/>
      <dgm:spPr/>
    </dgm:pt>
    <dgm:pt modelId="{2642E6DD-B8D4-4CB6-8B68-1AC481B1CC2A}" type="pres">
      <dgm:prSet presAssocID="{E12426AB-F0BA-4B01-8800-E1E456177C01}" presName="thickLine" presStyleLbl="alignNode1" presStyleIdx="2" presStyleCnt="7" custLinFactNeighborX="911" custLinFactNeighborY="-15814"/>
      <dgm:spPr/>
    </dgm:pt>
    <dgm:pt modelId="{B4E4B443-4C37-44C5-B4AF-C5B5C4CC720A}" type="pres">
      <dgm:prSet presAssocID="{E12426AB-F0BA-4B01-8800-E1E456177C01}" presName="horz1" presStyleCnt="0"/>
      <dgm:spPr/>
    </dgm:pt>
    <dgm:pt modelId="{8A243A26-3B7A-4ACE-9F03-C8BE051C05CC}" type="pres">
      <dgm:prSet presAssocID="{E12426AB-F0BA-4B01-8800-E1E456177C01}" presName="tx1" presStyleLbl="revTx" presStyleIdx="2" presStyleCnt="7" custLinFactNeighborX="824" custLinFactNeighborY="-18186"/>
      <dgm:spPr/>
    </dgm:pt>
    <dgm:pt modelId="{70B9C666-BF82-4BA2-A612-FBDDC919481B}" type="pres">
      <dgm:prSet presAssocID="{E12426AB-F0BA-4B01-8800-E1E456177C01}" presName="vert1" presStyleCnt="0"/>
      <dgm:spPr/>
    </dgm:pt>
    <dgm:pt modelId="{0571F7C8-9FF8-4FAE-81C3-EC9695B12592}" type="pres">
      <dgm:prSet presAssocID="{9682ECE1-0D9A-4143-ADFF-8024718BB905}" presName="thickLine" presStyleLbl="alignNode1" presStyleIdx="3" presStyleCnt="7" custLinFactNeighborX="-640" custLinFactNeighborY="-11122"/>
      <dgm:spPr/>
    </dgm:pt>
    <dgm:pt modelId="{D7E61188-4CE9-410B-823A-6F200F14F31B}" type="pres">
      <dgm:prSet presAssocID="{9682ECE1-0D9A-4143-ADFF-8024718BB905}" presName="horz1" presStyleCnt="0"/>
      <dgm:spPr/>
    </dgm:pt>
    <dgm:pt modelId="{432F1734-F69C-4998-99A9-B35F5C707396}" type="pres">
      <dgm:prSet presAssocID="{9682ECE1-0D9A-4143-ADFF-8024718BB905}" presName="tx1" presStyleLbl="revTx" presStyleIdx="3" presStyleCnt="7"/>
      <dgm:spPr/>
    </dgm:pt>
    <dgm:pt modelId="{35CD32B3-37B6-4402-BF5C-7BF80CFC022C}" type="pres">
      <dgm:prSet presAssocID="{9682ECE1-0D9A-4143-ADFF-8024718BB905}" presName="vert1" presStyleCnt="0"/>
      <dgm:spPr/>
    </dgm:pt>
    <dgm:pt modelId="{72106AF8-C1FE-41CC-843A-0DB86F9B3A68}" type="pres">
      <dgm:prSet presAssocID="{1DAC22AB-87D4-40C6-8D36-1875D80D55B5}" presName="thickLine" presStyleLbl="alignNode1" presStyleIdx="4" presStyleCnt="7" custLinFactNeighborX="911" custLinFactNeighborY="-264"/>
      <dgm:spPr/>
    </dgm:pt>
    <dgm:pt modelId="{5B14CA42-605C-4D72-B99D-7DA4B3C2C14D}" type="pres">
      <dgm:prSet presAssocID="{1DAC22AB-87D4-40C6-8D36-1875D80D55B5}" presName="horz1" presStyleCnt="0"/>
      <dgm:spPr/>
    </dgm:pt>
    <dgm:pt modelId="{B550FFD6-3915-4EFA-B55C-303A928B7B64}" type="pres">
      <dgm:prSet presAssocID="{1DAC22AB-87D4-40C6-8D36-1875D80D55B5}" presName="tx1" presStyleLbl="revTx" presStyleIdx="4" presStyleCnt="7"/>
      <dgm:spPr/>
    </dgm:pt>
    <dgm:pt modelId="{CC70DD8B-3769-4A6C-AD79-B2C2412EC2DB}" type="pres">
      <dgm:prSet presAssocID="{1DAC22AB-87D4-40C6-8D36-1875D80D55B5}" presName="vert1" presStyleCnt="0"/>
      <dgm:spPr/>
    </dgm:pt>
    <dgm:pt modelId="{43FACBA4-A678-4160-9BFF-A9FAA4CE5258}" type="pres">
      <dgm:prSet presAssocID="{3EB2427E-C141-4F81-9A54-16A91DE6951D}" presName="thickLine" presStyleLbl="alignNode1" presStyleIdx="5" presStyleCnt="7"/>
      <dgm:spPr/>
    </dgm:pt>
    <dgm:pt modelId="{187ACDF7-BB2E-4080-847E-A01A70AF0D11}" type="pres">
      <dgm:prSet presAssocID="{3EB2427E-C141-4F81-9A54-16A91DE6951D}" presName="horz1" presStyleCnt="0"/>
      <dgm:spPr/>
    </dgm:pt>
    <dgm:pt modelId="{3C29E267-5A91-446E-AB54-E570076C1CB5}" type="pres">
      <dgm:prSet presAssocID="{3EB2427E-C141-4F81-9A54-16A91DE6951D}" presName="tx1" presStyleLbl="revTx" presStyleIdx="5" presStyleCnt="7"/>
      <dgm:spPr/>
    </dgm:pt>
    <dgm:pt modelId="{CC5F1198-5287-4E97-BB1A-6452FCE55375}" type="pres">
      <dgm:prSet presAssocID="{3EB2427E-C141-4F81-9A54-16A91DE6951D}" presName="vert1" presStyleCnt="0"/>
      <dgm:spPr/>
    </dgm:pt>
    <dgm:pt modelId="{6FA973B1-B7C8-4CA5-8A9F-0B89498D650E}" type="pres">
      <dgm:prSet presAssocID="{A8D4F971-038B-4A8F-BF5A-EBFF22DB7D3F}" presName="thickLine" presStyleLbl="alignNode1" presStyleIdx="6" presStyleCnt="7"/>
      <dgm:spPr/>
    </dgm:pt>
    <dgm:pt modelId="{74085743-4C49-4946-9650-32CDAC0B832B}" type="pres">
      <dgm:prSet presAssocID="{A8D4F971-038B-4A8F-BF5A-EBFF22DB7D3F}" presName="horz1" presStyleCnt="0"/>
      <dgm:spPr/>
    </dgm:pt>
    <dgm:pt modelId="{227B2848-7B80-413E-BF44-0233A57FE8EF}" type="pres">
      <dgm:prSet presAssocID="{A8D4F971-038B-4A8F-BF5A-EBFF22DB7D3F}" presName="tx1" presStyleLbl="revTx" presStyleIdx="6" presStyleCnt="7"/>
      <dgm:spPr/>
    </dgm:pt>
    <dgm:pt modelId="{14293794-D44C-4678-B102-92AC9C2AB0EA}" type="pres">
      <dgm:prSet presAssocID="{A8D4F971-038B-4A8F-BF5A-EBFF22DB7D3F}" presName="vert1" presStyleCnt="0"/>
      <dgm:spPr/>
    </dgm:pt>
  </dgm:ptLst>
  <dgm:cxnLst>
    <dgm:cxn modelId="{4491DE1E-4D60-4424-9C9A-FE9189017600}" srcId="{F793D593-5B11-4E0C-91E7-A2BEC422A5E2}" destId="{A8D4F971-038B-4A8F-BF5A-EBFF22DB7D3F}" srcOrd="6" destOrd="0" parTransId="{295DD715-B4C4-4ABF-BCAE-BD20DC5C8210}" sibTransId="{4C423592-671D-416F-AA1C-49C21527386F}"/>
    <dgm:cxn modelId="{F9DA642E-A263-40BD-ACC7-3184BB403E7B}" srcId="{F793D593-5B11-4E0C-91E7-A2BEC422A5E2}" destId="{1DAC22AB-87D4-40C6-8D36-1875D80D55B5}" srcOrd="4" destOrd="0" parTransId="{DB583785-D971-4935-BACC-193DFC5BD2B5}" sibTransId="{2556B952-703A-4653-96E4-ECDF7667528D}"/>
    <dgm:cxn modelId="{BD43F636-F250-41E6-87AF-A6D4CECB30BE}" type="presOf" srcId="{F6A967E6-F7EB-484B-B2EE-89A1B8B05165}" destId="{E149B936-E24F-4662-9BA0-EE131E11A393}" srcOrd="0" destOrd="0" presId="urn:microsoft.com/office/officeart/2008/layout/LinedList"/>
    <dgm:cxn modelId="{75613E47-8D77-40D4-B748-7CB7B300F7AD}" type="presOf" srcId="{3EB2427E-C141-4F81-9A54-16A91DE6951D}" destId="{3C29E267-5A91-446E-AB54-E570076C1CB5}" srcOrd="0" destOrd="0" presId="urn:microsoft.com/office/officeart/2008/layout/LinedList"/>
    <dgm:cxn modelId="{7756B14C-2920-4E35-BDFF-D30F710AB81C}" type="presOf" srcId="{1DAC22AB-87D4-40C6-8D36-1875D80D55B5}" destId="{B550FFD6-3915-4EFA-B55C-303A928B7B64}" srcOrd="0" destOrd="0" presId="urn:microsoft.com/office/officeart/2008/layout/LinedList"/>
    <dgm:cxn modelId="{DF2FA861-3CB3-482B-9BB4-F62EBC79D669}" srcId="{F793D593-5B11-4E0C-91E7-A2BEC422A5E2}" destId="{6F7A6D78-FBD2-4039-8769-AB4C91F4C717}" srcOrd="1" destOrd="0" parTransId="{6C3FE197-4C5E-45E3-8C11-A08D1ECB110E}" sibTransId="{D736548C-D8AA-4794-B50A-0B536F984778}"/>
    <dgm:cxn modelId="{F7022978-7F19-4267-90F9-99F27623FA55}" srcId="{F793D593-5B11-4E0C-91E7-A2BEC422A5E2}" destId="{E12426AB-F0BA-4B01-8800-E1E456177C01}" srcOrd="2" destOrd="0" parTransId="{54578B4E-4E94-4709-A794-82DF4EB53418}" sibTransId="{4C483D6F-4562-4FC0-86C6-947D236823AC}"/>
    <dgm:cxn modelId="{6ADEA284-E326-4E79-877E-63C338764E51}" srcId="{F793D593-5B11-4E0C-91E7-A2BEC422A5E2}" destId="{F6A967E6-F7EB-484B-B2EE-89A1B8B05165}" srcOrd="0" destOrd="0" parTransId="{180509E9-39E1-49FF-83E9-97ED35D32D9F}" sibTransId="{4D56CCB8-42CC-4216-9F75-328164E00F7F}"/>
    <dgm:cxn modelId="{A607A08D-2B95-4FE8-962A-8BCADB7E41D6}" type="presOf" srcId="{9682ECE1-0D9A-4143-ADFF-8024718BB905}" destId="{432F1734-F69C-4998-99A9-B35F5C707396}" srcOrd="0" destOrd="0" presId="urn:microsoft.com/office/officeart/2008/layout/LinedList"/>
    <dgm:cxn modelId="{7C0C8B9B-9EF2-4573-BE3B-1079B74C26D7}" srcId="{F793D593-5B11-4E0C-91E7-A2BEC422A5E2}" destId="{9682ECE1-0D9A-4143-ADFF-8024718BB905}" srcOrd="3" destOrd="0" parTransId="{E338D8A5-CBB1-4795-8BA2-1D3BFC4E40DD}" sibTransId="{E790CBCF-1490-4FD6-8DB6-85A9EE3A370D}"/>
    <dgm:cxn modelId="{660F0BC6-3041-4A25-B839-DDFD8184AE51}" type="presOf" srcId="{6F7A6D78-FBD2-4039-8769-AB4C91F4C717}" destId="{E6D514AF-09CE-4BC2-ABE5-5C6CF3172049}" srcOrd="0" destOrd="0" presId="urn:microsoft.com/office/officeart/2008/layout/LinedList"/>
    <dgm:cxn modelId="{5D182DE3-CABC-4724-B488-66839A18DE40}" type="presOf" srcId="{A8D4F971-038B-4A8F-BF5A-EBFF22DB7D3F}" destId="{227B2848-7B80-413E-BF44-0233A57FE8EF}" srcOrd="0" destOrd="0" presId="urn:microsoft.com/office/officeart/2008/layout/LinedList"/>
    <dgm:cxn modelId="{3522F5ED-D44B-4A9C-8558-89D24ACA4225}" srcId="{F793D593-5B11-4E0C-91E7-A2BEC422A5E2}" destId="{3EB2427E-C141-4F81-9A54-16A91DE6951D}" srcOrd="5" destOrd="0" parTransId="{D8BF7893-5387-461B-8528-13625EF985B9}" sibTransId="{AEB059DA-B866-49A6-B116-B8E9BA100394}"/>
    <dgm:cxn modelId="{D0DA70F2-2BF8-4BF5-BAAB-03399B03F1CE}" type="presOf" srcId="{E12426AB-F0BA-4B01-8800-E1E456177C01}" destId="{8A243A26-3B7A-4ACE-9F03-C8BE051C05CC}" srcOrd="0" destOrd="0" presId="urn:microsoft.com/office/officeart/2008/layout/LinedList"/>
    <dgm:cxn modelId="{00022CF4-150D-4254-B26B-9265D253E93A}" type="presOf" srcId="{F793D593-5B11-4E0C-91E7-A2BEC422A5E2}" destId="{FF4FFD1E-BF51-488D-B461-3F2C28324749}" srcOrd="0" destOrd="0" presId="urn:microsoft.com/office/officeart/2008/layout/LinedList"/>
    <dgm:cxn modelId="{FCE27810-35D9-4625-A85C-AA7201F76ECF}" type="presParOf" srcId="{FF4FFD1E-BF51-488D-B461-3F2C28324749}" destId="{E1172BB0-BDD4-4202-9B0A-9007B5A5DA19}" srcOrd="0" destOrd="0" presId="urn:microsoft.com/office/officeart/2008/layout/LinedList"/>
    <dgm:cxn modelId="{C468B24A-D5D1-44FD-AEC4-014740BEF792}" type="presParOf" srcId="{FF4FFD1E-BF51-488D-B461-3F2C28324749}" destId="{DEF4B570-0FD7-4EC4-8622-055D5C08C54D}" srcOrd="1" destOrd="0" presId="urn:microsoft.com/office/officeart/2008/layout/LinedList"/>
    <dgm:cxn modelId="{92ECD474-80E6-429E-BC63-7D1367EC16FD}" type="presParOf" srcId="{DEF4B570-0FD7-4EC4-8622-055D5C08C54D}" destId="{E149B936-E24F-4662-9BA0-EE131E11A393}" srcOrd="0" destOrd="0" presId="urn:microsoft.com/office/officeart/2008/layout/LinedList"/>
    <dgm:cxn modelId="{64DAD35C-DAD0-4574-A910-DBCEAA068F0E}" type="presParOf" srcId="{DEF4B570-0FD7-4EC4-8622-055D5C08C54D}" destId="{F749BA60-796A-434B-B463-758062814659}" srcOrd="1" destOrd="0" presId="urn:microsoft.com/office/officeart/2008/layout/LinedList"/>
    <dgm:cxn modelId="{50A8DE12-68FF-4C83-90E2-37CF90749162}" type="presParOf" srcId="{FF4FFD1E-BF51-488D-B461-3F2C28324749}" destId="{49A0BFF9-8F4D-4F4C-8C7A-4BD65076EB2D}" srcOrd="2" destOrd="0" presId="urn:microsoft.com/office/officeart/2008/layout/LinedList"/>
    <dgm:cxn modelId="{1CE32C91-3667-45C3-A9C9-4CC28A455071}" type="presParOf" srcId="{FF4FFD1E-BF51-488D-B461-3F2C28324749}" destId="{AA2D539A-3C11-4811-B4B8-ABE73ACC9730}" srcOrd="3" destOrd="0" presId="urn:microsoft.com/office/officeart/2008/layout/LinedList"/>
    <dgm:cxn modelId="{24629CAF-2D9D-48C9-ACF7-C4B9EC200BDF}" type="presParOf" srcId="{AA2D539A-3C11-4811-B4B8-ABE73ACC9730}" destId="{E6D514AF-09CE-4BC2-ABE5-5C6CF3172049}" srcOrd="0" destOrd="0" presId="urn:microsoft.com/office/officeart/2008/layout/LinedList"/>
    <dgm:cxn modelId="{49A2C40F-F681-44D3-9052-E594BB0D4F96}" type="presParOf" srcId="{AA2D539A-3C11-4811-B4B8-ABE73ACC9730}" destId="{1C38AFB2-54C7-4BB7-97BE-7FD833A01FC7}" srcOrd="1" destOrd="0" presId="urn:microsoft.com/office/officeart/2008/layout/LinedList"/>
    <dgm:cxn modelId="{189D8AA4-9063-47C9-BCC8-FFC023210D03}" type="presParOf" srcId="{FF4FFD1E-BF51-488D-B461-3F2C28324749}" destId="{2642E6DD-B8D4-4CB6-8B68-1AC481B1CC2A}" srcOrd="4" destOrd="0" presId="urn:microsoft.com/office/officeart/2008/layout/LinedList"/>
    <dgm:cxn modelId="{408A0FB3-B50C-49E2-9E4B-CEAA5E97519E}" type="presParOf" srcId="{FF4FFD1E-BF51-488D-B461-3F2C28324749}" destId="{B4E4B443-4C37-44C5-B4AF-C5B5C4CC720A}" srcOrd="5" destOrd="0" presId="urn:microsoft.com/office/officeart/2008/layout/LinedList"/>
    <dgm:cxn modelId="{DD1D094E-3E12-455F-899A-6346E2130A08}" type="presParOf" srcId="{B4E4B443-4C37-44C5-B4AF-C5B5C4CC720A}" destId="{8A243A26-3B7A-4ACE-9F03-C8BE051C05CC}" srcOrd="0" destOrd="0" presId="urn:microsoft.com/office/officeart/2008/layout/LinedList"/>
    <dgm:cxn modelId="{DEF828F7-524E-4F5A-90A7-D20E415CA267}" type="presParOf" srcId="{B4E4B443-4C37-44C5-B4AF-C5B5C4CC720A}" destId="{70B9C666-BF82-4BA2-A612-FBDDC919481B}" srcOrd="1" destOrd="0" presId="urn:microsoft.com/office/officeart/2008/layout/LinedList"/>
    <dgm:cxn modelId="{12E43F46-9D5C-4E49-8D85-FED2E8B85F9D}" type="presParOf" srcId="{FF4FFD1E-BF51-488D-B461-3F2C28324749}" destId="{0571F7C8-9FF8-4FAE-81C3-EC9695B12592}" srcOrd="6" destOrd="0" presId="urn:microsoft.com/office/officeart/2008/layout/LinedList"/>
    <dgm:cxn modelId="{DCF3A8DA-EDA4-4519-B0E5-79C2738B1671}" type="presParOf" srcId="{FF4FFD1E-BF51-488D-B461-3F2C28324749}" destId="{D7E61188-4CE9-410B-823A-6F200F14F31B}" srcOrd="7" destOrd="0" presId="urn:microsoft.com/office/officeart/2008/layout/LinedList"/>
    <dgm:cxn modelId="{97E86D04-36E0-40EE-8A63-A24689A3C369}" type="presParOf" srcId="{D7E61188-4CE9-410B-823A-6F200F14F31B}" destId="{432F1734-F69C-4998-99A9-B35F5C707396}" srcOrd="0" destOrd="0" presId="urn:microsoft.com/office/officeart/2008/layout/LinedList"/>
    <dgm:cxn modelId="{E25DE571-D3AF-4169-B67B-CCD4A3839783}" type="presParOf" srcId="{D7E61188-4CE9-410B-823A-6F200F14F31B}" destId="{35CD32B3-37B6-4402-BF5C-7BF80CFC022C}" srcOrd="1" destOrd="0" presId="urn:microsoft.com/office/officeart/2008/layout/LinedList"/>
    <dgm:cxn modelId="{EB0C2D7A-9C07-49CC-BD8F-A9D7F695FA78}" type="presParOf" srcId="{FF4FFD1E-BF51-488D-B461-3F2C28324749}" destId="{72106AF8-C1FE-41CC-843A-0DB86F9B3A68}" srcOrd="8" destOrd="0" presId="urn:microsoft.com/office/officeart/2008/layout/LinedList"/>
    <dgm:cxn modelId="{DCE82172-4D57-4C53-9CC7-123EE4BD35E5}" type="presParOf" srcId="{FF4FFD1E-BF51-488D-B461-3F2C28324749}" destId="{5B14CA42-605C-4D72-B99D-7DA4B3C2C14D}" srcOrd="9" destOrd="0" presId="urn:microsoft.com/office/officeart/2008/layout/LinedList"/>
    <dgm:cxn modelId="{D650A9F6-0F5F-4A6F-A678-6A663CFE3997}" type="presParOf" srcId="{5B14CA42-605C-4D72-B99D-7DA4B3C2C14D}" destId="{B550FFD6-3915-4EFA-B55C-303A928B7B64}" srcOrd="0" destOrd="0" presId="urn:microsoft.com/office/officeart/2008/layout/LinedList"/>
    <dgm:cxn modelId="{F66D0843-D6B7-4605-9928-ABEB93266BD7}" type="presParOf" srcId="{5B14CA42-605C-4D72-B99D-7DA4B3C2C14D}" destId="{CC70DD8B-3769-4A6C-AD79-B2C2412EC2DB}" srcOrd="1" destOrd="0" presId="urn:microsoft.com/office/officeart/2008/layout/LinedList"/>
    <dgm:cxn modelId="{84494BAD-96F9-4171-9953-E0FA34C9155A}" type="presParOf" srcId="{FF4FFD1E-BF51-488D-B461-3F2C28324749}" destId="{43FACBA4-A678-4160-9BFF-A9FAA4CE5258}" srcOrd="10" destOrd="0" presId="urn:microsoft.com/office/officeart/2008/layout/LinedList"/>
    <dgm:cxn modelId="{100102FB-7B3F-4040-85BE-3675A60B1B5F}" type="presParOf" srcId="{FF4FFD1E-BF51-488D-B461-3F2C28324749}" destId="{187ACDF7-BB2E-4080-847E-A01A70AF0D11}" srcOrd="11" destOrd="0" presId="urn:microsoft.com/office/officeart/2008/layout/LinedList"/>
    <dgm:cxn modelId="{E9906AE4-9975-49C0-A2A1-87FCA4A341B8}" type="presParOf" srcId="{187ACDF7-BB2E-4080-847E-A01A70AF0D11}" destId="{3C29E267-5A91-446E-AB54-E570076C1CB5}" srcOrd="0" destOrd="0" presId="urn:microsoft.com/office/officeart/2008/layout/LinedList"/>
    <dgm:cxn modelId="{906B6CD9-95FC-4742-9CE9-31CCA78D176B}" type="presParOf" srcId="{187ACDF7-BB2E-4080-847E-A01A70AF0D11}" destId="{CC5F1198-5287-4E97-BB1A-6452FCE55375}" srcOrd="1" destOrd="0" presId="urn:microsoft.com/office/officeart/2008/layout/LinedList"/>
    <dgm:cxn modelId="{79B12CDB-1428-42D7-98EA-3386657E1E45}" type="presParOf" srcId="{FF4FFD1E-BF51-488D-B461-3F2C28324749}" destId="{6FA973B1-B7C8-4CA5-8A9F-0B89498D650E}" srcOrd="12" destOrd="0" presId="urn:microsoft.com/office/officeart/2008/layout/LinedList"/>
    <dgm:cxn modelId="{398BA8E6-0594-4306-9822-28DF40CADC34}" type="presParOf" srcId="{FF4FFD1E-BF51-488D-B461-3F2C28324749}" destId="{74085743-4C49-4946-9650-32CDAC0B832B}" srcOrd="13" destOrd="0" presId="urn:microsoft.com/office/officeart/2008/layout/LinedList"/>
    <dgm:cxn modelId="{5142F98D-A1E8-4A3F-8BC5-13E053C6B4DA}" type="presParOf" srcId="{74085743-4C49-4946-9650-32CDAC0B832B}" destId="{227B2848-7B80-413E-BF44-0233A57FE8EF}" srcOrd="0" destOrd="0" presId="urn:microsoft.com/office/officeart/2008/layout/LinedList"/>
    <dgm:cxn modelId="{AA67820F-730A-4AF4-8E0B-AB0277CB0DB1}" type="presParOf" srcId="{74085743-4C49-4946-9650-32CDAC0B832B}" destId="{14293794-D44C-4678-B102-92AC9C2AB0E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793D593-5B11-4E0C-91E7-A2BEC422A5E2}"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F6A967E6-F7EB-484B-B2EE-89A1B8B05165}">
      <dgm:prSet/>
      <dgm:spPr/>
      <dgm:t>
        <a:bodyPr/>
        <a:lstStyle/>
        <a:p>
          <a:pPr rtl="0"/>
          <a:r>
            <a:rPr lang="en-US" dirty="0">
              <a:latin typeface="Walbaum Display"/>
            </a:rPr>
            <a:t>We can share information. </a:t>
          </a:r>
          <a:r>
            <a:rPr lang="en-US" dirty="0" err="1">
              <a:latin typeface="Walbaum Display"/>
            </a:rPr>
            <a:t>Eph</a:t>
          </a:r>
          <a:r>
            <a:rPr lang="en-US" dirty="0">
              <a:latin typeface="Walbaum Display"/>
            </a:rPr>
            <a:t> 3:4</a:t>
          </a:r>
          <a:endParaRPr lang="en-US" dirty="0"/>
        </a:p>
      </dgm:t>
    </dgm:pt>
    <dgm:pt modelId="{180509E9-39E1-49FF-83E9-97ED35D32D9F}" type="parTrans" cxnId="{6ADEA284-E326-4E79-877E-63C338764E51}">
      <dgm:prSet/>
      <dgm:spPr/>
      <dgm:t>
        <a:bodyPr/>
        <a:lstStyle/>
        <a:p>
          <a:endParaRPr lang="en-US"/>
        </a:p>
      </dgm:t>
    </dgm:pt>
    <dgm:pt modelId="{4D56CCB8-42CC-4216-9F75-328164E00F7F}" type="sibTrans" cxnId="{6ADEA284-E326-4E79-877E-63C338764E51}">
      <dgm:prSet/>
      <dgm:spPr/>
      <dgm:t>
        <a:bodyPr/>
        <a:lstStyle/>
        <a:p>
          <a:endParaRPr lang="en-US"/>
        </a:p>
      </dgm:t>
    </dgm:pt>
    <dgm:pt modelId="{6F7A6D78-FBD2-4039-8769-AB4C91F4C717}">
      <dgm:prSet/>
      <dgm:spPr/>
      <dgm:t>
        <a:bodyPr/>
        <a:lstStyle/>
        <a:p>
          <a:pPr rtl="0"/>
          <a:r>
            <a:rPr lang="en-US" dirty="0">
              <a:latin typeface="Walbaum Display"/>
            </a:rPr>
            <a:t>Computers can exchange information.</a:t>
          </a:r>
          <a:endParaRPr lang="en-US" dirty="0"/>
        </a:p>
      </dgm:t>
    </dgm:pt>
    <dgm:pt modelId="{6C3FE197-4C5E-45E3-8C11-A08D1ECB110E}" type="parTrans" cxnId="{DF2FA861-3CB3-482B-9BB4-F62EBC79D669}">
      <dgm:prSet/>
      <dgm:spPr/>
      <dgm:t>
        <a:bodyPr/>
        <a:lstStyle/>
        <a:p>
          <a:endParaRPr lang="en-US"/>
        </a:p>
      </dgm:t>
    </dgm:pt>
    <dgm:pt modelId="{D736548C-D8AA-4794-B50A-0B536F984778}" type="sibTrans" cxnId="{DF2FA861-3CB3-482B-9BB4-F62EBC79D669}">
      <dgm:prSet/>
      <dgm:spPr/>
      <dgm:t>
        <a:bodyPr/>
        <a:lstStyle/>
        <a:p>
          <a:endParaRPr lang="en-US"/>
        </a:p>
      </dgm:t>
    </dgm:pt>
    <dgm:pt modelId="{E12426AB-F0BA-4B01-8800-E1E456177C01}">
      <dgm:prSet/>
      <dgm:spPr/>
      <dgm:t>
        <a:bodyPr/>
        <a:lstStyle/>
        <a:p>
          <a:pPr rtl="0"/>
          <a:r>
            <a:rPr lang="en-US" dirty="0">
              <a:latin typeface="Walbaum Display"/>
            </a:rPr>
            <a:t>But we share understanding. </a:t>
          </a:r>
          <a:r>
            <a:rPr lang="en-US" dirty="0" err="1">
              <a:latin typeface="Walbaum Display"/>
            </a:rPr>
            <a:t>Psa</a:t>
          </a:r>
          <a:r>
            <a:rPr lang="en-US" dirty="0">
              <a:latin typeface="Walbaum Display"/>
            </a:rPr>
            <a:t> 25:4</a:t>
          </a:r>
          <a:endParaRPr lang="en-US" dirty="0"/>
        </a:p>
      </dgm:t>
    </dgm:pt>
    <dgm:pt modelId="{54578B4E-4E94-4709-A794-82DF4EB53418}" type="parTrans" cxnId="{F7022978-7F19-4267-90F9-99F27623FA55}">
      <dgm:prSet/>
      <dgm:spPr/>
      <dgm:t>
        <a:bodyPr/>
        <a:lstStyle/>
        <a:p>
          <a:endParaRPr lang="en-US"/>
        </a:p>
      </dgm:t>
    </dgm:pt>
    <dgm:pt modelId="{4C483D6F-4562-4FC0-86C6-947D236823AC}" type="sibTrans" cxnId="{F7022978-7F19-4267-90F9-99F27623FA55}">
      <dgm:prSet/>
      <dgm:spPr/>
      <dgm:t>
        <a:bodyPr/>
        <a:lstStyle/>
        <a:p>
          <a:endParaRPr lang="en-US"/>
        </a:p>
      </dgm:t>
    </dgm:pt>
    <dgm:pt modelId="{9682ECE1-0D9A-4143-ADFF-8024718BB905}">
      <dgm:prSet/>
      <dgm:spPr/>
      <dgm:t>
        <a:bodyPr/>
        <a:lstStyle/>
        <a:p>
          <a:pPr rtl="0"/>
          <a:r>
            <a:rPr lang="en-US" dirty="0">
              <a:latin typeface="Walbaum Display"/>
            </a:rPr>
            <a:t>We create an idea in common.</a:t>
          </a:r>
          <a:endParaRPr lang="en-US" dirty="0"/>
        </a:p>
      </dgm:t>
    </dgm:pt>
    <dgm:pt modelId="{E338D8A5-CBB1-4795-8BA2-1D3BFC4E40DD}" type="parTrans" cxnId="{7C0C8B9B-9EF2-4573-BE3B-1079B74C26D7}">
      <dgm:prSet/>
      <dgm:spPr/>
      <dgm:t>
        <a:bodyPr/>
        <a:lstStyle/>
        <a:p>
          <a:endParaRPr lang="en-US"/>
        </a:p>
      </dgm:t>
    </dgm:pt>
    <dgm:pt modelId="{E790CBCF-1490-4FD6-8DB6-85A9EE3A370D}" type="sibTrans" cxnId="{7C0C8B9B-9EF2-4573-BE3B-1079B74C26D7}">
      <dgm:prSet/>
      <dgm:spPr/>
      <dgm:t>
        <a:bodyPr/>
        <a:lstStyle/>
        <a:p>
          <a:endParaRPr lang="en-US"/>
        </a:p>
      </dgm:t>
    </dgm:pt>
    <dgm:pt modelId="{1DAC22AB-87D4-40C6-8D36-1875D80D55B5}">
      <dgm:prSet phldr="0"/>
      <dgm:spPr/>
      <dgm:t>
        <a:bodyPr/>
        <a:lstStyle/>
        <a:p>
          <a:pPr rtl="0"/>
          <a:r>
            <a:rPr lang="en-US" dirty="0">
              <a:latin typeface="Walbaum Display"/>
            </a:rPr>
            <a:t>Animals share limited information.</a:t>
          </a:r>
        </a:p>
      </dgm:t>
    </dgm:pt>
    <dgm:pt modelId="{DB583785-D971-4935-BACC-193DFC5BD2B5}" type="parTrans" cxnId="{F9DA642E-A263-40BD-ACC7-3184BB403E7B}">
      <dgm:prSet/>
      <dgm:spPr/>
      <dgm:t>
        <a:bodyPr/>
        <a:lstStyle/>
        <a:p>
          <a:endParaRPr lang="en-US"/>
        </a:p>
      </dgm:t>
    </dgm:pt>
    <dgm:pt modelId="{2556B952-703A-4653-96E4-ECDF7667528D}" type="sibTrans" cxnId="{F9DA642E-A263-40BD-ACC7-3184BB403E7B}">
      <dgm:prSet/>
      <dgm:spPr/>
      <dgm:t>
        <a:bodyPr/>
        <a:lstStyle/>
        <a:p>
          <a:endParaRPr lang="en-US"/>
        </a:p>
      </dgm:t>
    </dgm:pt>
    <dgm:pt modelId="{3EB2427E-C141-4F81-9A54-16A91DE6951D}">
      <dgm:prSet phldr="0"/>
      <dgm:spPr/>
      <dgm:t>
        <a:bodyPr/>
        <a:lstStyle/>
        <a:p>
          <a:pPr rtl="0"/>
          <a:r>
            <a:rPr lang="en-US" dirty="0">
              <a:latin typeface="Walbaum Display"/>
            </a:rPr>
            <a:t>But animals can't share understanding.</a:t>
          </a:r>
        </a:p>
      </dgm:t>
    </dgm:pt>
    <dgm:pt modelId="{D8BF7893-5387-461B-8528-13625EF985B9}" type="parTrans" cxnId="{3522F5ED-D44B-4A9C-8558-89D24ACA4225}">
      <dgm:prSet/>
      <dgm:spPr/>
      <dgm:t>
        <a:bodyPr/>
        <a:lstStyle/>
        <a:p>
          <a:endParaRPr lang="en-US"/>
        </a:p>
      </dgm:t>
    </dgm:pt>
    <dgm:pt modelId="{AEB059DA-B866-49A6-B116-B8E9BA100394}" type="sibTrans" cxnId="{3522F5ED-D44B-4A9C-8558-89D24ACA4225}">
      <dgm:prSet/>
      <dgm:spPr/>
      <dgm:t>
        <a:bodyPr/>
        <a:lstStyle/>
        <a:p>
          <a:endParaRPr lang="en-US"/>
        </a:p>
      </dgm:t>
    </dgm:pt>
    <dgm:pt modelId="{CCB793F7-9F1E-4DC9-8D7F-1ACB21083689}">
      <dgm:prSet/>
      <dgm:spPr/>
      <dgm:t>
        <a:bodyPr/>
        <a:lstStyle/>
        <a:p>
          <a:pPr rtl="0"/>
          <a:r>
            <a:rPr lang="en-US" dirty="0"/>
            <a:t>We can lie. Rev 21:8 </a:t>
          </a:r>
        </a:p>
      </dgm:t>
    </dgm:pt>
    <dgm:pt modelId="{821F19CA-F326-4DCF-AF19-8CC6539FFD45}" type="parTrans" cxnId="{CFE8F6D5-CBF8-4907-B2DF-B541CF3BC2C3}">
      <dgm:prSet/>
      <dgm:spPr/>
      <dgm:t>
        <a:bodyPr/>
        <a:lstStyle/>
        <a:p>
          <a:endParaRPr lang="en-US"/>
        </a:p>
      </dgm:t>
    </dgm:pt>
    <dgm:pt modelId="{471166D5-7507-4B9F-B322-C7932F7BDECD}" type="sibTrans" cxnId="{CFE8F6D5-CBF8-4907-B2DF-B541CF3BC2C3}">
      <dgm:prSet/>
      <dgm:spPr/>
      <dgm:t>
        <a:bodyPr/>
        <a:lstStyle/>
        <a:p>
          <a:endParaRPr lang="en-US"/>
        </a:p>
      </dgm:t>
    </dgm:pt>
    <dgm:pt modelId="{FF4FFD1E-BF51-488D-B461-3F2C28324749}" type="pres">
      <dgm:prSet presAssocID="{F793D593-5B11-4E0C-91E7-A2BEC422A5E2}" presName="vert0" presStyleCnt="0">
        <dgm:presLayoutVars>
          <dgm:dir/>
          <dgm:animOne val="branch"/>
          <dgm:animLvl val="lvl"/>
        </dgm:presLayoutVars>
      </dgm:prSet>
      <dgm:spPr/>
    </dgm:pt>
    <dgm:pt modelId="{E1172BB0-BDD4-4202-9B0A-9007B5A5DA19}" type="pres">
      <dgm:prSet presAssocID="{F6A967E6-F7EB-484B-B2EE-89A1B8B05165}" presName="thickLine" presStyleLbl="alignNode1" presStyleIdx="0" presStyleCnt="7"/>
      <dgm:spPr/>
    </dgm:pt>
    <dgm:pt modelId="{DEF4B570-0FD7-4EC4-8622-055D5C08C54D}" type="pres">
      <dgm:prSet presAssocID="{F6A967E6-F7EB-484B-B2EE-89A1B8B05165}" presName="horz1" presStyleCnt="0"/>
      <dgm:spPr/>
    </dgm:pt>
    <dgm:pt modelId="{E149B936-E24F-4662-9BA0-EE131E11A393}" type="pres">
      <dgm:prSet presAssocID="{F6A967E6-F7EB-484B-B2EE-89A1B8B05165}" presName="tx1" presStyleLbl="revTx" presStyleIdx="0" presStyleCnt="7"/>
      <dgm:spPr/>
    </dgm:pt>
    <dgm:pt modelId="{F749BA60-796A-434B-B463-758062814659}" type="pres">
      <dgm:prSet presAssocID="{F6A967E6-F7EB-484B-B2EE-89A1B8B05165}" presName="vert1" presStyleCnt="0"/>
      <dgm:spPr/>
    </dgm:pt>
    <dgm:pt modelId="{49A0BFF9-8F4D-4F4C-8C7A-4BD65076EB2D}" type="pres">
      <dgm:prSet presAssocID="{6F7A6D78-FBD2-4039-8769-AB4C91F4C717}" presName="thickLine" presStyleLbl="alignNode1" presStyleIdx="1" presStyleCnt="7"/>
      <dgm:spPr/>
    </dgm:pt>
    <dgm:pt modelId="{AA2D539A-3C11-4811-B4B8-ABE73ACC9730}" type="pres">
      <dgm:prSet presAssocID="{6F7A6D78-FBD2-4039-8769-AB4C91F4C717}" presName="horz1" presStyleCnt="0"/>
      <dgm:spPr/>
    </dgm:pt>
    <dgm:pt modelId="{E6D514AF-09CE-4BC2-ABE5-5C6CF3172049}" type="pres">
      <dgm:prSet presAssocID="{6F7A6D78-FBD2-4039-8769-AB4C91F4C717}" presName="tx1" presStyleLbl="revTx" presStyleIdx="1" presStyleCnt="7"/>
      <dgm:spPr/>
    </dgm:pt>
    <dgm:pt modelId="{1C38AFB2-54C7-4BB7-97BE-7FD833A01FC7}" type="pres">
      <dgm:prSet presAssocID="{6F7A6D78-FBD2-4039-8769-AB4C91F4C717}" presName="vert1" presStyleCnt="0"/>
      <dgm:spPr/>
    </dgm:pt>
    <dgm:pt modelId="{2642E6DD-B8D4-4CB6-8B68-1AC481B1CC2A}" type="pres">
      <dgm:prSet presAssocID="{E12426AB-F0BA-4B01-8800-E1E456177C01}" presName="thickLine" presStyleLbl="alignNode1" presStyleIdx="2" presStyleCnt="7"/>
      <dgm:spPr/>
    </dgm:pt>
    <dgm:pt modelId="{B4E4B443-4C37-44C5-B4AF-C5B5C4CC720A}" type="pres">
      <dgm:prSet presAssocID="{E12426AB-F0BA-4B01-8800-E1E456177C01}" presName="horz1" presStyleCnt="0"/>
      <dgm:spPr/>
    </dgm:pt>
    <dgm:pt modelId="{8A243A26-3B7A-4ACE-9F03-C8BE051C05CC}" type="pres">
      <dgm:prSet presAssocID="{E12426AB-F0BA-4B01-8800-E1E456177C01}" presName="tx1" presStyleLbl="revTx" presStyleIdx="2" presStyleCnt="7"/>
      <dgm:spPr/>
    </dgm:pt>
    <dgm:pt modelId="{70B9C666-BF82-4BA2-A612-FBDDC919481B}" type="pres">
      <dgm:prSet presAssocID="{E12426AB-F0BA-4B01-8800-E1E456177C01}" presName="vert1" presStyleCnt="0"/>
      <dgm:spPr/>
    </dgm:pt>
    <dgm:pt modelId="{0571F7C8-9FF8-4FAE-81C3-EC9695B12592}" type="pres">
      <dgm:prSet presAssocID="{9682ECE1-0D9A-4143-ADFF-8024718BB905}" presName="thickLine" presStyleLbl="alignNode1" presStyleIdx="3" presStyleCnt="7"/>
      <dgm:spPr/>
    </dgm:pt>
    <dgm:pt modelId="{D7E61188-4CE9-410B-823A-6F200F14F31B}" type="pres">
      <dgm:prSet presAssocID="{9682ECE1-0D9A-4143-ADFF-8024718BB905}" presName="horz1" presStyleCnt="0"/>
      <dgm:spPr/>
    </dgm:pt>
    <dgm:pt modelId="{432F1734-F69C-4998-99A9-B35F5C707396}" type="pres">
      <dgm:prSet presAssocID="{9682ECE1-0D9A-4143-ADFF-8024718BB905}" presName="tx1" presStyleLbl="revTx" presStyleIdx="3" presStyleCnt="7"/>
      <dgm:spPr/>
    </dgm:pt>
    <dgm:pt modelId="{35CD32B3-37B6-4402-BF5C-7BF80CFC022C}" type="pres">
      <dgm:prSet presAssocID="{9682ECE1-0D9A-4143-ADFF-8024718BB905}" presName="vert1" presStyleCnt="0"/>
      <dgm:spPr/>
    </dgm:pt>
    <dgm:pt modelId="{3EBD3715-7D63-49A4-B700-D70963B0140F}" type="pres">
      <dgm:prSet presAssocID="{CCB793F7-9F1E-4DC9-8D7F-1ACB21083689}" presName="thickLine" presStyleLbl="alignNode1" presStyleIdx="4" presStyleCnt="7"/>
      <dgm:spPr/>
    </dgm:pt>
    <dgm:pt modelId="{4B22E713-ED20-48FD-BE8A-E2B5391A75B2}" type="pres">
      <dgm:prSet presAssocID="{CCB793F7-9F1E-4DC9-8D7F-1ACB21083689}" presName="horz1" presStyleCnt="0"/>
      <dgm:spPr/>
    </dgm:pt>
    <dgm:pt modelId="{FE23FB14-C8C4-464A-B5D3-AA7F367DD084}" type="pres">
      <dgm:prSet presAssocID="{CCB793F7-9F1E-4DC9-8D7F-1ACB21083689}" presName="tx1" presStyleLbl="revTx" presStyleIdx="4" presStyleCnt="7"/>
      <dgm:spPr/>
    </dgm:pt>
    <dgm:pt modelId="{64B01DE3-E586-4B07-BC55-8C4E32ADF461}" type="pres">
      <dgm:prSet presAssocID="{CCB793F7-9F1E-4DC9-8D7F-1ACB21083689}" presName="vert1" presStyleCnt="0"/>
      <dgm:spPr/>
    </dgm:pt>
    <dgm:pt modelId="{72106AF8-C1FE-41CC-843A-0DB86F9B3A68}" type="pres">
      <dgm:prSet presAssocID="{1DAC22AB-87D4-40C6-8D36-1875D80D55B5}" presName="thickLine" presStyleLbl="alignNode1" presStyleIdx="5" presStyleCnt="7"/>
      <dgm:spPr/>
    </dgm:pt>
    <dgm:pt modelId="{5B14CA42-605C-4D72-B99D-7DA4B3C2C14D}" type="pres">
      <dgm:prSet presAssocID="{1DAC22AB-87D4-40C6-8D36-1875D80D55B5}" presName="horz1" presStyleCnt="0"/>
      <dgm:spPr/>
    </dgm:pt>
    <dgm:pt modelId="{B550FFD6-3915-4EFA-B55C-303A928B7B64}" type="pres">
      <dgm:prSet presAssocID="{1DAC22AB-87D4-40C6-8D36-1875D80D55B5}" presName="tx1" presStyleLbl="revTx" presStyleIdx="5" presStyleCnt="7"/>
      <dgm:spPr/>
    </dgm:pt>
    <dgm:pt modelId="{CC70DD8B-3769-4A6C-AD79-B2C2412EC2DB}" type="pres">
      <dgm:prSet presAssocID="{1DAC22AB-87D4-40C6-8D36-1875D80D55B5}" presName="vert1" presStyleCnt="0"/>
      <dgm:spPr/>
    </dgm:pt>
    <dgm:pt modelId="{43FACBA4-A678-4160-9BFF-A9FAA4CE5258}" type="pres">
      <dgm:prSet presAssocID="{3EB2427E-C141-4F81-9A54-16A91DE6951D}" presName="thickLine" presStyleLbl="alignNode1" presStyleIdx="6" presStyleCnt="7"/>
      <dgm:spPr/>
    </dgm:pt>
    <dgm:pt modelId="{187ACDF7-BB2E-4080-847E-A01A70AF0D11}" type="pres">
      <dgm:prSet presAssocID="{3EB2427E-C141-4F81-9A54-16A91DE6951D}" presName="horz1" presStyleCnt="0"/>
      <dgm:spPr/>
    </dgm:pt>
    <dgm:pt modelId="{3C29E267-5A91-446E-AB54-E570076C1CB5}" type="pres">
      <dgm:prSet presAssocID="{3EB2427E-C141-4F81-9A54-16A91DE6951D}" presName="tx1" presStyleLbl="revTx" presStyleIdx="6" presStyleCnt="7"/>
      <dgm:spPr/>
    </dgm:pt>
    <dgm:pt modelId="{CC5F1198-5287-4E97-BB1A-6452FCE55375}" type="pres">
      <dgm:prSet presAssocID="{3EB2427E-C141-4F81-9A54-16A91DE6951D}" presName="vert1" presStyleCnt="0"/>
      <dgm:spPr/>
    </dgm:pt>
  </dgm:ptLst>
  <dgm:cxnLst>
    <dgm:cxn modelId="{F9DA642E-A263-40BD-ACC7-3184BB403E7B}" srcId="{F793D593-5B11-4E0C-91E7-A2BEC422A5E2}" destId="{1DAC22AB-87D4-40C6-8D36-1875D80D55B5}" srcOrd="5" destOrd="0" parTransId="{DB583785-D971-4935-BACC-193DFC5BD2B5}" sibTransId="{2556B952-703A-4653-96E4-ECDF7667528D}"/>
    <dgm:cxn modelId="{BD43F636-F250-41E6-87AF-A6D4CECB30BE}" type="presOf" srcId="{F6A967E6-F7EB-484B-B2EE-89A1B8B05165}" destId="{E149B936-E24F-4662-9BA0-EE131E11A393}" srcOrd="0" destOrd="0" presId="urn:microsoft.com/office/officeart/2008/layout/LinedList"/>
    <dgm:cxn modelId="{75613E47-8D77-40D4-B748-7CB7B300F7AD}" type="presOf" srcId="{3EB2427E-C141-4F81-9A54-16A91DE6951D}" destId="{3C29E267-5A91-446E-AB54-E570076C1CB5}" srcOrd="0" destOrd="0" presId="urn:microsoft.com/office/officeart/2008/layout/LinedList"/>
    <dgm:cxn modelId="{7756B14C-2920-4E35-BDFF-D30F710AB81C}" type="presOf" srcId="{1DAC22AB-87D4-40C6-8D36-1875D80D55B5}" destId="{B550FFD6-3915-4EFA-B55C-303A928B7B64}" srcOrd="0" destOrd="0" presId="urn:microsoft.com/office/officeart/2008/layout/LinedList"/>
    <dgm:cxn modelId="{DF2FA861-3CB3-482B-9BB4-F62EBC79D669}" srcId="{F793D593-5B11-4E0C-91E7-A2BEC422A5E2}" destId="{6F7A6D78-FBD2-4039-8769-AB4C91F4C717}" srcOrd="1" destOrd="0" parTransId="{6C3FE197-4C5E-45E3-8C11-A08D1ECB110E}" sibTransId="{D736548C-D8AA-4794-B50A-0B536F984778}"/>
    <dgm:cxn modelId="{F7022978-7F19-4267-90F9-99F27623FA55}" srcId="{F793D593-5B11-4E0C-91E7-A2BEC422A5E2}" destId="{E12426AB-F0BA-4B01-8800-E1E456177C01}" srcOrd="2" destOrd="0" parTransId="{54578B4E-4E94-4709-A794-82DF4EB53418}" sibTransId="{4C483D6F-4562-4FC0-86C6-947D236823AC}"/>
    <dgm:cxn modelId="{6ADEA284-E326-4E79-877E-63C338764E51}" srcId="{F793D593-5B11-4E0C-91E7-A2BEC422A5E2}" destId="{F6A967E6-F7EB-484B-B2EE-89A1B8B05165}" srcOrd="0" destOrd="0" parTransId="{180509E9-39E1-49FF-83E9-97ED35D32D9F}" sibTransId="{4D56CCB8-42CC-4216-9F75-328164E00F7F}"/>
    <dgm:cxn modelId="{A607A08D-2B95-4FE8-962A-8BCADB7E41D6}" type="presOf" srcId="{9682ECE1-0D9A-4143-ADFF-8024718BB905}" destId="{432F1734-F69C-4998-99A9-B35F5C707396}" srcOrd="0" destOrd="0" presId="urn:microsoft.com/office/officeart/2008/layout/LinedList"/>
    <dgm:cxn modelId="{7C0C8B9B-9EF2-4573-BE3B-1079B74C26D7}" srcId="{F793D593-5B11-4E0C-91E7-A2BEC422A5E2}" destId="{9682ECE1-0D9A-4143-ADFF-8024718BB905}" srcOrd="3" destOrd="0" parTransId="{E338D8A5-CBB1-4795-8BA2-1D3BFC4E40DD}" sibTransId="{E790CBCF-1490-4FD6-8DB6-85A9EE3A370D}"/>
    <dgm:cxn modelId="{79F0F4B5-B0AE-4709-9F54-098433C31E84}" type="presOf" srcId="{CCB793F7-9F1E-4DC9-8D7F-1ACB21083689}" destId="{FE23FB14-C8C4-464A-B5D3-AA7F367DD084}" srcOrd="0" destOrd="0" presId="urn:microsoft.com/office/officeart/2008/layout/LinedList"/>
    <dgm:cxn modelId="{660F0BC6-3041-4A25-B839-DDFD8184AE51}" type="presOf" srcId="{6F7A6D78-FBD2-4039-8769-AB4C91F4C717}" destId="{E6D514AF-09CE-4BC2-ABE5-5C6CF3172049}" srcOrd="0" destOrd="0" presId="urn:microsoft.com/office/officeart/2008/layout/LinedList"/>
    <dgm:cxn modelId="{CFE8F6D5-CBF8-4907-B2DF-B541CF3BC2C3}" srcId="{F793D593-5B11-4E0C-91E7-A2BEC422A5E2}" destId="{CCB793F7-9F1E-4DC9-8D7F-1ACB21083689}" srcOrd="4" destOrd="0" parTransId="{821F19CA-F326-4DCF-AF19-8CC6539FFD45}" sibTransId="{471166D5-7507-4B9F-B322-C7932F7BDECD}"/>
    <dgm:cxn modelId="{3522F5ED-D44B-4A9C-8558-89D24ACA4225}" srcId="{F793D593-5B11-4E0C-91E7-A2BEC422A5E2}" destId="{3EB2427E-C141-4F81-9A54-16A91DE6951D}" srcOrd="6" destOrd="0" parTransId="{D8BF7893-5387-461B-8528-13625EF985B9}" sibTransId="{AEB059DA-B866-49A6-B116-B8E9BA100394}"/>
    <dgm:cxn modelId="{D0DA70F2-2BF8-4BF5-BAAB-03399B03F1CE}" type="presOf" srcId="{E12426AB-F0BA-4B01-8800-E1E456177C01}" destId="{8A243A26-3B7A-4ACE-9F03-C8BE051C05CC}" srcOrd="0" destOrd="0" presId="urn:microsoft.com/office/officeart/2008/layout/LinedList"/>
    <dgm:cxn modelId="{00022CF4-150D-4254-B26B-9265D253E93A}" type="presOf" srcId="{F793D593-5B11-4E0C-91E7-A2BEC422A5E2}" destId="{FF4FFD1E-BF51-488D-B461-3F2C28324749}" srcOrd="0" destOrd="0" presId="urn:microsoft.com/office/officeart/2008/layout/LinedList"/>
    <dgm:cxn modelId="{FCE27810-35D9-4625-A85C-AA7201F76ECF}" type="presParOf" srcId="{FF4FFD1E-BF51-488D-B461-3F2C28324749}" destId="{E1172BB0-BDD4-4202-9B0A-9007B5A5DA19}" srcOrd="0" destOrd="0" presId="urn:microsoft.com/office/officeart/2008/layout/LinedList"/>
    <dgm:cxn modelId="{C468B24A-D5D1-44FD-AEC4-014740BEF792}" type="presParOf" srcId="{FF4FFD1E-BF51-488D-B461-3F2C28324749}" destId="{DEF4B570-0FD7-4EC4-8622-055D5C08C54D}" srcOrd="1" destOrd="0" presId="urn:microsoft.com/office/officeart/2008/layout/LinedList"/>
    <dgm:cxn modelId="{92ECD474-80E6-429E-BC63-7D1367EC16FD}" type="presParOf" srcId="{DEF4B570-0FD7-4EC4-8622-055D5C08C54D}" destId="{E149B936-E24F-4662-9BA0-EE131E11A393}" srcOrd="0" destOrd="0" presId="urn:microsoft.com/office/officeart/2008/layout/LinedList"/>
    <dgm:cxn modelId="{64DAD35C-DAD0-4574-A910-DBCEAA068F0E}" type="presParOf" srcId="{DEF4B570-0FD7-4EC4-8622-055D5C08C54D}" destId="{F749BA60-796A-434B-B463-758062814659}" srcOrd="1" destOrd="0" presId="urn:microsoft.com/office/officeart/2008/layout/LinedList"/>
    <dgm:cxn modelId="{50A8DE12-68FF-4C83-90E2-37CF90749162}" type="presParOf" srcId="{FF4FFD1E-BF51-488D-B461-3F2C28324749}" destId="{49A0BFF9-8F4D-4F4C-8C7A-4BD65076EB2D}" srcOrd="2" destOrd="0" presId="urn:microsoft.com/office/officeart/2008/layout/LinedList"/>
    <dgm:cxn modelId="{1CE32C91-3667-45C3-A9C9-4CC28A455071}" type="presParOf" srcId="{FF4FFD1E-BF51-488D-B461-3F2C28324749}" destId="{AA2D539A-3C11-4811-B4B8-ABE73ACC9730}" srcOrd="3" destOrd="0" presId="urn:microsoft.com/office/officeart/2008/layout/LinedList"/>
    <dgm:cxn modelId="{24629CAF-2D9D-48C9-ACF7-C4B9EC200BDF}" type="presParOf" srcId="{AA2D539A-3C11-4811-B4B8-ABE73ACC9730}" destId="{E6D514AF-09CE-4BC2-ABE5-5C6CF3172049}" srcOrd="0" destOrd="0" presId="urn:microsoft.com/office/officeart/2008/layout/LinedList"/>
    <dgm:cxn modelId="{49A2C40F-F681-44D3-9052-E594BB0D4F96}" type="presParOf" srcId="{AA2D539A-3C11-4811-B4B8-ABE73ACC9730}" destId="{1C38AFB2-54C7-4BB7-97BE-7FD833A01FC7}" srcOrd="1" destOrd="0" presId="urn:microsoft.com/office/officeart/2008/layout/LinedList"/>
    <dgm:cxn modelId="{189D8AA4-9063-47C9-BCC8-FFC023210D03}" type="presParOf" srcId="{FF4FFD1E-BF51-488D-B461-3F2C28324749}" destId="{2642E6DD-B8D4-4CB6-8B68-1AC481B1CC2A}" srcOrd="4" destOrd="0" presId="urn:microsoft.com/office/officeart/2008/layout/LinedList"/>
    <dgm:cxn modelId="{408A0FB3-B50C-49E2-9E4B-CEAA5E97519E}" type="presParOf" srcId="{FF4FFD1E-BF51-488D-B461-3F2C28324749}" destId="{B4E4B443-4C37-44C5-B4AF-C5B5C4CC720A}" srcOrd="5" destOrd="0" presId="urn:microsoft.com/office/officeart/2008/layout/LinedList"/>
    <dgm:cxn modelId="{DD1D094E-3E12-455F-899A-6346E2130A08}" type="presParOf" srcId="{B4E4B443-4C37-44C5-B4AF-C5B5C4CC720A}" destId="{8A243A26-3B7A-4ACE-9F03-C8BE051C05CC}" srcOrd="0" destOrd="0" presId="urn:microsoft.com/office/officeart/2008/layout/LinedList"/>
    <dgm:cxn modelId="{DEF828F7-524E-4F5A-90A7-D20E415CA267}" type="presParOf" srcId="{B4E4B443-4C37-44C5-B4AF-C5B5C4CC720A}" destId="{70B9C666-BF82-4BA2-A612-FBDDC919481B}" srcOrd="1" destOrd="0" presId="urn:microsoft.com/office/officeart/2008/layout/LinedList"/>
    <dgm:cxn modelId="{12E43F46-9D5C-4E49-8D85-FED2E8B85F9D}" type="presParOf" srcId="{FF4FFD1E-BF51-488D-B461-3F2C28324749}" destId="{0571F7C8-9FF8-4FAE-81C3-EC9695B12592}" srcOrd="6" destOrd="0" presId="urn:microsoft.com/office/officeart/2008/layout/LinedList"/>
    <dgm:cxn modelId="{DCF3A8DA-EDA4-4519-B0E5-79C2738B1671}" type="presParOf" srcId="{FF4FFD1E-BF51-488D-B461-3F2C28324749}" destId="{D7E61188-4CE9-410B-823A-6F200F14F31B}" srcOrd="7" destOrd="0" presId="urn:microsoft.com/office/officeart/2008/layout/LinedList"/>
    <dgm:cxn modelId="{97E86D04-36E0-40EE-8A63-A24689A3C369}" type="presParOf" srcId="{D7E61188-4CE9-410B-823A-6F200F14F31B}" destId="{432F1734-F69C-4998-99A9-B35F5C707396}" srcOrd="0" destOrd="0" presId="urn:microsoft.com/office/officeart/2008/layout/LinedList"/>
    <dgm:cxn modelId="{E25DE571-D3AF-4169-B67B-CCD4A3839783}" type="presParOf" srcId="{D7E61188-4CE9-410B-823A-6F200F14F31B}" destId="{35CD32B3-37B6-4402-BF5C-7BF80CFC022C}" srcOrd="1" destOrd="0" presId="urn:microsoft.com/office/officeart/2008/layout/LinedList"/>
    <dgm:cxn modelId="{73ED2342-69C9-4DD7-B775-AEB602C1ECA8}" type="presParOf" srcId="{FF4FFD1E-BF51-488D-B461-3F2C28324749}" destId="{3EBD3715-7D63-49A4-B700-D70963B0140F}" srcOrd="8" destOrd="0" presId="urn:microsoft.com/office/officeart/2008/layout/LinedList"/>
    <dgm:cxn modelId="{1D9C45D2-11BF-4B5E-A76C-F50ECA7A81A4}" type="presParOf" srcId="{FF4FFD1E-BF51-488D-B461-3F2C28324749}" destId="{4B22E713-ED20-48FD-BE8A-E2B5391A75B2}" srcOrd="9" destOrd="0" presId="urn:microsoft.com/office/officeart/2008/layout/LinedList"/>
    <dgm:cxn modelId="{F47A29D2-2FB5-409C-92A6-7AB541F63F44}" type="presParOf" srcId="{4B22E713-ED20-48FD-BE8A-E2B5391A75B2}" destId="{FE23FB14-C8C4-464A-B5D3-AA7F367DD084}" srcOrd="0" destOrd="0" presId="urn:microsoft.com/office/officeart/2008/layout/LinedList"/>
    <dgm:cxn modelId="{8F0346CD-AC99-466B-8694-924D8604A976}" type="presParOf" srcId="{4B22E713-ED20-48FD-BE8A-E2B5391A75B2}" destId="{64B01DE3-E586-4B07-BC55-8C4E32ADF461}" srcOrd="1" destOrd="0" presId="urn:microsoft.com/office/officeart/2008/layout/LinedList"/>
    <dgm:cxn modelId="{EB0C2D7A-9C07-49CC-BD8F-A9D7F695FA78}" type="presParOf" srcId="{FF4FFD1E-BF51-488D-B461-3F2C28324749}" destId="{72106AF8-C1FE-41CC-843A-0DB86F9B3A68}" srcOrd="10" destOrd="0" presId="urn:microsoft.com/office/officeart/2008/layout/LinedList"/>
    <dgm:cxn modelId="{DCE82172-4D57-4C53-9CC7-123EE4BD35E5}" type="presParOf" srcId="{FF4FFD1E-BF51-488D-B461-3F2C28324749}" destId="{5B14CA42-605C-4D72-B99D-7DA4B3C2C14D}" srcOrd="11" destOrd="0" presId="urn:microsoft.com/office/officeart/2008/layout/LinedList"/>
    <dgm:cxn modelId="{D650A9F6-0F5F-4A6F-A678-6A663CFE3997}" type="presParOf" srcId="{5B14CA42-605C-4D72-B99D-7DA4B3C2C14D}" destId="{B550FFD6-3915-4EFA-B55C-303A928B7B64}" srcOrd="0" destOrd="0" presId="urn:microsoft.com/office/officeart/2008/layout/LinedList"/>
    <dgm:cxn modelId="{F66D0843-D6B7-4605-9928-ABEB93266BD7}" type="presParOf" srcId="{5B14CA42-605C-4D72-B99D-7DA4B3C2C14D}" destId="{CC70DD8B-3769-4A6C-AD79-B2C2412EC2DB}" srcOrd="1" destOrd="0" presId="urn:microsoft.com/office/officeart/2008/layout/LinedList"/>
    <dgm:cxn modelId="{84494BAD-96F9-4171-9953-E0FA34C9155A}" type="presParOf" srcId="{FF4FFD1E-BF51-488D-B461-3F2C28324749}" destId="{43FACBA4-A678-4160-9BFF-A9FAA4CE5258}" srcOrd="12" destOrd="0" presId="urn:microsoft.com/office/officeart/2008/layout/LinedList"/>
    <dgm:cxn modelId="{100102FB-7B3F-4040-85BE-3675A60B1B5F}" type="presParOf" srcId="{FF4FFD1E-BF51-488D-B461-3F2C28324749}" destId="{187ACDF7-BB2E-4080-847E-A01A70AF0D11}" srcOrd="13" destOrd="0" presId="urn:microsoft.com/office/officeart/2008/layout/LinedList"/>
    <dgm:cxn modelId="{E9906AE4-9975-49C0-A2A1-87FCA4A341B8}" type="presParOf" srcId="{187ACDF7-BB2E-4080-847E-A01A70AF0D11}" destId="{3C29E267-5A91-446E-AB54-E570076C1CB5}" srcOrd="0" destOrd="0" presId="urn:microsoft.com/office/officeart/2008/layout/LinedList"/>
    <dgm:cxn modelId="{906B6CD9-95FC-4742-9CE9-31CCA78D176B}" type="presParOf" srcId="{187ACDF7-BB2E-4080-847E-A01A70AF0D11}" destId="{CC5F1198-5287-4E97-BB1A-6452FCE5537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93D593-5B11-4E0C-91E7-A2BEC422A5E2}"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F6A967E6-F7EB-484B-B2EE-89A1B8B05165}">
      <dgm:prSet custT="1"/>
      <dgm:spPr/>
      <dgm:t>
        <a:bodyPr/>
        <a:lstStyle/>
        <a:p>
          <a:pPr rtl="0"/>
          <a:r>
            <a:rPr lang="en-US" sz="2800" dirty="0">
              <a:latin typeface="Walbaum Display"/>
            </a:rPr>
            <a:t>Computers process information.</a:t>
          </a:r>
          <a:endParaRPr lang="en-US" sz="2800" dirty="0"/>
        </a:p>
      </dgm:t>
    </dgm:pt>
    <dgm:pt modelId="{180509E9-39E1-49FF-83E9-97ED35D32D9F}" type="parTrans" cxnId="{6ADEA284-E326-4E79-877E-63C338764E51}">
      <dgm:prSet/>
      <dgm:spPr/>
      <dgm:t>
        <a:bodyPr/>
        <a:lstStyle/>
        <a:p>
          <a:endParaRPr lang="en-US"/>
        </a:p>
      </dgm:t>
    </dgm:pt>
    <dgm:pt modelId="{4D56CCB8-42CC-4216-9F75-328164E00F7F}" type="sibTrans" cxnId="{6ADEA284-E326-4E79-877E-63C338764E51}">
      <dgm:prSet/>
      <dgm:spPr/>
      <dgm:t>
        <a:bodyPr/>
        <a:lstStyle/>
        <a:p>
          <a:endParaRPr lang="en-US"/>
        </a:p>
      </dgm:t>
    </dgm:pt>
    <dgm:pt modelId="{6F7A6D78-FBD2-4039-8769-AB4C91F4C717}">
      <dgm:prSet custT="1"/>
      <dgm:spPr/>
      <dgm:t>
        <a:bodyPr/>
        <a:lstStyle/>
        <a:p>
          <a:pPr rtl="0"/>
          <a:r>
            <a:rPr lang="en-US" sz="2800" dirty="0">
              <a:latin typeface="Walbaum Display"/>
            </a:rPr>
            <a:t>We process information.</a:t>
          </a:r>
          <a:endParaRPr lang="en-US" sz="2800" dirty="0"/>
        </a:p>
      </dgm:t>
    </dgm:pt>
    <dgm:pt modelId="{6C3FE197-4C5E-45E3-8C11-A08D1ECB110E}" type="parTrans" cxnId="{DF2FA861-3CB3-482B-9BB4-F62EBC79D669}">
      <dgm:prSet/>
      <dgm:spPr/>
      <dgm:t>
        <a:bodyPr/>
        <a:lstStyle/>
        <a:p>
          <a:endParaRPr lang="en-US"/>
        </a:p>
      </dgm:t>
    </dgm:pt>
    <dgm:pt modelId="{D736548C-D8AA-4794-B50A-0B536F984778}" type="sibTrans" cxnId="{DF2FA861-3CB3-482B-9BB4-F62EBC79D669}">
      <dgm:prSet/>
      <dgm:spPr/>
      <dgm:t>
        <a:bodyPr/>
        <a:lstStyle/>
        <a:p>
          <a:endParaRPr lang="en-US"/>
        </a:p>
      </dgm:t>
    </dgm:pt>
    <dgm:pt modelId="{E12426AB-F0BA-4B01-8800-E1E456177C01}">
      <dgm:prSet custT="1"/>
      <dgm:spPr/>
      <dgm:t>
        <a:bodyPr/>
        <a:lstStyle/>
        <a:p>
          <a:pPr rtl="0"/>
          <a:r>
            <a:rPr lang="en-US" sz="2800" dirty="0">
              <a:latin typeface="Walbaum Display"/>
            </a:rPr>
            <a:t>But we know that we are doing so.</a:t>
          </a:r>
          <a:endParaRPr lang="en-US" sz="2800" dirty="0"/>
        </a:p>
      </dgm:t>
    </dgm:pt>
    <dgm:pt modelId="{54578B4E-4E94-4709-A794-82DF4EB53418}" type="parTrans" cxnId="{F7022978-7F19-4267-90F9-99F27623FA55}">
      <dgm:prSet/>
      <dgm:spPr/>
      <dgm:t>
        <a:bodyPr/>
        <a:lstStyle/>
        <a:p>
          <a:endParaRPr lang="en-US"/>
        </a:p>
      </dgm:t>
    </dgm:pt>
    <dgm:pt modelId="{4C483D6F-4562-4FC0-86C6-947D236823AC}" type="sibTrans" cxnId="{F7022978-7F19-4267-90F9-99F27623FA55}">
      <dgm:prSet/>
      <dgm:spPr/>
      <dgm:t>
        <a:bodyPr/>
        <a:lstStyle/>
        <a:p>
          <a:endParaRPr lang="en-US"/>
        </a:p>
      </dgm:t>
    </dgm:pt>
    <dgm:pt modelId="{9682ECE1-0D9A-4143-ADFF-8024718BB905}">
      <dgm:prSet custT="1"/>
      <dgm:spPr/>
      <dgm:t>
        <a:bodyPr/>
        <a:lstStyle/>
        <a:p>
          <a:pPr rtl="0"/>
          <a:r>
            <a:rPr lang="en-US" sz="2800" dirty="0">
              <a:latin typeface="Walbaum Display"/>
            </a:rPr>
            <a:t>We have awareness.</a:t>
          </a:r>
          <a:endParaRPr lang="en-US" sz="2800" dirty="0"/>
        </a:p>
      </dgm:t>
    </dgm:pt>
    <dgm:pt modelId="{E338D8A5-CBB1-4795-8BA2-1D3BFC4E40DD}" type="parTrans" cxnId="{7C0C8B9B-9EF2-4573-BE3B-1079B74C26D7}">
      <dgm:prSet/>
      <dgm:spPr/>
      <dgm:t>
        <a:bodyPr/>
        <a:lstStyle/>
        <a:p>
          <a:endParaRPr lang="en-US"/>
        </a:p>
      </dgm:t>
    </dgm:pt>
    <dgm:pt modelId="{E790CBCF-1490-4FD6-8DB6-85A9EE3A370D}" type="sibTrans" cxnId="{7C0C8B9B-9EF2-4573-BE3B-1079B74C26D7}">
      <dgm:prSet/>
      <dgm:spPr/>
      <dgm:t>
        <a:bodyPr/>
        <a:lstStyle/>
        <a:p>
          <a:endParaRPr lang="en-US"/>
        </a:p>
      </dgm:t>
    </dgm:pt>
    <dgm:pt modelId="{1DAC22AB-87D4-40C6-8D36-1875D80D55B5}">
      <dgm:prSet phldr="0" custT="1"/>
      <dgm:spPr/>
      <dgm:t>
        <a:bodyPr/>
        <a:lstStyle/>
        <a:p>
          <a:pPr rtl="0"/>
          <a:r>
            <a:rPr lang="en-US" sz="2800" dirty="0">
              <a:latin typeface="Walbaum Display"/>
            </a:rPr>
            <a:t>Computers have no awareness and animals very little.</a:t>
          </a:r>
        </a:p>
      </dgm:t>
    </dgm:pt>
    <dgm:pt modelId="{DB583785-D971-4935-BACC-193DFC5BD2B5}" type="parTrans" cxnId="{F9DA642E-A263-40BD-ACC7-3184BB403E7B}">
      <dgm:prSet/>
      <dgm:spPr/>
      <dgm:t>
        <a:bodyPr/>
        <a:lstStyle/>
        <a:p>
          <a:endParaRPr lang="en-US"/>
        </a:p>
      </dgm:t>
    </dgm:pt>
    <dgm:pt modelId="{2556B952-703A-4653-96E4-ECDF7667528D}" type="sibTrans" cxnId="{F9DA642E-A263-40BD-ACC7-3184BB403E7B}">
      <dgm:prSet/>
      <dgm:spPr/>
      <dgm:t>
        <a:bodyPr/>
        <a:lstStyle/>
        <a:p>
          <a:endParaRPr lang="en-US"/>
        </a:p>
      </dgm:t>
    </dgm:pt>
    <dgm:pt modelId="{3EB2427E-C141-4F81-9A54-16A91DE6951D}">
      <dgm:prSet phldr="0" custT="1"/>
      <dgm:spPr/>
      <dgm:t>
        <a:bodyPr/>
        <a:lstStyle/>
        <a:p>
          <a:pPr rtl="0"/>
          <a:r>
            <a:rPr lang="en-US" sz="2800" dirty="0">
              <a:latin typeface="Walbaum Display"/>
            </a:rPr>
            <a:t>Awareness is inexplicable without a Creator!</a:t>
          </a:r>
        </a:p>
      </dgm:t>
    </dgm:pt>
    <dgm:pt modelId="{D8BF7893-5387-461B-8528-13625EF985B9}" type="parTrans" cxnId="{3522F5ED-D44B-4A9C-8558-89D24ACA4225}">
      <dgm:prSet/>
      <dgm:spPr/>
      <dgm:t>
        <a:bodyPr/>
        <a:lstStyle/>
        <a:p>
          <a:endParaRPr lang="en-US"/>
        </a:p>
      </dgm:t>
    </dgm:pt>
    <dgm:pt modelId="{AEB059DA-B866-49A6-B116-B8E9BA100394}" type="sibTrans" cxnId="{3522F5ED-D44B-4A9C-8558-89D24ACA4225}">
      <dgm:prSet/>
      <dgm:spPr/>
      <dgm:t>
        <a:bodyPr/>
        <a:lstStyle/>
        <a:p>
          <a:endParaRPr lang="en-US"/>
        </a:p>
      </dgm:t>
    </dgm:pt>
    <dgm:pt modelId="{FF4FFD1E-BF51-488D-B461-3F2C28324749}" type="pres">
      <dgm:prSet presAssocID="{F793D593-5B11-4E0C-91E7-A2BEC422A5E2}" presName="vert0" presStyleCnt="0">
        <dgm:presLayoutVars>
          <dgm:dir/>
          <dgm:animOne val="branch"/>
          <dgm:animLvl val="lvl"/>
        </dgm:presLayoutVars>
      </dgm:prSet>
      <dgm:spPr/>
    </dgm:pt>
    <dgm:pt modelId="{E1172BB0-BDD4-4202-9B0A-9007B5A5DA19}" type="pres">
      <dgm:prSet presAssocID="{F6A967E6-F7EB-484B-B2EE-89A1B8B05165}" presName="thickLine" presStyleLbl="alignNode1" presStyleIdx="0" presStyleCnt="6"/>
      <dgm:spPr/>
    </dgm:pt>
    <dgm:pt modelId="{DEF4B570-0FD7-4EC4-8622-055D5C08C54D}" type="pres">
      <dgm:prSet presAssocID="{F6A967E6-F7EB-484B-B2EE-89A1B8B05165}" presName="horz1" presStyleCnt="0"/>
      <dgm:spPr/>
    </dgm:pt>
    <dgm:pt modelId="{E149B936-E24F-4662-9BA0-EE131E11A393}" type="pres">
      <dgm:prSet presAssocID="{F6A967E6-F7EB-484B-B2EE-89A1B8B05165}" presName="tx1" presStyleLbl="revTx" presStyleIdx="0" presStyleCnt="6"/>
      <dgm:spPr/>
    </dgm:pt>
    <dgm:pt modelId="{F749BA60-796A-434B-B463-758062814659}" type="pres">
      <dgm:prSet presAssocID="{F6A967E6-F7EB-484B-B2EE-89A1B8B05165}" presName="vert1" presStyleCnt="0"/>
      <dgm:spPr/>
    </dgm:pt>
    <dgm:pt modelId="{49A0BFF9-8F4D-4F4C-8C7A-4BD65076EB2D}" type="pres">
      <dgm:prSet presAssocID="{6F7A6D78-FBD2-4039-8769-AB4C91F4C717}" presName="thickLine" presStyleLbl="alignNode1" presStyleIdx="1" presStyleCnt="6"/>
      <dgm:spPr/>
    </dgm:pt>
    <dgm:pt modelId="{AA2D539A-3C11-4811-B4B8-ABE73ACC9730}" type="pres">
      <dgm:prSet presAssocID="{6F7A6D78-FBD2-4039-8769-AB4C91F4C717}" presName="horz1" presStyleCnt="0"/>
      <dgm:spPr/>
    </dgm:pt>
    <dgm:pt modelId="{E6D514AF-09CE-4BC2-ABE5-5C6CF3172049}" type="pres">
      <dgm:prSet presAssocID="{6F7A6D78-FBD2-4039-8769-AB4C91F4C717}" presName="tx1" presStyleLbl="revTx" presStyleIdx="1" presStyleCnt="6"/>
      <dgm:spPr/>
    </dgm:pt>
    <dgm:pt modelId="{1C38AFB2-54C7-4BB7-97BE-7FD833A01FC7}" type="pres">
      <dgm:prSet presAssocID="{6F7A6D78-FBD2-4039-8769-AB4C91F4C717}" presName="vert1" presStyleCnt="0"/>
      <dgm:spPr/>
    </dgm:pt>
    <dgm:pt modelId="{2642E6DD-B8D4-4CB6-8B68-1AC481B1CC2A}" type="pres">
      <dgm:prSet presAssocID="{E12426AB-F0BA-4B01-8800-E1E456177C01}" presName="thickLine" presStyleLbl="alignNode1" presStyleIdx="2" presStyleCnt="6"/>
      <dgm:spPr/>
    </dgm:pt>
    <dgm:pt modelId="{B4E4B443-4C37-44C5-B4AF-C5B5C4CC720A}" type="pres">
      <dgm:prSet presAssocID="{E12426AB-F0BA-4B01-8800-E1E456177C01}" presName="horz1" presStyleCnt="0"/>
      <dgm:spPr/>
    </dgm:pt>
    <dgm:pt modelId="{8A243A26-3B7A-4ACE-9F03-C8BE051C05CC}" type="pres">
      <dgm:prSet presAssocID="{E12426AB-F0BA-4B01-8800-E1E456177C01}" presName="tx1" presStyleLbl="revTx" presStyleIdx="2" presStyleCnt="6"/>
      <dgm:spPr/>
    </dgm:pt>
    <dgm:pt modelId="{70B9C666-BF82-4BA2-A612-FBDDC919481B}" type="pres">
      <dgm:prSet presAssocID="{E12426AB-F0BA-4B01-8800-E1E456177C01}" presName="vert1" presStyleCnt="0"/>
      <dgm:spPr/>
    </dgm:pt>
    <dgm:pt modelId="{0571F7C8-9FF8-4FAE-81C3-EC9695B12592}" type="pres">
      <dgm:prSet presAssocID="{9682ECE1-0D9A-4143-ADFF-8024718BB905}" presName="thickLine" presStyleLbl="alignNode1" presStyleIdx="3" presStyleCnt="6"/>
      <dgm:spPr/>
    </dgm:pt>
    <dgm:pt modelId="{D7E61188-4CE9-410B-823A-6F200F14F31B}" type="pres">
      <dgm:prSet presAssocID="{9682ECE1-0D9A-4143-ADFF-8024718BB905}" presName="horz1" presStyleCnt="0"/>
      <dgm:spPr/>
    </dgm:pt>
    <dgm:pt modelId="{432F1734-F69C-4998-99A9-B35F5C707396}" type="pres">
      <dgm:prSet presAssocID="{9682ECE1-0D9A-4143-ADFF-8024718BB905}" presName="tx1" presStyleLbl="revTx" presStyleIdx="3" presStyleCnt="6"/>
      <dgm:spPr/>
    </dgm:pt>
    <dgm:pt modelId="{35CD32B3-37B6-4402-BF5C-7BF80CFC022C}" type="pres">
      <dgm:prSet presAssocID="{9682ECE1-0D9A-4143-ADFF-8024718BB905}" presName="vert1" presStyleCnt="0"/>
      <dgm:spPr/>
    </dgm:pt>
    <dgm:pt modelId="{72106AF8-C1FE-41CC-843A-0DB86F9B3A68}" type="pres">
      <dgm:prSet presAssocID="{1DAC22AB-87D4-40C6-8D36-1875D80D55B5}" presName="thickLine" presStyleLbl="alignNode1" presStyleIdx="4" presStyleCnt="6"/>
      <dgm:spPr/>
    </dgm:pt>
    <dgm:pt modelId="{5B14CA42-605C-4D72-B99D-7DA4B3C2C14D}" type="pres">
      <dgm:prSet presAssocID="{1DAC22AB-87D4-40C6-8D36-1875D80D55B5}" presName="horz1" presStyleCnt="0"/>
      <dgm:spPr/>
    </dgm:pt>
    <dgm:pt modelId="{B550FFD6-3915-4EFA-B55C-303A928B7B64}" type="pres">
      <dgm:prSet presAssocID="{1DAC22AB-87D4-40C6-8D36-1875D80D55B5}" presName="tx1" presStyleLbl="revTx" presStyleIdx="4" presStyleCnt="6"/>
      <dgm:spPr/>
    </dgm:pt>
    <dgm:pt modelId="{CC70DD8B-3769-4A6C-AD79-B2C2412EC2DB}" type="pres">
      <dgm:prSet presAssocID="{1DAC22AB-87D4-40C6-8D36-1875D80D55B5}" presName="vert1" presStyleCnt="0"/>
      <dgm:spPr/>
    </dgm:pt>
    <dgm:pt modelId="{43FACBA4-A678-4160-9BFF-A9FAA4CE5258}" type="pres">
      <dgm:prSet presAssocID="{3EB2427E-C141-4F81-9A54-16A91DE6951D}" presName="thickLine" presStyleLbl="alignNode1" presStyleIdx="5" presStyleCnt="6"/>
      <dgm:spPr/>
    </dgm:pt>
    <dgm:pt modelId="{187ACDF7-BB2E-4080-847E-A01A70AF0D11}" type="pres">
      <dgm:prSet presAssocID="{3EB2427E-C141-4F81-9A54-16A91DE6951D}" presName="horz1" presStyleCnt="0"/>
      <dgm:spPr/>
    </dgm:pt>
    <dgm:pt modelId="{3C29E267-5A91-446E-AB54-E570076C1CB5}" type="pres">
      <dgm:prSet presAssocID="{3EB2427E-C141-4F81-9A54-16A91DE6951D}" presName="tx1" presStyleLbl="revTx" presStyleIdx="5" presStyleCnt="6"/>
      <dgm:spPr/>
    </dgm:pt>
    <dgm:pt modelId="{CC5F1198-5287-4E97-BB1A-6452FCE55375}" type="pres">
      <dgm:prSet presAssocID="{3EB2427E-C141-4F81-9A54-16A91DE6951D}" presName="vert1" presStyleCnt="0"/>
      <dgm:spPr/>
    </dgm:pt>
  </dgm:ptLst>
  <dgm:cxnLst>
    <dgm:cxn modelId="{36044F19-5AEA-4045-9700-CBE9945E8D8B}" type="presOf" srcId="{9682ECE1-0D9A-4143-ADFF-8024718BB905}" destId="{432F1734-F69C-4998-99A9-B35F5C707396}" srcOrd="0" destOrd="0" presId="urn:microsoft.com/office/officeart/2008/layout/LinedList"/>
    <dgm:cxn modelId="{F9DA642E-A263-40BD-ACC7-3184BB403E7B}" srcId="{F793D593-5B11-4E0C-91E7-A2BEC422A5E2}" destId="{1DAC22AB-87D4-40C6-8D36-1875D80D55B5}" srcOrd="4" destOrd="0" parTransId="{DB583785-D971-4935-BACC-193DFC5BD2B5}" sibTransId="{2556B952-703A-4653-96E4-ECDF7667528D}"/>
    <dgm:cxn modelId="{68C6A437-9824-42D2-9023-F887E7DEB0CD}" type="presOf" srcId="{F6A967E6-F7EB-484B-B2EE-89A1B8B05165}" destId="{E149B936-E24F-4662-9BA0-EE131E11A393}" srcOrd="0" destOrd="0" presId="urn:microsoft.com/office/officeart/2008/layout/LinedList"/>
    <dgm:cxn modelId="{D3F80144-9A31-4E06-89C0-D5920C09A436}" type="presOf" srcId="{3EB2427E-C141-4F81-9A54-16A91DE6951D}" destId="{3C29E267-5A91-446E-AB54-E570076C1CB5}" srcOrd="0" destOrd="0" presId="urn:microsoft.com/office/officeart/2008/layout/LinedList"/>
    <dgm:cxn modelId="{DF2FA861-3CB3-482B-9BB4-F62EBC79D669}" srcId="{F793D593-5B11-4E0C-91E7-A2BEC422A5E2}" destId="{6F7A6D78-FBD2-4039-8769-AB4C91F4C717}" srcOrd="1" destOrd="0" parTransId="{6C3FE197-4C5E-45E3-8C11-A08D1ECB110E}" sibTransId="{D736548C-D8AA-4794-B50A-0B536F984778}"/>
    <dgm:cxn modelId="{F7022978-7F19-4267-90F9-99F27623FA55}" srcId="{F793D593-5B11-4E0C-91E7-A2BEC422A5E2}" destId="{E12426AB-F0BA-4B01-8800-E1E456177C01}" srcOrd="2" destOrd="0" parTransId="{54578B4E-4E94-4709-A794-82DF4EB53418}" sibTransId="{4C483D6F-4562-4FC0-86C6-947D236823AC}"/>
    <dgm:cxn modelId="{4B12C67F-5B06-46C2-8AC8-1475D7C5F5AA}" type="presOf" srcId="{6F7A6D78-FBD2-4039-8769-AB4C91F4C717}" destId="{E6D514AF-09CE-4BC2-ABE5-5C6CF3172049}" srcOrd="0" destOrd="0" presId="urn:microsoft.com/office/officeart/2008/layout/LinedList"/>
    <dgm:cxn modelId="{6ADEA284-E326-4E79-877E-63C338764E51}" srcId="{F793D593-5B11-4E0C-91E7-A2BEC422A5E2}" destId="{F6A967E6-F7EB-484B-B2EE-89A1B8B05165}" srcOrd="0" destOrd="0" parTransId="{180509E9-39E1-49FF-83E9-97ED35D32D9F}" sibTransId="{4D56CCB8-42CC-4216-9F75-328164E00F7F}"/>
    <dgm:cxn modelId="{7C0C8B9B-9EF2-4573-BE3B-1079B74C26D7}" srcId="{F793D593-5B11-4E0C-91E7-A2BEC422A5E2}" destId="{9682ECE1-0D9A-4143-ADFF-8024718BB905}" srcOrd="3" destOrd="0" parTransId="{E338D8A5-CBB1-4795-8BA2-1D3BFC4E40DD}" sibTransId="{E790CBCF-1490-4FD6-8DB6-85A9EE3A370D}"/>
    <dgm:cxn modelId="{0941C9D8-D026-4CFC-8842-866900D3F9A2}" type="presOf" srcId="{1DAC22AB-87D4-40C6-8D36-1875D80D55B5}" destId="{B550FFD6-3915-4EFA-B55C-303A928B7B64}" srcOrd="0" destOrd="0" presId="urn:microsoft.com/office/officeart/2008/layout/LinedList"/>
    <dgm:cxn modelId="{EDCE21DB-6D81-4B33-BBB3-BB5A6F45EA57}" type="presOf" srcId="{E12426AB-F0BA-4B01-8800-E1E456177C01}" destId="{8A243A26-3B7A-4ACE-9F03-C8BE051C05CC}" srcOrd="0" destOrd="0" presId="urn:microsoft.com/office/officeart/2008/layout/LinedList"/>
    <dgm:cxn modelId="{3522F5ED-D44B-4A9C-8558-89D24ACA4225}" srcId="{F793D593-5B11-4E0C-91E7-A2BEC422A5E2}" destId="{3EB2427E-C141-4F81-9A54-16A91DE6951D}" srcOrd="5" destOrd="0" parTransId="{D8BF7893-5387-461B-8528-13625EF985B9}" sibTransId="{AEB059DA-B866-49A6-B116-B8E9BA100394}"/>
    <dgm:cxn modelId="{00022CF4-150D-4254-B26B-9265D253E93A}" type="presOf" srcId="{F793D593-5B11-4E0C-91E7-A2BEC422A5E2}" destId="{FF4FFD1E-BF51-488D-B461-3F2C28324749}" srcOrd="0" destOrd="0" presId="urn:microsoft.com/office/officeart/2008/layout/LinedList"/>
    <dgm:cxn modelId="{FCE27810-35D9-4625-A85C-AA7201F76ECF}" type="presParOf" srcId="{FF4FFD1E-BF51-488D-B461-3F2C28324749}" destId="{E1172BB0-BDD4-4202-9B0A-9007B5A5DA19}" srcOrd="0" destOrd="0" presId="urn:microsoft.com/office/officeart/2008/layout/LinedList"/>
    <dgm:cxn modelId="{C468B24A-D5D1-44FD-AEC4-014740BEF792}" type="presParOf" srcId="{FF4FFD1E-BF51-488D-B461-3F2C28324749}" destId="{DEF4B570-0FD7-4EC4-8622-055D5C08C54D}" srcOrd="1" destOrd="0" presId="urn:microsoft.com/office/officeart/2008/layout/LinedList"/>
    <dgm:cxn modelId="{EEB1AA97-B408-46F2-8C62-3BAD227ED6BC}" type="presParOf" srcId="{DEF4B570-0FD7-4EC4-8622-055D5C08C54D}" destId="{E149B936-E24F-4662-9BA0-EE131E11A393}" srcOrd="0" destOrd="0" presId="urn:microsoft.com/office/officeart/2008/layout/LinedList"/>
    <dgm:cxn modelId="{4B67AA87-2B19-4F78-BF20-677AD69CE9AF}" type="presParOf" srcId="{DEF4B570-0FD7-4EC4-8622-055D5C08C54D}" destId="{F749BA60-796A-434B-B463-758062814659}" srcOrd="1" destOrd="0" presId="urn:microsoft.com/office/officeart/2008/layout/LinedList"/>
    <dgm:cxn modelId="{50A8DE12-68FF-4C83-90E2-37CF90749162}" type="presParOf" srcId="{FF4FFD1E-BF51-488D-B461-3F2C28324749}" destId="{49A0BFF9-8F4D-4F4C-8C7A-4BD65076EB2D}" srcOrd="2" destOrd="0" presId="urn:microsoft.com/office/officeart/2008/layout/LinedList"/>
    <dgm:cxn modelId="{1CE32C91-3667-45C3-A9C9-4CC28A455071}" type="presParOf" srcId="{FF4FFD1E-BF51-488D-B461-3F2C28324749}" destId="{AA2D539A-3C11-4811-B4B8-ABE73ACC9730}" srcOrd="3" destOrd="0" presId="urn:microsoft.com/office/officeart/2008/layout/LinedList"/>
    <dgm:cxn modelId="{437BF862-B9CB-4E01-B594-0247C4E505E1}" type="presParOf" srcId="{AA2D539A-3C11-4811-B4B8-ABE73ACC9730}" destId="{E6D514AF-09CE-4BC2-ABE5-5C6CF3172049}" srcOrd="0" destOrd="0" presId="urn:microsoft.com/office/officeart/2008/layout/LinedList"/>
    <dgm:cxn modelId="{22CBB961-1588-4DE8-921A-66845022C011}" type="presParOf" srcId="{AA2D539A-3C11-4811-B4B8-ABE73ACC9730}" destId="{1C38AFB2-54C7-4BB7-97BE-7FD833A01FC7}" srcOrd="1" destOrd="0" presId="urn:microsoft.com/office/officeart/2008/layout/LinedList"/>
    <dgm:cxn modelId="{189D8AA4-9063-47C9-BCC8-FFC023210D03}" type="presParOf" srcId="{FF4FFD1E-BF51-488D-B461-3F2C28324749}" destId="{2642E6DD-B8D4-4CB6-8B68-1AC481B1CC2A}" srcOrd="4" destOrd="0" presId="urn:microsoft.com/office/officeart/2008/layout/LinedList"/>
    <dgm:cxn modelId="{408A0FB3-B50C-49E2-9E4B-CEAA5E97519E}" type="presParOf" srcId="{FF4FFD1E-BF51-488D-B461-3F2C28324749}" destId="{B4E4B443-4C37-44C5-B4AF-C5B5C4CC720A}" srcOrd="5" destOrd="0" presId="urn:microsoft.com/office/officeart/2008/layout/LinedList"/>
    <dgm:cxn modelId="{B2996EE4-E84C-4AE2-AD74-53D4B5C8A4E9}" type="presParOf" srcId="{B4E4B443-4C37-44C5-B4AF-C5B5C4CC720A}" destId="{8A243A26-3B7A-4ACE-9F03-C8BE051C05CC}" srcOrd="0" destOrd="0" presId="urn:microsoft.com/office/officeart/2008/layout/LinedList"/>
    <dgm:cxn modelId="{44444165-5D8C-436F-8B10-A93D675D7226}" type="presParOf" srcId="{B4E4B443-4C37-44C5-B4AF-C5B5C4CC720A}" destId="{70B9C666-BF82-4BA2-A612-FBDDC919481B}" srcOrd="1" destOrd="0" presId="urn:microsoft.com/office/officeart/2008/layout/LinedList"/>
    <dgm:cxn modelId="{12E43F46-9D5C-4E49-8D85-FED2E8B85F9D}" type="presParOf" srcId="{FF4FFD1E-BF51-488D-B461-3F2C28324749}" destId="{0571F7C8-9FF8-4FAE-81C3-EC9695B12592}" srcOrd="6" destOrd="0" presId="urn:microsoft.com/office/officeart/2008/layout/LinedList"/>
    <dgm:cxn modelId="{DCF3A8DA-EDA4-4519-B0E5-79C2738B1671}" type="presParOf" srcId="{FF4FFD1E-BF51-488D-B461-3F2C28324749}" destId="{D7E61188-4CE9-410B-823A-6F200F14F31B}" srcOrd="7" destOrd="0" presId="urn:microsoft.com/office/officeart/2008/layout/LinedList"/>
    <dgm:cxn modelId="{BAB3D738-B3C6-4D0C-B746-22EF5FC23247}" type="presParOf" srcId="{D7E61188-4CE9-410B-823A-6F200F14F31B}" destId="{432F1734-F69C-4998-99A9-B35F5C707396}" srcOrd="0" destOrd="0" presId="urn:microsoft.com/office/officeart/2008/layout/LinedList"/>
    <dgm:cxn modelId="{72EF8099-C541-43B5-B3AB-52C3BDDC8C15}" type="presParOf" srcId="{D7E61188-4CE9-410B-823A-6F200F14F31B}" destId="{35CD32B3-37B6-4402-BF5C-7BF80CFC022C}" srcOrd="1" destOrd="0" presId="urn:microsoft.com/office/officeart/2008/layout/LinedList"/>
    <dgm:cxn modelId="{EB0C2D7A-9C07-49CC-BD8F-A9D7F695FA78}" type="presParOf" srcId="{FF4FFD1E-BF51-488D-B461-3F2C28324749}" destId="{72106AF8-C1FE-41CC-843A-0DB86F9B3A68}" srcOrd="8" destOrd="0" presId="urn:microsoft.com/office/officeart/2008/layout/LinedList"/>
    <dgm:cxn modelId="{DCE82172-4D57-4C53-9CC7-123EE4BD35E5}" type="presParOf" srcId="{FF4FFD1E-BF51-488D-B461-3F2C28324749}" destId="{5B14CA42-605C-4D72-B99D-7DA4B3C2C14D}" srcOrd="9" destOrd="0" presId="urn:microsoft.com/office/officeart/2008/layout/LinedList"/>
    <dgm:cxn modelId="{4FE5FAF0-186E-4D99-98B3-D1459C1D58F0}" type="presParOf" srcId="{5B14CA42-605C-4D72-B99D-7DA4B3C2C14D}" destId="{B550FFD6-3915-4EFA-B55C-303A928B7B64}" srcOrd="0" destOrd="0" presId="urn:microsoft.com/office/officeart/2008/layout/LinedList"/>
    <dgm:cxn modelId="{2FEBEA81-E7BF-4FB9-AF0C-9B7F4CD5B8B8}" type="presParOf" srcId="{5B14CA42-605C-4D72-B99D-7DA4B3C2C14D}" destId="{CC70DD8B-3769-4A6C-AD79-B2C2412EC2DB}" srcOrd="1" destOrd="0" presId="urn:microsoft.com/office/officeart/2008/layout/LinedList"/>
    <dgm:cxn modelId="{84494BAD-96F9-4171-9953-E0FA34C9155A}" type="presParOf" srcId="{FF4FFD1E-BF51-488D-B461-3F2C28324749}" destId="{43FACBA4-A678-4160-9BFF-A9FAA4CE5258}" srcOrd="10" destOrd="0" presId="urn:microsoft.com/office/officeart/2008/layout/LinedList"/>
    <dgm:cxn modelId="{100102FB-7B3F-4040-85BE-3675A60B1B5F}" type="presParOf" srcId="{FF4FFD1E-BF51-488D-B461-3F2C28324749}" destId="{187ACDF7-BB2E-4080-847E-A01A70AF0D11}" srcOrd="11" destOrd="0" presId="urn:microsoft.com/office/officeart/2008/layout/LinedList"/>
    <dgm:cxn modelId="{F38A2BF7-06BC-47B1-9F1A-E3A8B7DE0688}" type="presParOf" srcId="{187ACDF7-BB2E-4080-847E-A01A70AF0D11}" destId="{3C29E267-5A91-446E-AB54-E570076C1CB5}" srcOrd="0" destOrd="0" presId="urn:microsoft.com/office/officeart/2008/layout/LinedList"/>
    <dgm:cxn modelId="{B89380BB-29C1-485A-843B-F689964D62E7}" type="presParOf" srcId="{187ACDF7-BB2E-4080-847E-A01A70AF0D11}" destId="{CC5F1198-5287-4E97-BB1A-6452FCE5537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93D593-5B11-4E0C-91E7-A2BEC422A5E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6A967E6-F7EB-484B-B2EE-89A1B8B05165}">
      <dgm:prSet/>
      <dgm:spPr/>
      <dgm:t>
        <a:bodyPr/>
        <a:lstStyle/>
        <a:p>
          <a:pPr rtl="0"/>
          <a:r>
            <a:rPr lang="en-US" dirty="0">
              <a:latin typeface="Walbaum Display"/>
            </a:rPr>
            <a:t>We can reason.</a:t>
          </a:r>
          <a:endParaRPr lang="en-US" dirty="0"/>
        </a:p>
      </dgm:t>
    </dgm:pt>
    <dgm:pt modelId="{180509E9-39E1-49FF-83E9-97ED35D32D9F}" type="parTrans" cxnId="{6ADEA284-E326-4E79-877E-63C338764E51}">
      <dgm:prSet/>
      <dgm:spPr/>
      <dgm:t>
        <a:bodyPr/>
        <a:lstStyle/>
        <a:p>
          <a:endParaRPr lang="en-US"/>
        </a:p>
      </dgm:t>
    </dgm:pt>
    <dgm:pt modelId="{4D56CCB8-42CC-4216-9F75-328164E00F7F}" type="sibTrans" cxnId="{6ADEA284-E326-4E79-877E-63C338764E51}">
      <dgm:prSet/>
      <dgm:spPr/>
      <dgm:t>
        <a:bodyPr/>
        <a:lstStyle/>
        <a:p>
          <a:endParaRPr lang="en-US"/>
        </a:p>
      </dgm:t>
    </dgm:pt>
    <dgm:pt modelId="{6F7A6D78-FBD2-4039-8769-AB4C91F4C717}">
      <dgm:prSet/>
      <dgm:spPr/>
      <dgm:t>
        <a:bodyPr/>
        <a:lstStyle/>
        <a:p>
          <a:pPr rtl="0"/>
          <a:r>
            <a:rPr lang="en-US" dirty="0">
              <a:latin typeface="Walbaum Display"/>
            </a:rPr>
            <a:t>We can communicate.</a:t>
          </a:r>
          <a:endParaRPr lang="en-US" dirty="0"/>
        </a:p>
      </dgm:t>
    </dgm:pt>
    <dgm:pt modelId="{6C3FE197-4C5E-45E3-8C11-A08D1ECB110E}" type="parTrans" cxnId="{DF2FA861-3CB3-482B-9BB4-F62EBC79D669}">
      <dgm:prSet/>
      <dgm:spPr/>
      <dgm:t>
        <a:bodyPr/>
        <a:lstStyle/>
        <a:p>
          <a:endParaRPr lang="en-US"/>
        </a:p>
      </dgm:t>
    </dgm:pt>
    <dgm:pt modelId="{D736548C-D8AA-4794-B50A-0B536F984778}" type="sibTrans" cxnId="{DF2FA861-3CB3-482B-9BB4-F62EBC79D669}">
      <dgm:prSet/>
      <dgm:spPr/>
      <dgm:t>
        <a:bodyPr/>
        <a:lstStyle/>
        <a:p>
          <a:endParaRPr lang="en-US"/>
        </a:p>
      </dgm:t>
    </dgm:pt>
    <dgm:pt modelId="{E12426AB-F0BA-4B01-8800-E1E456177C01}">
      <dgm:prSet/>
      <dgm:spPr/>
      <dgm:t>
        <a:bodyPr/>
        <a:lstStyle/>
        <a:p>
          <a:pPr rtl="0"/>
          <a:r>
            <a:rPr lang="en-US" dirty="0">
              <a:latin typeface="Walbaum Display"/>
            </a:rPr>
            <a:t>We are conscious that we do so.</a:t>
          </a:r>
          <a:endParaRPr lang="en-US" dirty="0"/>
        </a:p>
      </dgm:t>
    </dgm:pt>
    <dgm:pt modelId="{54578B4E-4E94-4709-A794-82DF4EB53418}" type="parTrans" cxnId="{F7022978-7F19-4267-90F9-99F27623FA55}">
      <dgm:prSet/>
      <dgm:spPr/>
      <dgm:t>
        <a:bodyPr/>
        <a:lstStyle/>
        <a:p>
          <a:endParaRPr lang="en-US"/>
        </a:p>
      </dgm:t>
    </dgm:pt>
    <dgm:pt modelId="{4C483D6F-4562-4FC0-86C6-947D236823AC}" type="sibTrans" cxnId="{F7022978-7F19-4267-90F9-99F27623FA55}">
      <dgm:prSet/>
      <dgm:spPr/>
      <dgm:t>
        <a:bodyPr/>
        <a:lstStyle/>
        <a:p>
          <a:endParaRPr lang="en-US"/>
        </a:p>
      </dgm:t>
    </dgm:pt>
    <dgm:pt modelId="{9682ECE1-0D9A-4143-ADFF-8024718BB905}">
      <dgm:prSet/>
      <dgm:spPr/>
      <dgm:t>
        <a:bodyPr/>
        <a:lstStyle/>
        <a:p>
          <a:pPr rtl="0"/>
          <a:r>
            <a:rPr lang="en-US">
              <a:latin typeface="Walbaum Display"/>
            </a:rPr>
            <a:t>Therefore we can choose.  Jos 24:</a:t>
          </a:r>
          <a:r>
            <a:rPr lang="en-US" dirty="0">
              <a:latin typeface="Walbaum Display"/>
            </a:rPr>
            <a:t>15</a:t>
          </a:r>
        </a:p>
      </dgm:t>
    </dgm:pt>
    <dgm:pt modelId="{E338D8A5-CBB1-4795-8BA2-1D3BFC4E40DD}" type="parTrans" cxnId="{7C0C8B9B-9EF2-4573-BE3B-1079B74C26D7}">
      <dgm:prSet/>
      <dgm:spPr/>
      <dgm:t>
        <a:bodyPr/>
        <a:lstStyle/>
        <a:p>
          <a:endParaRPr lang="en-US"/>
        </a:p>
      </dgm:t>
    </dgm:pt>
    <dgm:pt modelId="{E790CBCF-1490-4FD6-8DB6-85A9EE3A370D}" type="sibTrans" cxnId="{7C0C8B9B-9EF2-4573-BE3B-1079B74C26D7}">
      <dgm:prSet/>
      <dgm:spPr/>
      <dgm:t>
        <a:bodyPr/>
        <a:lstStyle/>
        <a:p>
          <a:endParaRPr lang="en-US"/>
        </a:p>
      </dgm:t>
    </dgm:pt>
    <dgm:pt modelId="{1DAC22AB-87D4-40C6-8D36-1875D80D55B5}">
      <dgm:prSet/>
      <dgm:spPr/>
      <dgm:t>
        <a:bodyPr/>
        <a:lstStyle/>
        <a:p>
          <a:pPr rtl="0"/>
          <a:r>
            <a:rPr lang="en-US" dirty="0">
              <a:latin typeface="Walbaum Display"/>
            </a:rPr>
            <a:t>Therefore we are responsible.</a:t>
          </a:r>
        </a:p>
      </dgm:t>
    </dgm:pt>
    <dgm:pt modelId="{DB583785-D971-4935-BACC-193DFC5BD2B5}" type="parTrans" cxnId="{F9DA642E-A263-40BD-ACC7-3184BB403E7B}">
      <dgm:prSet/>
      <dgm:spPr/>
      <dgm:t>
        <a:bodyPr/>
        <a:lstStyle/>
        <a:p>
          <a:endParaRPr lang="en-US"/>
        </a:p>
      </dgm:t>
    </dgm:pt>
    <dgm:pt modelId="{2556B952-703A-4653-96E4-ECDF7667528D}" type="sibTrans" cxnId="{F9DA642E-A263-40BD-ACC7-3184BB403E7B}">
      <dgm:prSet/>
      <dgm:spPr/>
      <dgm:t>
        <a:bodyPr/>
        <a:lstStyle/>
        <a:p>
          <a:endParaRPr lang="en-US"/>
        </a:p>
      </dgm:t>
    </dgm:pt>
    <dgm:pt modelId="{2202A4FA-A721-4E26-98F1-8CAF04346A4D}">
      <dgm:prSet/>
      <dgm:spPr/>
      <dgm:t>
        <a:bodyPr/>
        <a:lstStyle/>
        <a:p>
          <a:pPr rtl="0"/>
          <a:r>
            <a:rPr lang="en-US" dirty="0">
              <a:latin typeface="Walbaum Display"/>
            </a:rPr>
            <a:t>We are the best evidence of a Creator.</a:t>
          </a:r>
        </a:p>
      </dgm:t>
    </dgm:pt>
    <dgm:pt modelId="{50F07830-9A9C-47BD-9676-EA8CA4C7A010}" type="parTrans" cxnId="{9DD424EA-5429-469C-A88B-5227A73FE5AB}">
      <dgm:prSet/>
      <dgm:spPr/>
      <dgm:t>
        <a:bodyPr/>
        <a:lstStyle/>
        <a:p>
          <a:endParaRPr lang="en-US"/>
        </a:p>
      </dgm:t>
    </dgm:pt>
    <dgm:pt modelId="{309783DC-241B-4AD8-99B2-8F0E01ECA96F}" type="sibTrans" cxnId="{9DD424EA-5429-469C-A88B-5227A73FE5AB}">
      <dgm:prSet/>
      <dgm:spPr/>
      <dgm:t>
        <a:bodyPr/>
        <a:lstStyle/>
        <a:p>
          <a:endParaRPr lang="en-US"/>
        </a:p>
      </dgm:t>
    </dgm:pt>
    <dgm:pt modelId="{99F11B8E-7A74-40AE-9EBA-43A3C264322F}">
      <dgm:prSet/>
      <dgm:spPr/>
      <dgm:t>
        <a:bodyPr/>
        <a:lstStyle/>
        <a:p>
          <a:pPr rtl="0"/>
          <a:r>
            <a:rPr lang="en-US" dirty="0">
              <a:latin typeface="Walbaum Display"/>
            </a:rPr>
            <a:t>Nothing else in nature is similar.</a:t>
          </a:r>
        </a:p>
      </dgm:t>
    </dgm:pt>
    <dgm:pt modelId="{3E1F02AE-7E0A-47C9-8E46-67FD31EC5FE3}" type="parTrans" cxnId="{54BA9526-D6B2-4114-9102-5829D8626ADC}">
      <dgm:prSet/>
      <dgm:spPr/>
      <dgm:t>
        <a:bodyPr/>
        <a:lstStyle/>
        <a:p>
          <a:endParaRPr lang="en-US"/>
        </a:p>
      </dgm:t>
    </dgm:pt>
    <dgm:pt modelId="{939D90BD-8E07-4175-9000-E06BEC13AF3F}" type="sibTrans" cxnId="{54BA9526-D6B2-4114-9102-5829D8626ADC}">
      <dgm:prSet/>
      <dgm:spPr/>
      <dgm:t>
        <a:bodyPr/>
        <a:lstStyle/>
        <a:p>
          <a:endParaRPr lang="en-US"/>
        </a:p>
      </dgm:t>
    </dgm:pt>
    <dgm:pt modelId="{806E873E-3C81-465D-B62C-DA851270E029}" type="pres">
      <dgm:prSet presAssocID="{F793D593-5B11-4E0C-91E7-A2BEC422A5E2}" presName="diagram" presStyleCnt="0">
        <dgm:presLayoutVars>
          <dgm:dir/>
          <dgm:resizeHandles val="exact"/>
        </dgm:presLayoutVars>
      </dgm:prSet>
      <dgm:spPr/>
    </dgm:pt>
    <dgm:pt modelId="{0D87C1E0-6A0F-49DF-9A0E-5EAE707B6537}" type="pres">
      <dgm:prSet presAssocID="{F6A967E6-F7EB-484B-B2EE-89A1B8B05165}" presName="node" presStyleLbl="node1" presStyleIdx="0" presStyleCnt="7">
        <dgm:presLayoutVars>
          <dgm:bulletEnabled val="1"/>
        </dgm:presLayoutVars>
      </dgm:prSet>
      <dgm:spPr/>
    </dgm:pt>
    <dgm:pt modelId="{32E92FFA-A799-418F-B9EE-4FC2A5B0F809}" type="pres">
      <dgm:prSet presAssocID="{4D56CCB8-42CC-4216-9F75-328164E00F7F}" presName="sibTrans" presStyleCnt="0"/>
      <dgm:spPr/>
    </dgm:pt>
    <dgm:pt modelId="{E4267F0D-D016-45CB-BCDA-F0F69D926EE1}" type="pres">
      <dgm:prSet presAssocID="{6F7A6D78-FBD2-4039-8769-AB4C91F4C717}" presName="node" presStyleLbl="node1" presStyleIdx="1" presStyleCnt="7">
        <dgm:presLayoutVars>
          <dgm:bulletEnabled val="1"/>
        </dgm:presLayoutVars>
      </dgm:prSet>
      <dgm:spPr/>
    </dgm:pt>
    <dgm:pt modelId="{95D6BAA4-C8BB-4A30-8BA8-8BF4A1542230}" type="pres">
      <dgm:prSet presAssocID="{D736548C-D8AA-4794-B50A-0B536F984778}" presName="sibTrans" presStyleCnt="0"/>
      <dgm:spPr/>
    </dgm:pt>
    <dgm:pt modelId="{AABA335E-E8D0-462E-899F-7C47C62AFA28}" type="pres">
      <dgm:prSet presAssocID="{E12426AB-F0BA-4B01-8800-E1E456177C01}" presName="node" presStyleLbl="node1" presStyleIdx="2" presStyleCnt="7">
        <dgm:presLayoutVars>
          <dgm:bulletEnabled val="1"/>
        </dgm:presLayoutVars>
      </dgm:prSet>
      <dgm:spPr/>
    </dgm:pt>
    <dgm:pt modelId="{D3BFD61D-4A5C-462F-9613-A1B014329B10}" type="pres">
      <dgm:prSet presAssocID="{4C483D6F-4562-4FC0-86C6-947D236823AC}" presName="sibTrans" presStyleCnt="0"/>
      <dgm:spPr/>
    </dgm:pt>
    <dgm:pt modelId="{979BB850-59EE-4257-8909-049F7CC4DFFC}" type="pres">
      <dgm:prSet presAssocID="{9682ECE1-0D9A-4143-ADFF-8024718BB905}" presName="node" presStyleLbl="node1" presStyleIdx="3" presStyleCnt="7">
        <dgm:presLayoutVars>
          <dgm:bulletEnabled val="1"/>
        </dgm:presLayoutVars>
      </dgm:prSet>
      <dgm:spPr/>
    </dgm:pt>
    <dgm:pt modelId="{70964EA4-108D-48A0-BEE4-7D9405A4EB2C}" type="pres">
      <dgm:prSet presAssocID="{E790CBCF-1490-4FD6-8DB6-85A9EE3A370D}" presName="sibTrans" presStyleCnt="0"/>
      <dgm:spPr/>
    </dgm:pt>
    <dgm:pt modelId="{61313E67-DFC0-4DC9-B85B-57262690AB83}" type="pres">
      <dgm:prSet presAssocID="{1DAC22AB-87D4-40C6-8D36-1875D80D55B5}" presName="node" presStyleLbl="node1" presStyleIdx="4" presStyleCnt="7">
        <dgm:presLayoutVars>
          <dgm:bulletEnabled val="1"/>
        </dgm:presLayoutVars>
      </dgm:prSet>
      <dgm:spPr/>
    </dgm:pt>
    <dgm:pt modelId="{C6DF033F-8DEC-4582-B7A9-F3B66FFD27F4}" type="pres">
      <dgm:prSet presAssocID="{2556B952-703A-4653-96E4-ECDF7667528D}" presName="sibTrans" presStyleCnt="0"/>
      <dgm:spPr/>
    </dgm:pt>
    <dgm:pt modelId="{2B3DB84F-37C1-445F-9AB7-197DC7D8EDEB}" type="pres">
      <dgm:prSet presAssocID="{99F11B8E-7A74-40AE-9EBA-43A3C264322F}" presName="node" presStyleLbl="node1" presStyleIdx="5" presStyleCnt="7">
        <dgm:presLayoutVars>
          <dgm:bulletEnabled val="1"/>
        </dgm:presLayoutVars>
      </dgm:prSet>
      <dgm:spPr/>
    </dgm:pt>
    <dgm:pt modelId="{B6C087A1-9A7F-4AEC-8152-397B2CF48026}" type="pres">
      <dgm:prSet presAssocID="{939D90BD-8E07-4175-9000-E06BEC13AF3F}" presName="sibTrans" presStyleCnt="0"/>
      <dgm:spPr/>
    </dgm:pt>
    <dgm:pt modelId="{DC75356A-126A-47F2-99FE-0EFE76C0DBC3}" type="pres">
      <dgm:prSet presAssocID="{2202A4FA-A721-4E26-98F1-8CAF04346A4D}" presName="node" presStyleLbl="node1" presStyleIdx="6" presStyleCnt="7">
        <dgm:presLayoutVars>
          <dgm:bulletEnabled val="1"/>
        </dgm:presLayoutVars>
      </dgm:prSet>
      <dgm:spPr/>
    </dgm:pt>
  </dgm:ptLst>
  <dgm:cxnLst>
    <dgm:cxn modelId="{6EEBAE25-AF97-4D6B-B059-45E93D5BDB26}" type="presOf" srcId="{E12426AB-F0BA-4B01-8800-E1E456177C01}" destId="{AABA335E-E8D0-462E-899F-7C47C62AFA28}" srcOrd="0" destOrd="0" presId="urn:microsoft.com/office/officeart/2005/8/layout/default"/>
    <dgm:cxn modelId="{54BA9526-D6B2-4114-9102-5829D8626ADC}" srcId="{F793D593-5B11-4E0C-91E7-A2BEC422A5E2}" destId="{99F11B8E-7A74-40AE-9EBA-43A3C264322F}" srcOrd="5" destOrd="0" parTransId="{3E1F02AE-7E0A-47C9-8E46-67FD31EC5FE3}" sibTransId="{939D90BD-8E07-4175-9000-E06BEC13AF3F}"/>
    <dgm:cxn modelId="{A109B02C-B760-44D0-9DC0-5E7189456A02}" type="presOf" srcId="{9682ECE1-0D9A-4143-ADFF-8024718BB905}" destId="{979BB850-59EE-4257-8909-049F7CC4DFFC}" srcOrd="0" destOrd="0" presId="urn:microsoft.com/office/officeart/2005/8/layout/default"/>
    <dgm:cxn modelId="{CB7B5E2E-4250-4A74-AE09-B6A6C77FFDAF}" type="presOf" srcId="{99F11B8E-7A74-40AE-9EBA-43A3C264322F}" destId="{2B3DB84F-37C1-445F-9AB7-197DC7D8EDEB}" srcOrd="0" destOrd="0" presId="urn:microsoft.com/office/officeart/2005/8/layout/default"/>
    <dgm:cxn modelId="{F9DA642E-A263-40BD-ACC7-3184BB403E7B}" srcId="{F793D593-5B11-4E0C-91E7-A2BEC422A5E2}" destId="{1DAC22AB-87D4-40C6-8D36-1875D80D55B5}" srcOrd="4" destOrd="0" parTransId="{DB583785-D971-4935-BACC-193DFC5BD2B5}" sibTransId="{2556B952-703A-4653-96E4-ECDF7667528D}"/>
    <dgm:cxn modelId="{C8D33E50-92A8-4DAB-BDBC-D06EECE17C45}" type="presOf" srcId="{2202A4FA-A721-4E26-98F1-8CAF04346A4D}" destId="{DC75356A-126A-47F2-99FE-0EFE76C0DBC3}" srcOrd="0" destOrd="0" presId="urn:microsoft.com/office/officeart/2005/8/layout/default"/>
    <dgm:cxn modelId="{DF2FA861-3CB3-482B-9BB4-F62EBC79D669}" srcId="{F793D593-5B11-4E0C-91E7-A2BEC422A5E2}" destId="{6F7A6D78-FBD2-4039-8769-AB4C91F4C717}" srcOrd="1" destOrd="0" parTransId="{6C3FE197-4C5E-45E3-8C11-A08D1ECB110E}" sibTransId="{D736548C-D8AA-4794-B50A-0B536F984778}"/>
    <dgm:cxn modelId="{F7022978-7F19-4267-90F9-99F27623FA55}" srcId="{F793D593-5B11-4E0C-91E7-A2BEC422A5E2}" destId="{E12426AB-F0BA-4B01-8800-E1E456177C01}" srcOrd="2" destOrd="0" parTransId="{54578B4E-4E94-4709-A794-82DF4EB53418}" sibTransId="{4C483D6F-4562-4FC0-86C6-947D236823AC}"/>
    <dgm:cxn modelId="{CD60D27B-ABEF-4B98-AC56-69B9E4D75C0E}" type="presOf" srcId="{F6A967E6-F7EB-484B-B2EE-89A1B8B05165}" destId="{0D87C1E0-6A0F-49DF-9A0E-5EAE707B6537}" srcOrd="0" destOrd="0" presId="urn:microsoft.com/office/officeart/2005/8/layout/default"/>
    <dgm:cxn modelId="{6ADEA284-E326-4E79-877E-63C338764E51}" srcId="{F793D593-5B11-4E0C-91E7-A2BEC422A5E2}" destId="{F6A967E6-F7EB-484B-B2EE-89A1B8B05165}" srcOrd="0" destOrd="0" parTransId="{180509E9-39E1-49FF-83E9-97ED35D32D9F}" sibTransId="{4D56CCB8-42CC-4216-9F75-328164E00F7F}"/>
    <dgm:cxn modelId="{7C0C8B9B-9EF2-4573-BE3B-1079B74C26D7}" srcId="{F793D593-5B11-4E0C-91E7-A2BEC422A5E2}" destId="{9682ECE1-0D9A-4143-ADFF-8024718BB905}" srcOrd="3" destOrd="0" parTransId="{E338D8A5-CBB1-4795-8BA2-1D3BFC4E40DD}" sibTransId="{E790CBCF-1490-4FD6-8DB6-85A9EE3A370D}"/>
    <dgm:cxn modelId="{67AFD2CC-D904-4B8B-9968-5031EB0CED60}" type="presOf" srcId="{6F7A6D78-FBD2-4039-8769-AB4C91F4C717}" destId="{E4267F0D-D016-45CB-BCDA-F0F69D926EE1}" srcOrd="0" destOrd="0" presId="urn:microsoft.com/office/officeart/2005/8/layout/default"/>
    <dgm:cxn modelId="{5D1ABCD3-C57B-4A53-96F0-E46243D5D4EC}" type="presOf" srcId="{1DAC22AB-87D4-40C6-8D36-1875D80D55B5}" destId="{61313E67-DFC0-4DC9-B85B-57262690AB83}" srcOrd="0" destOrd="0" presId="urn:microsoft.com/office/officeart/2005/8/layout/default"/>
    <dgm:cxn modelId="{9DD424EA-5429-469C-A88B-5227A73FE5AB}" srcId="{F793D593-5B11-4E0C-91E7-A2BEC422A5E2}" destId="{2202A4FA-A721-4E26-98F1-8CAF04346A4D}" srcOrd="6" destOrd="0" parTransId="{50F07830-9A9C-47BD-9676-EA8CA4C7A010}" sibTransId="{309783DC-241B-4AD8-99B2-8F0E01ECA96F}"/>
    <dgm:cxn modelId="{E257B5FA-9E25-4456-929F-E176B9531262}" type="presOf" srcId="{F793D593-5B11-4E0C-91E7-A2BEC422A5E2}" destId="{806E873E-3C81-465D-B62C-DA851270E029}" srcOrd="0" destOrd="0" presId="urn:microsoft.com/office/officeart/2005/8/layout/default"/>
    <dgm:cxn modelId="{F8C1CF1F-8268-4143-BAC0-C2FAF80231A3}" type="presParOf" srcId="{806E873E-3C81-465D-B62C-DA851270E029}" destId="{0D87C1E0-6A0F-49DF-9A0E-5EAE707B6537}" srcOrd="0" destOrd="0" presId="urn:microsoft.com/office/officeart/2005/8/layout/default"/>
    <dgm:cxn modelId="{2DCD8A61-78C4-4BAD-B11F-EBE5EA3815F0}" type="presParOf" srcId="{806E873E-3C81-465D-B62C-DA851270E029}" destId="{32E92FFA-A799-418F-B9EE-4FC2A5B0F809}" srcOrd="1" destOrd="0" presId="urn:microsoft.com/office/officeart/2005/8/layout/default"/>
    <dgm:cxn modelId="{4D1D9093-73A4-4075-A8B8-D454230E63DC}" type="presParOf" srcId="{806E873E-3C81-465D-B62C-DA851270E029}" destId="{E4267F0D-D016-45CB-BCDA-F0F69D926EE1}" srcOrd="2" destOrd="0" presId="urn:microsoft.com/office/officeart/2005/8/layout/default"/>
    <dgm:cxn modelId="{D7D78FC6-4585-4656-B6E4-40B17895348F}" type="presParOf" srcId="{806E873E-3C81-465D-B62C-DA851270E029}" destId="{95D6BAA4-C8BB-4A30-8BA8-8BF4A1542230}" srcOrd="3" destOrd="0" presId="urn:microsoft.com/office/officeart/2005/8/layout/default"/>
    <dgm:cxn modelId="{497318F6-9A0C-45A7-9181-3FFF1B2BB85C}" type="presParOf" srcId="{806E873E-3C81-465D-B62C-DA851270E029}" destId="{AABA335E-E8D0-462E-899F-7C47C62AFA28}" srcOrd="4" destOrd="0" presId="urn:microsoft.com/office/officeart/2005/8/layout/default"/>
    <dgm:cxn modelId="{4FD66C9F-45F8-4122-A5C1-C21D3A3DF4C4}" type="presParOf" srcId="{806E873E-3C81-465D-B62C-DA851270E029}" destId="{D3BFD61D-4A5C-462F-9613-A1B014329B10}" srcOrd="5" destOrd="0" presId="urn:microsoft.com/office/officeart/2005/8/layout/default"/>
    <dgm:cxn modelId="{702893C6-7E6C-4532-8A22-117AB02B31C3}" type="presParOf" srcId="{806E873E-3C81-465D-B62C-DA851270E029}" destId="{979BB850-59EE-4257-8909-049F7CC4DFFC}" srcOrd="6" destOrd="0" presId="urn:microsoft.com/office/officeart/2005/8/layout/default"/>
    <dgm:cxn modelId="{443E4117-5590-4CB7-9CB1-700F2BE5D14D}" type="presParOf" srcId="{806E873E-3C81-465D-B62C-DA851270E029}" destId="{70964EA4-108D-48A0-BEE4-7D9405A4EB2C}" srcOrd="7" destOrd="0" presId="urn:microsoft.com/office/officeart/2005/8/layout/default"/>
    <dgm:cxn modelId="{251354B8-BD35-4701-8B05-DA405DA2C222}" type="presParOf" srcId="{806E873E-3C81-465D-B62C-DA851270E029}" destId="{61313E67-DFC0-4DC9-B85B-57262690AB83}" srcOrd="8" destOrd="0" presId="urn:microsoft.com/office/officeart/2005/8/layout/default"/>
    <dgm:cxn modelId="{B0081C96-2CF9-4286-823D-0843DD94A943}" type="presParOf" srcId="{806E873E-3C81-465D-B62C-DA851270E029}" destId="{C6DF033F-8DEC-4582-B7A9-F3B66FFD27F4}" srcOrd="9" destOrd="0" presId="urn:microsoft.com/office/officeart/2005/8/layout/default"/>
    <dgm:cxn modelId="{9CD9991D-9277-4CEC-896D-94A4BF90A45F}" type="presParOf" srcId="{806E873E-3C81-465D-B62C-DA851270E029}" destId="{2B3DB84F-37C1-445F-9AB7-197DC7D8EDEB}" srcOrd="10" destOrd="0" presId="urn:microsoft.com/office/officeart/2005/8/layout/default"/>
    <dgm:cxn modelId="{6F189832-E25C-466D-B867-878ABDFA2753}" type="presParOf" srcId="{806E873E-3C81-465D-B62C-DA851270E029}" destId="{B6C087A1-9A7F-4AEC-8152-397B2CF48026}" srcOrd="11" destOrd="0" presId="urn:microsoft.com/office/officeart/2005/8/layout/default"/>
    <dgm:cxn modelId="{270A1340-3925-4682-B5F0-5991F39546BE}" type="presParOf" srcId="{806E873E-3C81-465D-B62C-DA851270E029}" destId="{DC75356A-126A-47F2-99FE-0EFE76C0DBC3}"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72BB0-BDD4-4202-9B0A-9007B5A5DA19}">
      <dsp:nvSpPr>
        <dsp:cNvPr id="0" name=""/>
        <dsp:cNvSpPr/>
      </dsp:nvSpPr>
      <dsp:spPr>
        <a:xfrm>
          <a:off x="0" y="0"/>
          <a:ext cx="7616601"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49B936-E24F-4662-9BA0-EE131E11A393}">
      <dsp:nvSpPr>
        <dsp:cNvPr id="0" name=""/>
        <dsp:cNvSpPr/>
      </dsp:nvSpPr>
      <dsp:spPr>
        <a:xfrm>
          <a:off x="0" y="0"/>
          <a:ext cx="7616601" cy="120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US" sz="3100" kern="1200"/>
            <a:t>What is man that you are mindful of him?</a:t>
          </a:r>
          <a:r>
            <a:rPr lang="en-US" sz="3100" kern="1200">
              <a:latin typeface="Walbaum Display"/>
            </a:rPr>
            <a:t> Psa 8:4</a:t>
          </a:r>
          <a:endParaRPr lang="en-US" sz="3100" kern="1200"/>
        </a:p>
      </dsp:txBody>
      <dsp:txXfrm>
        <a:off x="0" y="0"/>
        <a:ext cx="7616601" cy="1207336"/>
      </dsp:txXfrm>
    </dsp:sp>
    <dsp:sp modelId="{49A0BFF9-8F4D-4F4C-8C7A-4BD65076EB2D}">
      <dsp:nvSpPr>
        <dsp:cNvPr id="0" name=""/>
        <dsp:cNvSpPr/>
      </dsp:nvSpPr>
      <dsp:spPr>
        <a:xfrm>
          <a:off x="0" y="1207336"/>
          <a:ext cx="7616601" cy="0"/>
        </a:xfrm>
        <a:prstGeom prst="line">
          <a:avLst/>
        </a:prstGeom>
        <a:solidFill>
          <a:schemeClr val="accent5">
            <a:hueOff val="493303"/>
            <a:satOff val="215"/>
            <a:lumOff val="-2353"/>
            <a:alphaOff val="0"/>
          </a:schemeClr>
        </a:solidFill>
        <a:ln w="12700" cap="flat" cmpd="sng" algn="ctr">
          <a:solidFill>
            <a:schemeClr val="accent5">
              <a:hueOff val="493303"/>
              <a:satOff val="215"/>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514AF-09CE-4BC2-ABE5-5C6CF3172049}">
      <dsp:nvSpPr>
        <dsp:cNvPr id="0" name=""/>
        <dsp:cNvSpPr/>
      </dsp:nvSpPr>
      <dsp:spPr>
        <a:xfrm>
          <a:off x="0" y="1207336"/>
          <a:ext cx="7616601" cy="120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Made of the dust of the earth Gen 2:7</a:t>
          </a:r>
        </a:p>
      </dsp:txBody>
      <dsp:txXfrm>
        <a:off x="0" y="1207336"/>
        <a:ext cx="7616601" cy="1207336"/>
      </dsp:txXfrm>
    </dsp:sp>
    <dsp:sp modelId="{2642E6DD-B8D4-4CB6-8B68-1AC481B1CC2A}">
      <dsp:nvSpPr>
        <dsp:cNvPr id="0" name=""/>
        <dsp:cNvSpPr/>
      </dsp:nvSpPr>
      <dsp:spPr>
        <a:xfrm>
          <a:off x="0" y="2414672"/>
          <a:ext cx="7616601" cy="0"/>
        </a:xfrm>
        <a:prstGeom prst="line">
          <a:avLst/>
        </a:prstGeom>
        <a:solidFill>
          <a:schemeClr val="accent5">
            <a:hueOff val="986606"/>
            <a:satOff val="429"/>
            <a:lumOff val="-4706"/>
            <a:alphaOff val="0"/>
          </a:schemeClr>
        </a:solidFill>
        <a:ln w="12700" cap="flat" cmpd="sng" algn="ctr">
          <a:solidFill>
            <a:schemeClr val="accent5">
              <a:hueOff val="986606"/>
              <a:satOff val="42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43A26-3B7A-4ACE-9F03-C8BE051C05CC}">
      <dsp:nvSpPr>
        <dsp:cNvPr id="0" name=""/>
        <dsp:cNvSpPr/>
      </dsp:nvSpPr>
      <dsp:spPr>
        <a:xfrm>
          <a:off x="0" y="2414672"/>
          <a:ext cx="7616601" cy="120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rtl="0">
            <a:lnSpc>
              <a:spcPct val="90000"/>
            </a:lnSpc>
            <a:spcBef>
              <a:spcPct val="0"/>
            </a:spcBef>
            <a:spcAft>
              <a:spcPct val="35000"/>
            </a:spcAft>
            <a:buNone/>
          </a:pPr>
          <a:r>
            <a:rPr lang="en-US" sz="3100" kern="1200" dirty="0">
              <a:latin typeface="Walbaum Display"/>
            </a:rPr>
            <a:t>But Created</a:t>
          </a:r>
          <a:r>
            <a:rPr lang="en-US" sz="3100" kern="1200" dirty="0"/>
            <a:t> in His image Gen 1:27</a:t>
          </a:r>
        </a:p>
      </dsp:txBody>
      <dsp:txXfrm>
        <a:off x="0" y="2414672"/>
        <a:ext cx="7616601" cy="1207336"/>
      </dsp:txXfrm>
    </dsp:sp>
    <dsp:sp modelId="{0571F7C8-9FF8-4FAE-81C3-EC9695B12592}">
      <dsp:nvSpPr>
        <dsp:cNvPr id="0" name=""/>
        <dsp:cNvSpPr/>
      </dsp:nvSpPr>
      <dsp:spPr>
        <a:xfrm>
          <a:off x="0" y="3622008"/>
          <a:ext cx="7616601" cy="0"/>
        </a:xfrm>
        <a:prstGeom prst="line">
          <a:avLst/>
        </a:prstGeom>
        <a:solidFill>
          <a:schemeClr val="accent5">
            <a:hueOff val="1479910"/>
            <a:satOff val="644"/>
            <a:lumOff val="-7059"/>
            <a:alphaOff val="0"/>
          </a:schemeClr>
        </a:solidFill>
        <a:ln w="12700" cap="flat" cmpd="sng" algn="ctr">
          <a:solidFill>
            <a:schemeClr val="accent5">
              <a:hueOff val="1479910"/>
              <a:satOff val="644"/>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F1734-F69C-4998-99A9-B35F5C707396}">
      <dsp:nvSpPr>
        <dsp:cNvPr id="0" name=""/>
        <dsp:cNvSpPr/>
      </dsp:nvSpPr>
      <dsp:spPr>
        <a:xfrm>
          <a:off x="0" y="3622008"/>
          <a:ext cx="7616601" cy="12073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dirty="0"/>
            <a:t>Cognition, Communication, Consciousness</a:t>
          </a:r>
        </a:p>
      </dsp:txBody>
      <dsp:txXfrm>
        <a:off x="0" y="3622008"/>
        <a:ext cx="7616601" cy="1207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72BB0-BDD4-4202-9B0A-9007B5A5DA19}">
      <dsp:nvSpPr>
        <dsp:cNvPr id="0" name=""/>
        <dsp:cNvSpPr/>
      </dsp:nvSpPr>
      <dsp:spPr>
        <a:xfrm>
          <a:off x="0" y="717"/>
          <a:ext cx="7859879"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49B936-E24F-4662-9BA0-EE131E11A393}">
      <dsp:nvSpPr>
        <dsp:cNvPr id="0" name=""/>
        <dsp:cNvSpPr/>
      </dsp:nvSpPr>
      <dsp:spPr>
        <a:xfrm>
          <a:off x="0" y="717"/>
          <a:ext cx="7859879" cy="840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Walbaum Display"/>
            </a:rPr>
            <a:t>We understand, remember and think. Eph 3:4</a:t>
          </a:r>
          <a:endParaRPr lang="en-US" sz="2800" kern="1200" dirty="0"/>
        </a:p>
      </dsp:txBody>
      <dsp:txXfrm>
        <a:off x="0" y="717"/>
        <a:ext cx="7859879" cy="840010"/>
      </dsp:txXfrm>
    </dsp:sp>
    <dsp:sp modelId="{49A0BFF9-8F4D-4F4C-8C7A-4BD65076EB2D}">
      <dsp:nvSpPr>
        <dsp:cNvPr id="0" name=""/>
        <dsp:cNvSpPr/>
      </dsp:nvSpPr>
      <dsp:spPr>
        <a:xfrm>
          <a:off x="0" y="840728"/>
          <a:ext cx="7859879" cy="0"/>
        </a:xfrm>
        <a:prstGeom prst="line">
          <a:avLst/>
        </a:prstGeom>
        <a:solidFill>
          <a:schemeClr val="accent5">
            <a:hueOff val="246652"/>
            <a:satOff val="107"/>
            <a:lumOff val="-1177"/>
            <a:alphaOff val="0"/>
          </a:schemeClr>
        </a:solidFill>
        <a:ln w="12700" cap="flat" cmpd="sng" algn="ctr">
          <a:solidFill>
            <a:schemeClr val="accent5">
              <a:hueOff val="246652"/>
              <a:satOff val="107"/>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514AF-09CE-4BC2-ABE5-5C6CF3172049}">
      <dsp:nvSpPr>
        <dsp:cNvPr id="0" name=""/>
        <dsp:cNvSpPr/>
      </dsp:nvSpPr>
      <dsp:spPr>
        <a:xfrm>
          <a:off x="0" y="840728"/>
          <a:ext cx="7859879" cy="840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Walbaum Display"/>
            </a:rPr>
            <a:t>Thinking is mental manipulation.</a:t>
          </a:r>
          <a:endParaRPr lang="en-US" sz="2800" kern="1200" dirty="0"/>
        </a:p>
      </dsp:txBody>
      <dsp:txXfrm>
        <a:off x="0" y="840728"/>
        <a:ext cx="7859879" cy="840010"/>
      </dsp:txXfrm>
    </dsp:sp>
    <dsp:sp modelId="{2642E6DD-B8D4-4CB6-8B68-1AC481B1CC2A}">
      <dsp:nvSpPr>
        <dsp:cNvPr id="0" name=""/>
        <dsp:cNvSpPr/>
      </dsp:nvSpPr>
      <dsp:spPr>
        <a:xfrm>
          <a:off x="0" y="1547900"/>
          <a:ext cx="7859879" cy="0"/>
        </a:xfrm>
        <a:prstGeom prst="line">
          <a:avLst/>
        </a:prstGeom>
        <a:solidFill>
          <a:schemeClr val="accent5">
            <a:hueOff val="493303"/>
            <a:satOff val="215"/>
            <a:lumOff val="-2353"/>
            <a:alphaOff val="0"/>
          </a:schemeClr>
        </a:solidFill>
        <a:ln w="12700" cap="flat" cmpd="sng" algn="ctr">
          <a:solidFill>
            <a:schemeClr val="accent5">
              <a:hueOff val="493303"/>
              <a:satOff val="215"/>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43A26-3B7A-4ACE-9F03-C8BE051C05CC}">
      <dsp:nvSpPr>
        <dsp:cNvPr id="0" name=""/>
        <dsp:cNvSpPr/>
      </dsp:nvSpPr>
      <dsp:spPr>
        <a:xfrm>
          <a:off x="0" y="1527975"/>
          <a:ext cx="7859879" cy="840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Walbaum Display"/>
            </a:rPr>
            <a:t>Computers have to be programmed.</a:t>
          </a:r>
        </a:p>
      </dsp:txBody>
      <dsp:txXfrm>
        <a:off x="0" y="1527975"/>
        <a:ext cx="7859879" cy="840010"/>
      </dsp:txXfrm>
    </dsp:sp>
    <dsp:sp modelId="{0571F7C8-9FF8-4FAE-81C3-EC9695B12592}">
      <dsp:nvSpPr>
        <dsp:cNvPr id="0" name=""/>
        <dsp:cNvSpPr/>
      </dsp:nvSpPr>
      <dsp:spPr>
        <a:xfrm>
          <a:off x="0" y="2427324"/>
          <a:ext cx="7859879" cy="0"/>
        </a:xfrm>
        <a:prstGeom prst="line">
          <a:avLst/>
        </a:prstGeom>
        <a:solidFill>
          <a:schemeClr val="accent5">
            <a:hueOff val="739955"/>
            <a:satOff val="322"/>
            <a:lumOff val="-3530"/>
            <a:alphaOff val="0"/>
          </a:schemeClr>
        </a:solidFill>
        <a:ln w="12700" cap="flat" cmpd="sng" algn="ctr">
          <a:solidFill>
            <a:schemeClr val="accent5">
              <a:hueOff val="739955"/>
              <a:satOff val="322"/>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F1734-F69C-4998-99A9-B35F5C707396}">
      <dsp:nvSpPr>
        <dsp:cNvPr id="0" name=""/>
        <dsp:cNvSpPr/>
      </dsp:nvSpPr>
      <dsp:spPr>
        <a:xfrm>
          <a:off x="0" y="2520750"/>
          <a:ext cx="7859879" cy="840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Walbaum Display"/>
            </a:rPr>
            <a:t>Children can't be stopped.</a:t>
          </a:r>
          <a:endParaRPr lang="en-US" sz="2800" kern="1200" dirty="0"/>
        </a:p>
      </dsp:txBody>
      <dsp:txXfrm>
        <a:off x="0" y="2520750"/>
        <a:ext cx="7859879" cy="840010"/>
      </dsp:txXfrm>
    </dsp:sp>
    <dsp:sp modelId="{72106AF8-C1FE-41CC-843A-0DB86F9B3A68}">
      <dsp:nvSpPr>
        <dsp:cNvPr id="0" name=""/>
        <dsp:cNvSpPr/>
      </dsp:nvSpPr>
      <dsp:spPr>
        <a:xfrm>
          <a:off x="0" y="3358543"/>
          <a:ext cx="7859879" cy="0"/>
        </a:xfrm>
        <a:prstGeom prst="line">
          <a:avLst/>
        </a:prstGeom>
        <a:solidFill>
          <a:schemeClr val="accent5">
            <a:hueOff val="986606"/>
            <a:satOff val="429"/>
            <a:lumOff val="-4706"/>
            <a:alphaOff val="0"/>
          </a:schemeClr>
        </a:solidFill>
        <a:ln w="12700" cap="flat" cmpd="sng" algn="ctr">
          <a:solidFill>
            <a:schemeClr val="accent5">
              <a:hueOff val="986606"/>
              <a:satOff val="42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0FFD6-3915-4EFA-B55C-303A928B7B64}">
      <dsp:nvSpPr>
        <dsp:cNvPr id="0" name=""/>
        <dsp:cNvSpPr/>
      </dsp:nvSpPr>
      <dsp:spPr>
        <a:xfrm>
          <a:off x="0" y="3360760"/>
          <a:ext cx="7859879" cy="840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Walbaum Display"/>
            </a:rPr>
            <a:t>Animals do so on a very limited basis.</a:t>
          </a:r>
        </a:p>
      </dsp:txBody>
      <dsp:txXfrm>
        <a:off x="0" y="3360760"/>
        <a:ext cx="7859879" cy="840010"/>
      </dsp:txXfrm>
    </dsp:sp>
    <dsp:sp modelId="{43FACBA4-A678-4160-9BFF-A9FAA4CE5258}">
      <dsp:nvSpPr>
        <dsp:cNvPr id="0" name=""/>
        <dsp:cNvSpPr/>
      </dsp:nvSpPr>
      <dsp:spPr>
        <a:xfrm>
          <a:off x="0" y="4200771"/>
          <a:ext cx="7859879" cy="0"/>
        </a:xfrm>
        <a:prstGeom prst="line">
          <a:avLst/>
        </a:prstGeom>
        <a:solidFill>
          <a:schemeClr val="accent5">
            <a:hueOff val="1233258"/>
            <a:satOff val="537"/>
            <a:lumOff val="-5883"/>
            <a:alphaOff val="0"/>
          </a:schemeClr>
        </a:solidFill>
        <a:ln w="12700" cap="flat" cmpd="sng" algn="ctr">
          <a:solidFill>
            <a:schemeClr val="accent5">
              <a:hueOff val="1233258"/>
              <a:satOff val="537"/>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9E267-5A91-446E-AB54-E570076C1CB5}">
      <dsp:nvSpPr>
        <dsp:cNvPr id="0" name=""/>
        <dsp:cNvSpPr/>
      </dsp:nvSpPr>
      <dsp:spPr>
        <a:xfrm>
          <a:off x="0" y="4200771"/>
          <a:ext cx="7859879" cy="840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Walbaum Display"/>
            </a:rPr>
            <a:t>God calls only us to reason with Him.  Isa 1:18</a:t>
          </a:r>
        </a:p>
      </dsp:txBody>
      <dsp:txXfrm>
        <a:off x="0" y="4200771"/>
        <a:ext cx="7859879" cy="840010"/>
      </dsp:txXfrm>
    </dsp:sp>
    <dsp:sp modelId="{6FA973B1-B7C8-4CA5-8A9F-0B89498D650E}">
      <dsp:nvSpPr>
        <dsp:cNvPr id="0" name=""/>
        <dsp:cNvSpPr/>
      </dsp:nvSpPr>
      <dsp:spPr>
        <a:xfrm>
          <a:off x="0" y="5040782"/>
          <a:ext cx="7859879" cy="0"/>
        </a:xfrm>
        <a:prstGeom prst="line">
          <a:avLst/>
        </a:prstGeom>
        <a:solidFill>
          <a:schemeClr val="accent5">
            <a:hueOff val="1479910"/>
            <a:satOff val="644"/>
            <a:lumOff val="-7059"/>
            <a:alphaOff val="0"/>
          </a:schemeClr>
        </a:solidFill>
        <a:ln w="12700" cap="flat" cmpd="sng" algn="ctr">
          <a:solidFill>
            <a:schemeClr val="accent5">
              <a:hueOff val="1479910"/>
              <a:satOff val="644"/>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27B2848-7B80-413E-BF44-0233A57FE8EF}">
      <dsp:nvSpPr>
        <dsp:cNvPr id="0" name=""/>
        <dsp:cNvSpPr/>
      </dsp:nvSpPr>
      <dsp:spPr>
        <a:xfrm>
          <a:off x="0" y="5040782"/>
          <a:ext cx="7859879" cy="840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Walbaum Display"/>
            </a:rPr>
            <a:t>We are unique in our ability to reason.</a:t>
          </a:r>
        </a:p>
      </dsp:txBody>
      <dsp:txXfrm>
        <a:off x="0" y="5040782"/>
        <a:ext cx="7859879" cy="840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72BB0-BDD4-4202-9B0A-9007B5A5DA19}">
      <dsp:nvSpPr>
        <dsp:cNvPr id="0" name=""/>
        <dsp:cNvSpPr/>
      </dsp:nvSpPr>
      <dsp:spPr>
        <a:xfrm>
          <a:off x="0" y="687"/>
          <a:ext cx="6757476"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49B936-E24F-4662-9BA0-EE131E11A393}">
      <dsp:nvSpPr>
        <dsp:cNvPr id="0" name=""/>
        <dsp:cNvSpPr/>
      </dsp:nvSpPr>
      <dsp:spPr>
        <a:xfrm>
          <a:off x="0" y="687"/>
          <a:ext cx="6757476" cy="80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dirty="0">
              <a:latin typeface="Walbaum Display"/>
            </a:rPr>
            <a:t>We can share information. </a:t>
          </a:r>
          <a:r>
            <a:rPr lang="en-US" sz="3000" kern="1200" dirty="0" err="1">
              <a:latin typeface="Walbaum Display"/>
            </a:rPr>
            <a:t>Eph</a:t>
          </a:r>
          <a:r>
            <a:rPr lang="en-US" sz="3000" kern="1200" dirty="0">
              <a:latin typeface="Walbaum Display"/>
            </a:rPr>
            <a:t> 3:4</a:t>
          </a:r>
          <a:endParaRPr lang="en-US" sz="3000" kern="1200" dirty="0"/>
        </a:p>
      </dsp:txBody>
      <dsp:txXfrm>
        <a:off x="0" y="687"/>
        <a:ext cx="6757476" cy="804728"/>
      </dsp:txXfrm>
    </dsp:sp>
    <dsp:sp modelId="{49A0BFF9-8F4D-4F4C-8C7A-4BD65076EB2D}">
      <dsp:nvSpPr>
        <dsp:cNvPr id="0" name=""/>
        <dsp:cNvSpPr/>
      </dsp:nvSpPr>
      <dsp:spPr>
        <a:xfrm>
          <a:off x="0" y="805416"/>
          <a:ext cx="6757476" cy="0"/>
        </a:xfrm>
        <a:prstGeom prst="line">
          <a:avLst/>
        </a:prstGeom>
        <a:solidFill>
          <a:schemeClr val="accent5">
            <a:hueOff val="246652"/>
            <a:satOff val="107"/>
            <a:lumOff val="-1177"/>
            <a:alphaOff val="0"/>
          </a:schemeClr>
        </a:solidFill>
        <a:ln w="12700" cap="flat" cmpd="sng" algn="ctr">
          <a:solidFill>
            <a:schemeClr val="accent5">
              <a:hueOff val="246652"/>
              <a:satOff val="107"/>
              <a:lumOff val="-117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514AF-09CE-4BC2-ABE5-5C6CF3172049}">
      <dsp:nvSpPr>
        <dsp:cNvPr id="0" name=""/>
        <dsp:cNvSpPr/>
      </dsp:nvSpPr>
      <dsp:spPr>
        <a:xfrm>
          <a:off x="0" y="805416"/>
          <a:ext cx="6757476" cy="80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dirty="0">
              <a:latin typeface="Walbaum Display"/>
            </a:rPr>
            <a:t>Computers can exchange information.</a:t>
          </a:r>
          <a:endParaRPr lang="en-US" sz="3000" kern="1200" dirty="0"/>
        </a:p>
      </dsp:txBody>
      <dsp:txXfrm>
        <a:off x="0" y="805416"/>
        <a:ext cx="6757476" cy="804728"/>
      </dsp:txXfrm>
    </dsp:sp>
    <dsp:sp modelId="{2642E6DD-B8D4-4CB6-8B68-1AC481B1CC2A}">
      <dsp:nvSpPr>
        <dsp:cNvPr id="0" name=""/>
        <dsp:cNvSpPr/>
      </dsp:nvSpPr>
      <dsp:spPr>
        <a:xfrm>
          <a:off x="0" y="1610145"/>
          <a:ext cx="6757476" cy="0"/>
        </a:xfrm>
        <a:prstGeom prst="line">
          <a:avLst/>
        </a:prstGeom>
        <a:solidFill>
          <a:schemeClr val="accent5">
            <a:hueOff val="493303"/>
            <a:satOff val="215"/>
            <a:lumOff val="-2353"/>
            <a:alphaOff val="0"/>
          </a:schemeClr>
        </a:solidFill>
        <a:ln w="12700" cap="flat" cmpd="sng" algn="ctr">
          <a:solidFill>
            <a:schemeClr val="accent5">
              <a:hueOff val="493303"/>
              <a:satOff val="215"/>
              <a:lumOff val="-235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43A26-3B7A-4ACE-9F03-C8BE051C05CC}">
      <dsp:nvSpPr>
        <dsp:cNvPr id="0" name=""/>
        <dsp:cNvSpPr/>
      </dsp:nvSpPr>
      <dsp:spPr>
        <a:xfrm>
          <a:off x="0" y="1610145"/>
          <a:ext cx="6757476" cy="80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dirty="0">
              <a:latin typeface="Walbaum Display"/>
            </a:rPr>
            <a:t>But we share understanding. </a:t>
          </a:r>
          <a:r>
            <a:rPr lang="en-US" sz="3000" kern="1200" dirty="0" err="1">
              <a:latin typeface="Walbaum Display"/>
            </a:rPr>
            <a:t>Psa</a:t>
          </a:r>
          <a:r>
            <a:rPr lang="en-US" sz="3000" kern="1200" dirty="0">
              <a:latin typeface="Walbaum Display"/>
            </a:rPr>
            <a:t> 25:4</a:t>
          </a:r>
          <a:endParaRPr lang="en-US" sz="3000" kern="1200" dirty="0"/>
        </a:p>
      </dsp:txBody>
      <dsp:txXfrm>
        <a:off x="0" y="1610145"/>
        <a:ext cx="6757476" cy="804728"/>
      </dsp:txXfrm>
    </dsp:sp>
    <dsp:sp modelId="{0571F7C8-9FF8-4FAE-81C3-EC9695B12592}">
      <dsp:nvSpPr>
        <dsp:cNvPr id="0" name=""/>
        <dsp:cNvSpPr/>
      </dsp:nvSpPr>
      <dsp:spPr>
        <a:xfrm>
          <a:off x="0" y="2414873"/>
          <a:ext cx="6757476" cy="0"/>
        </a:xfrm>
        <a:prstGeom prst="line">
          <a:avLst/>
        </a:prstGeom>
        <a:solidFill>
          <a:schemeClr val="accent5">
            <a:hueOff val="739955"/>
            <a:satOff val="322"/>
            <a:lumOff val="-3530"/>
            <a:alphaOff val="0"/>
          </a:schemeClr>
        </a:solidFill>
        <a:ln w="12700" cap="flat" cmpd="sng" algn="ctr">
          <a:solidFill>
            <a:schemeClr val="accent5">
              <a:hueOff val="739955"/>
              <a:satOff val="322"/>
              <a:lumOff val="-353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F1734-F69C-4998-99A9-B35F5C707396}">
      <dsp:nvSpPr>
        <dsp:cNvPr id="0" name=""/>
        <dsp:cNvSpPr/>
      </dsp:nvSpPr>
      <dsp:spPr>
        <a:xfrm>
          <a:off x="0" y="2414873"/>
          <a:ext cx="6757476" cy="80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dirty="0">
              <a:latin typeface="Walbaum Display"/>
            </a:rPr>
            <a:t>We create an idea in common.</a:t>
          </a:r>
          <a:endParaRPr lang="en-US" sz="3000" kern="1200" dirty="0"/>
        </a:p>
      </dsp:txBody>
      <dsp:txXfrm>
        <a:off x="0" y="2414873"/>
        <a:ext cx="6757476" cy="804728"/>
      </dsp:txXfrm>
    </dsp:sp>
    <dsp:sp modelId="{3EBD3715-7D63-49A4-B700-D70963B0140F}">
      <dsp:nvSpPr>
        <dsp:cNvPr id="0" name=""/>
        <dsp:cNvSpPr/>
      </dsp:nvSpPr>
      <dsp:spPr>
        <a:xfrm>
          <a:off x="0" y="3219602"/>
          <a:ext cx="6757476" cy="0"/>
        </a:xfrm>
        <a:prstGeom prst="line">
          <a:avLst/>
        </a:prstGeom>
        <a:solidFill>
          <a:schemeClr val="accent5">
            <a:hueOff val="986606"/>
            <a:satOff val="429"/>
            <a:lumOff val="-4706"/>
            <a:alphaOff val="0"/>
          </a:schemeClr>
        </a:solidFill>
        <a:ln w="12700" cap="flat" cmpd="sng" algn="ctr">
          <a:solidFill>
            <a:schemeClr val="accent5">
              <a:hueOff val="986606"/>
              <a:satOff val="429"/>
              <a:lumOff val="-470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23FB14-C8C4-464A-B5D3-AA7F367DD084}">
      <dsp:nvSpPr>
        <dsp:cNvPr id="0" name=""/>
        <dsp:cNvSpPr/>
      </dsp:nvSpPr>
      <dsp:spPr>
        <a:xfrm>
          <a:off x="0" y="3219602"/>
          <a:ext cx="6757476" cy="80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dirty="0"/>
            <a:t>We can lie. Rev 21:8 </a:t>
          </a:r>
        </a:p>
      </dsp:txBody>
      <dsp:txXfrm>
        <a:off x="0" y="3219602"/>
        <a:ext cx="6757476" cy="804728"/>
      </dsp:txXfrm>
    </dsp:sp>
    <dsp:sp modelId="{72106AF8-C1FE-41CC-843A-0DB86F9B3A68}">
      <dsp:nvSpPr>
        <dsp:cNvPr id="0" name=""/>
        <dsp:cNvSpPr/>
      </dsp:nvSpPr>
      <dsp:spPr>
        <a:xfrm>
          <a:off x="0" y="4024330"/>
          <a:ext cx="6757476" cy="0"/>
        </a:xfrm>
        <a:prstGeom prst="line">
          <a:avLst/>
        </a:prstGeom>
        <a:solidFill>
          <a:schemeClr val="accent5">
            <a:hueOff val="1233258"/>
            <a:satOff val="537"/>
            <a:lumOff val="-5883"/>
            <a:alphaOff val="0"/>
          </a:schemeClr>
        </a:solidFill>
        <a:ln w="12700" cap="flat" cmpd="sng" algn="ctr">
          <a:solidFill>
            <a:schemeClr val="accent5">
              <a:hueOff val="1233258"/>
              <a:satOff val="537"/>
              <a:lumOff val="-588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0FFD6-3915-4EFA-B55C-303A928B7B64}">
      <dsp:nvSpPr>
        <dsp:cNvPr id="0" name=""/>
        <dsp:cNvSpPr/>
      </dsp:nvSpPr>
      <dsp:spPr>
        <a:xfrm>
          <a:off x="0" y="4024330"/>
          <a:ext cx="6757476" cy="80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dirty="0">
              <a:latin typeface="Walbaum Display"/>
            </a:rPr>
            <a:t>Animals share limited information.</a:t>
          </a:r>
        </a:p>
      </dsp:txBody>
      <dsp:txXfrm>
        <a:off x="0" y="4024330"/>
        <a:ext cx="6757476" cy="804728"/>
      </dsp:txXfrm>
    </dsp:sp>
    <dsp:sp modelId="{43FACBA4-A678-4160-9BFF-A9FAA4CE5258}">
      <dsp:nvSpPr>
        <dsp:cNvPr id="0" name=""/>
        <dsp:cNvSpPr/>
      </dsp:nvSpPr>
      <dsp:spPr>
        <a:xfrm>
          <a:off x="0" y="4829059"/>
          <a:ext cx="6757476" cy="0"/>
        </a:xfrm>
        <a:prstGeom prst="line">
          <a:avLst/>
        </a:prstGeom>
        <a:solidFill>
          <a:schemeClr val="accent5">
            <a:hueOff val="1479910"/>
            <a:satOff val="644"/>
            <a:lumOff val="-7059"/>
            <a:alphaOff val="0"/>
          </a:schemeClr>
        </a:solidFill>
        <a:ln w="12700" cap="flat" cmpd="sng" algn="ctr">
          <a:solidFill>
            <a:schemeClr val="accent5">
              <a:hueOff val="1479910"/>
              <a:satOff val="644"/>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9E267-5A91-446E-AB54-E570076C1CB5}">
      <dsp:nvSpPr>
        <dsp:cNvPr id="0" name=""/>
        <dsp:cNvSpPr/>
      </dsp:nvSpPr>
      <dsp:spPr>
        <a:xfrm>
          <a:off x="0" y="4829059"/>
          <a:ext cx="6757476" cy="804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rtl="0">
            <a:lnSpc>
              <a:spcPct val="90000"/>
            </a:lnSpc>
            <a:spcBef>
              <a:spcPct val="0"/>
            </a:spcBef>
            <a:spcAft>
              <a:spcPct val="35000"/>
            </a:spcAft>
            <a:buNone/>
          </a:pPr>
          <a:r>
            <a:rPr lang="en-US" sz="3000" kern="1200" dirty="0">
              <a:latin typeface="Walbaum Display"/>
            </a:rPr>
            <a:t>But animals can't share understanding.</a:t>
          </a:r>
        </a:p>
      </dsp:txBody>
      <dsp:txXfrm>
        <a:off x="0" y="4829059"/>
        <a:ext cx="6757476" cy="8047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172BB0-BDD4-4202-9B0A-9007B5A5DA19}">
      <dsp:nvSpPr>
        <dsp:cNvPr id="0" name=""/>
        <dsp:cNvSpPr/>
      </dsp:nvSpPr>
      <dsp:spPr>
        <a:xfrm>
          <a:off x="0" y="2608"/>
          <a:ext cx="6194768"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49B936-E24F-4662-9BA0-EE131E11A393}">
      <dsp:nvSpPr>
        <dsp:cNvPr id="0" name=""/>
        <dsp:cNvSpPr/>
      </dsp:nvSpPr>
      <dsp:spPr>
        <a:xfrm>
          <a:off x="0" y="2608"/>
          <a:ext cx="6194768" cy="88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Walbaum Display"/>
            </a:rPr>
            <a:t>Computers process information.</a:t>
          </a:r>
          <a:endParaRPr lang="en-US" sz="2800" kern="1200" dirty="0"/>
        </a:p>
      </dsp:txBody>
      <dsp:txXfrm>
        <a:off x="0" y="2608"/>
        <a:ext cx="6194768" cy="889352"/>
      </dsp:txXfrm>
    </dsp:sp>
    <dsp:sp modelId="{49A0BFF9-8F4D-4F4C-8C7A-4BD65076EB2D}">
      <dsp:nvSpPr>
        <dsp:cNvPr id="0" name=""/>
        <dsp:cNvSpPr/>
      </dsp:nvSpPr>
      <dsp:spPr>
        <a:xfrm>
          <a:off x="0" y="891960"/>
          <a:ext cx="6194768" cy="0"/>
        </a:xfrm>
        <a:prstGeom prst="line">
          <a:avLst/>
        </a:prstGeom>
        <a:solidFill>
          <a:schemeClr val="accent5">
            <a:hueOff val="295982"/>
            <a:satOff val="129"/>
            <a:lumOff val="-1412"/>
            <a:alphaOff val="0"/>
          </a:schemeClr>
        </a:solidFill>
        <a:ln w="12700" cap="flat" cmpd="sng" algn="ctr">
          <a:solidFill>
            <a:schemeClr val="accent5">
              <a:hueOff val="295982"/>
              <a:satOff val="129"/>
              <a:lumOff val="-141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514AF-09CE-4BC2-ABE5-5C6CF3172049}">
      <dsp:nvSpPr>
        <dsp:cNvPr id="0" name=""/>
        <dsp:cNvSpPr/>
      </dsp:nvSpPr>
      <dsp:spPr>
        <a:xfrm>
          <a:off x="0" y="891960"/>
          <a:ext cx="6194768" cy="88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Walbaum Display"/>
            </a:rPr>
            <a:t>We process information.</a:t>
          </a:r>
          <a:endParaRPr lang="en-US" sz="2800" kern="1200" dirty="0"/>
        </a:p>
      </dsp:txBody>
      <dsp:txXfrm>
        <a:off x="0" y="891960"/>
        <a:ext cx="6194768" cy="889352"/>
      </dsp:txXfrm>
    </dsp:sp>
    <dsp:sp modelId="{2642E6DD-B8D4-4CB6-8B68-1AC481B1CC2A}">
      <dsp:nvSpPr>
        <dsp:cNvPr id="0" name=""/>
        <dsp:cNvSpPr/>
      </dsp:nvSpPr>
      <dsp:spPr>
        <a:xfrm>
          <a:off x="0" y="1781313"/>
          <a:ext cx="6194768" cy="0"/>
        </a:xfrm>
        <a:prstGeom prst="line">
          <a:avLst/>
        </a:prstGeom>
        <a:solidFill>
          <a:schemeClr val="accent5">
            <a:hueOff val="591964"/>
            <a:satOff val="258"/>
            <a:lumOff val="-2824"/>
            <a:alphaOff val="0"/>
          </a:schemeClr>
        </a:solidFill>
        <a:ln w="12700" cap="flat" cmpd="sng" algn="ctr">
          <a:solidFill>
            <a:schemeClr val="accent5">
              <a:hueOff val="591964"/>
              <a:satOff val="258"/>
              <a:lumOff val="-282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243A26-3B7A-4ACE-9F03-C8BE051C05CC}">
      <dsp:nvSpPr>
        <dsp:cNvPr id="0" name=""/>
        <dsp:cNvSpPr/>
      </dsp:nvSpPr>
      <dsp:spPr>
        <a:xfrm>
          <a:off x="0" y="1781313"/>
          <a:ext cx="6194768" cy="88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Walbaum Display"/>
            </a:rPr>
            <a:t>But we know that we are doing so.</a:t>
          </a:r>
          <a:endParaRPr lang="en-US" sz="2800" kern="1200" dirty="0"/>
        </a:p>
      </dsp:txBody>
      <dsp:txXfrm>
        <a:off x="0" y="1781313"/>
        <a:ext cx="6194768" cy="889352"/>
      </dsp:txXfrm>
    </dsp:sp>
    <dsp:sp modelId="{0571F7C8-9FF8-4FAE-81C3-EC9695B12592}">
      <dsp:nvSpPr>
        <dsp:cNvPr id="0" name=""/>
        <dsp:cNvSpPr/>
      </dsp:nvSpPr>
      <dsp:spPr>
        <a:xfrm>
          <a:off x="0" y="2670665"/>
          <a:ext cx="6194768" cy="0"/>
        </a:xfrm>
        <a:prstGeom prst="line">
          <a:avLst/>
        </a:prstGeom>
        <a:solidFill>
          <a:schemeClr val="accent5">
            <a:hueOff val="887946"/>
            <a:satOff val="386"/>
            <a:lumOff val="-4235"/>
            <a:alphaOff val="0"/>
          </a:schemeClr>
        </a:solidFill>
        <a:ln w="12700" cap="flat" cmpd="sng" algn="ctr">
          <a:solidFill>
            <a:schemeClr val="accent5">
              <a:hueOff val="887946"/>
              <a:satOff val="386"/>
              <a:lumOff val="-42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2F1734-F69C-4998-99A9-B35F5C707396}">
      <dsp:nvSpPr>
        <dsp:cNvPr id="0" name=""/>
        <dsp:cNvSpPr/>
      </dsp:nvSpPr>
      <dsp:spPr>
        <a:xfrm>
          <a:off x="0" y="2670665"/>
          <a:ext cx="6194768" cy="88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Walbaum Display"/>
            </a:rPr>
            <a:t>We have awareness.</a:t>
          </a:r>
          <a:endParaRPr lang="en-US" sz="2800" kern="1200" dirty="0"/>
        </a:p>
      </dsp:txBody>
      <dsp:txXfrm>
        <a:off x="0" y="2670665"/>
        <a:ext cx="6194768" cy="889352"/>
      </dsp:txXfrm>
    </dsp:sp>
    <dsp:sp modelId="{72106AF8-C1FE-41CC-843A-0DB86F9B3A68}">
      <dsp:nvSpPr>
        <dsp:cNvPr id="0" name=""/>
        <dsp:cNvSpPr/>
      </dsp:nvSpPr>
      <dsp:spPr>
        <a:xfrm>
          <a:off x="0" y="3560017"/>
          <a:ext cx="6194768" cy="0"/>
        </a:xfrm>
        <a:prstGeom prst="line">
          <a:avLst/>
        </a:prstGeom>
        <a:solidFill>
          <a:schemeClr val="accent5">
            <a:hueOff val="1183928"/>
            <a:satOff val="515"/>
            <a:lumOff val="-5647"/>
            <a:alphaOff val="0"/>
          </a:schemeClr>
        </a:solidFill>
        <a:ln w="12700" cap="flat" cmpd="sng" algn="ctr">
          <a:solidFill>
            <a:schemeClr val="accent5">
              <a:hueOff val="1183928"/>
              <a:satOff val="515"/>
              <a:lumOff val="-564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550FFD6-3915-4EFA-B55C-303A928B7B64}">
      <dsp:nvSpPr>
        <dsp:cNvPr id="0" name=""/>
        <dsp:cNvSpPr/>
      </dsp:nvSpPr>
      <dsp:spPr>
        <a:xfrm>
          <a:off x="0" y="3560017"/>
          <a:ext cx="6194768" cy="88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Walbaum Display"/>
            </a:rPr>
            <a:t>Computers have no awareness and animals very little.</a:t>
          </a:r>
        </a:p>
      </dsp:txBody>
      <dsp:txXfrm>
        <a:off x="0" y="3560017"/>
        <a:ext cx="6194768" cy="889352"/>
      </dsp:txXfrm>
    </dsp:sp>
    <dsp:sp modelId="{43FACBA4-A678-4160-9BFF-A9FAA4CE5258}">
      <dsp:nvSpPr>
        <dsp:cNvPr id="0" name=""/>
        <dsp:cNvSpPr/>
      </dsp:nvSpPr>
      <dsp:spPr>
        <a:xfrm>
          <a:off x="0" y="4449370"/>
          <a:ext cx="6194768" cy="0"/>
        </a:xfrm>
        <a:prstGeom prst="line">
          <a:avLst/>
        </a:prstGeom>
        <a:solidFill>
          <a:schemeClr val="accent5">
            <a:hueOff val="1479910"/>
            <a:satOff val="644"/>
            <a:lumOff val="-7059"/>
            <a:alphaOff val="0"/>
          </a:schemeClr>
        </a:solidFill>
        <a:ln w="12700" cap="flat" cmpd="sng" algn="ctr">
          <a:solidFill>
            <a:schemeClr val="accent5">
              <a:hueOff val="1479910"/>
              <a:satOff val="644"/>
              <a:lumOff val="-70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29E267-5A91-446E-AB54-E570076C1CB5}">
      <dsp:nvSpPr>
        <dsp:cNvPr id="0" name=""/>
        <dsp:cNvSpPr/>
      </dsp:nvSpPr>
      <dsp:spPr>
        <a:xfrm>
          <a:off x="0" y="4449370"/>
          <a:ext cx="6194768" cy="8893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rtl="0">
            <a:lnSpc>
              <a:spcPct val="90000"/>
            </a:lnSpc>
            <a:spcBef>
              <a:spcPct val="0"/>
            </a:spcBef>
            <a:spcAft>
              <a:spcPct val="35000"/>
            </a:spcAft>
            <a:buNone/>
          </a:pPr>
          <a:r>
            <a:rPr lang="en-US" sz="2800" kern="1200" dirty="0">
              <a:latin typeface="Walbaum Display"/>
            </a:rPr>
            <a:t>Awareness is inexplicable without a Creator!</a:t>
          </a:r>
        </a:p>
      </dsp:txBody>
      <dsp:txXfrm>
        <a:off x="0" y="4449370"/>
        <a:ext cx="6194768" cy="88935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7C1E0-6A0F-49DF-9A0E-5EAE707B6537}">
      <dsp:nvSpPr>
        <dsp:cNvPr id="0" name=""/>
        <dsp:cNvSpPr/>
      </dsp:nvSpPr>
      <dsp:spPr>
        <a:xfrm>
          <a:off x="2902" y="284025"/>
          <a:ext cx="2302371" cy="13814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Walbaum Display"/>
            </a:rPr>
            <a:t>We can reason.</a:t>
          </a:r>
          <a:endParaRPr lang="en-US" sz="2400" kern="1200" dirty="0"/>
        </a:p>
      </dsp:txBody>
      <dsp:txXfrm>
        <a:off x="2902" y="284025"/>
        <a:ext cx="2302371" cy="1381422"/>
      </dsp:txXfrm>
    </dsp:sp>
    <dsp:sp modelId="{E4267F0D-D016-45CB-BCDA-F0F69D926EE1}">
      <dsp:nvSpPr>
        <dsp:cNvPr id="0" name=""/>
        <dsp:cNvSpPr/>
      </dsp:nvSpPr>
      <dsp:spPr>
        <a:xfrm>
          <a:off x="2535510" y="284025"/>
          <a:ext cx="2302371" cy="13814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Walbaum Display"/>
            </a:rPr>
            <a:t>We can communicate.</a:t>
          </a:r>
          <a:endParaRPr lang="en-US" sz="2400" kern="1200" dirty="0"/>
        </a:p>
      </dsp:txBody>
      <dsp:txXfrm>
        <a:off x="2535510" y="284025"/>
        <a:ext cx="2302371" cy="1381422"/>
      </dsp:txXfrm>
    </dsp:sp>
    <dsp:sp modelId="{AABA335E-E8D0-462E-899F-7C47C62AFA28}">
      <dsp:nvSpPr>
        <dsp:cNvPr id="0" name=""/>
        <dsp:cNvSpPr/>
      </dsp:nvSpPr>
      <dsp:spPr>
        <a:xfrm>
          <a:off x="5068118" y="284025"/>
          <a:ext cx="2302371" cy="1381422"/>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Walbaum Display"/>
            </a:rPr>
            <a:t>We are conscious that we do so.</a:t>
          </a:r>
          <a:endParaRPr lang="en-US" sz="2400" kern="1200" dirty="0"/>
        </a:p>
      </dsp:txBody>
      <dsp:txXfrm>
        <a:off x="5068118" y="284025"/>
        <a:ext cx="2302371" cy="1381422"/>
      </dsp:txXfrm>
    </dsp:sp>
    <dsp:sp modelId="{979BB850-59EE-4257-8909-049F7CC4DFFC}">
      <dsp:nvSpPr>
        <dsp:cNvPr id="0" name=""/>
        <dsp:cNvSpPr/>
      </dsp:nvSpPr>
      <dsp:spPr>
        <a:xfrm>
          <a:off x="7600726" y="284025"/>
          <a:ext cx="2302371" cy="138142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a:latin typeface="Walbaum Display"/>
            </a:rPr>
            <a:t>Therefore we can choose.  Jos 24:</a:t>
          </a:r>
          <a:r>
            <a:rPr lang="en-US" sz="2400" kern="1200" dirty="0">
              <a:latin typeface="Walbaum Display"/>
            </a:rPr>
            <a:t>15</a:t>
          </a:r>
        </a:p>
      </dsp:txBody>
      <dsp:txXfrm>
        <a:off x="7600726" y="284025"/>
        <a:ext cx="2302371" cy="1381422"/>
      </dsp:txXfrm>
    </dsp:sp>
    <dsp:sp modelId="{61313E67-DFC0-4DC9-B85B-57262690AB83}">
      <dsp:nvSpPr>
        <dsp:cNvPr id="0" name=""/>
        <dsp:cNvSpPr/>
      </dsp:nvSpPr>
      <dsp:spPr>
        <a:xfrm>
          <a:off x="1269206" y="1895685"/>
          <a:ext cx="2302371" cy="1381422"/>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Walbaum Display"/>
            </a:rPr>
            <a:t>Therefore we are responsible.</a:t>
          </a:r>
        </a:p>
      </dsp:txBody>
      <dsp:txXfrm>
        <a:off x="1269206" y="1895685"/>
        <a:ext cx="2302371" cy="1381422"/>
      </dsp:txXfrm>
    </dsp:sp>
    <dsp:sp modelId="{2B3DB84F-37C1-445F-9AB7-197DC7D8EDEB}">
      <dsp:nvSpPr>
        <dsp:cNvPr id="0" name=""/>
        <dsp:cNvSpPr/>
      </dsp:nvSpPr>
      <dsp:spPr>
        <a:xfrm>
          <a:off x="3801814" y="1895685"/>
          <a:ext cx="2302371" cy="1381422"/>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Walbaum Display"/>
            </a:rPr>
            <a:t>Nothing else in nature is similar.</a:t>
          </a:r>
        </a:p>
      </dsp:txBody>
      <dsp:txXfrm>
        <a:off x="3801814" y="1895685"/>
        <a:ext cx="2302371" cy="1381422"/>
      </dsp:txXfrm>
    </dsp:sp>
    <dsp:sp modelId="{DC75356A-126A-47F2-99FE-0EFE76C0DBC3}">
      <dsp:nvSpPr>
        <dsp:cNvPr id="0" name=""/>
        <dsp:cNvSpPr/>
      </dsp:nvSpPr>
      <dsp:spPr>
        <a:xfrm>
          <a:off x="6334422" y="1895685"/>
          <a:ext cx="2302371" cy="138142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Walbaum Display"/>
            </a:rPr>
            <a:t>We are the best evidence of a Creator.</a:t>
          </a:r>
        </a:p>
      </dsp:txBody>
      <dsp:txXfrm>
        <a:off x="6334422" y="1895685"/>
        <a:ext cx="2302371" cy="1381422"/>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p:nvPr/>
        </p:nvSpPr>
        <p:spPr>
          <a:xfrm>
            <a:off x="5318308" y="0"/>
            <a:ext cx="6873692" cy="6858000"/>
          </a:xfrm>
          <a:custGeom>
            <a:avLst/>
            <a:gdLst>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0 w 12192000"/>
              <a:gd name="connsiteY6" fmla="*/ 0 h 6858000"/>
              <a:gd name="connsiteX7" fmla="*/ 6700 w 12192000"/>
              <a:gd name="connsiteY7" fmla="*/ 0 h 6858000"/>
              <a:gd name="connsiteX8" fmla="*/ 6700 w 12192000"/>
              <a:gd name="connsiteY8" fmla="*/ 6858000 h 6858000"/>
              <a:gd name="connsiteX9" fmla="*/ 0 w 12192000"/>
              <a:gd name="connsiteY9" fmla="*/ 6858000 h 6858000"/>
              <a:gd name="connsiteX0" fmla="*/ 11328900 w 12192000"/>
              <a:gd name="connsiteY0" fmla="*/ 0 h 6858000"/>
              <a:gd name="connsiteX1" fmla="*/ 12192000 w 12192000"/>
              <a:gd name="connsiteY1" fmla="*/ 0 h 6858000"/>
              <a:gd name="connsiteX2" fmla="*/ 12192000 w 12192000"/>
              <a:gd name="connsiteY2" fmla="*/ 6858000 h 6858000"/>
              <a:gd name="connsiteX3" fmla="*/ 5318308 w 12192000"/>
              <a:gd name="connsiteY3" fmla="*/ 6858000 h 6858000"/>
              <a:gd name="connsiteX4" fmla="*/ 11328897 w 12192000"/>
              <a:gd name="connsiteY4" fmla="*/ 4 h 6858000"/>
              <a:gd name="connsiteX5" fmla="*/ 11328898 w 12192000"/>
              <a:gd name="connsiteY5" fmla="*/ 2 h 6858000"/>
              <a:gd name="connsiteX6" fmla="*/ 11328900 w 12192000"/>
              <a:gd name="connsiteY6" fmla="*/ 0 h 6858000"/>
              <a:gd name="connsiteX7" fmla="*/ 0 w 12192000"/>
              <a:gd name="connsiteY7" fmla="*/ 6858000 h 6858000"/>
              <a:gd name="connsiteX8" fmla="*/ 6700 w 12192000"/>
              <a:gd name="connsiteY8" fmla="*/ 0 h 6858000"/>
              <a:gd name="connsiteX9" fmla="*/ 6700 w 12192000"/>
              <a:gd name="connsiteY9" fmla="*/ 6858000 h 6858000"/>
              <a:gd name="connsiteX10" fmla="*/ 0 w 12192000"/>
              <a:gd name="connsiteY10" fmla="*/ 6858000 h 6858000"/>
              <a:gd name="connsiteX0" fmla="*/ 11322200 w 12185300"/>
              <a:gd name="connsiteY0" fmla="*/ 0 h 6858000"/>
              <a:gd name="connsiteX1" fmla="*/ 12185300 w 12185300"/>
              <a:gd name="connsiteY1" fmla="*/ 0 h 6858000"/>
              <a:gd name="connsiteX2" fmla="*/ 12185300 w 12185300"/>
              <a:gd name="connsiteY2" fmla="*/ 6858000 h 6858000"/>
              <a:gd name="connsiteX3" fmla="*/ 5311608 w 12185300"/>
              <a:gd name="connsiteY3" fmla="*/ 6858000 h 6858000"/>
              <a:gd name="connsiteX4" fmla="*/ 11322197 w 12185300"/>
              <a:gd name="connsiteY4" fmla="*/ 4 h 6858000"/>
              <a:gd name="connsiteX5" fmla="*/ 11322198 w 12185300"/>
              <a:gd name="connsiteY5" fmla="*/ 2 h 6858000"/>
              <a:gd name="connsiteX6" fmla="*/ 11322200 w 12185300"/>
              <a:gd name="connsiteY6" fmla="*/ 0 h 6858000"/>
              <a:gd name="connsiteX7" fmla="*/ 0 w 12185300"/>
              <a:gd name="connsiteY7" fmla="*/ 6858000 h 6858000"/>
              <a:gd name="connsiteX8" fmla="*/ 0 w 12185300"/>
              <a:gd name="connsiteY8" fmla="*/ 0 h 6858000"/>
              <a:gd name="connsiteX9" fmla="*/ 0 w 12185300"/>
              <a:gd name="connsiteY9" fmla="*/ 6858000 h 6858000"/>
              <a:gd name="connsiteX0" fmla="*/ 6010592 w 6873692"/>
              <a:gd name="connsiteY0" fmla="*/ 0 h 6858000"/>
              <a:gd name="connsiteX1" fmla="*/ 6873692 w 6873692"/>
              <a:gd name="connsiteY1" fmla="*/ 0 h 6858000"/>
              <a:gd name="connsiteX2" fmla="*/ 6873692 w 6873692"/>
              <a:gd name="connsiteY2" fmla="*/ 6858000 h 6858000"/>
              <a:gd name="connsiteX3" fmla="*/ 0 w 6873692"/>
              <a:gd name="connsiteY3" fmla="*/ 6858000 h 6858000"/>
              <a:gd name="connsiteX4" fmla="*/ 6010589 w 6873692"/>
              <a:gd name="connsiteY4" fmla="*/ 4 h 6858000"/>
              <a:gd name="connsiteX5" fmla="*/ 6010590 w 6873692"/>
              <a:gd name="connsiteY5" fmla="*/ 2 h 6858000"/>
              <a:gd name="connsiteX6" fmla="*/ 6010592 w 6873692"/>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65FCBBA-905A-4FD1-BFBA-F3EE6DA264E0}"/>
              </a:ext>
            </a:extLst>
          </p:cNvPr>
          <p:cNvSpPr>
            <a:spLocks noGrp="1"/>
          </p:cNvSpPr>
          <p:nvPr>
            <p:ph type="ctrTitle"/>
          </p:nvPr>
        </p:nvSpPr>
        <p:spPr>
          <a:xfrm>
            <a:off x="1143000" y="1181098"/>
            <a:ext cx="8986580" cy="2832404"/>
          </a:xfrm>
        </p:spPr>
        <p:txBody>
          <a:bodyPr anchor="t">
            <a:normAutofit/>
          </a:bodyPr>
          <a:lstStyle>
            <a:lvl1pPr algn="l">
              <a:lnSpc>
                <a:spcPct val="100000"/>
              </a:lnSpc>
              <a:defRPr sz="4800" cap="all" spc="300" baseline="0"/>
            </a:lvl1pPr>
          </a:lstStyle>
          <a:p>
            <a:r>
              <a:rPr lang="en-US"/>
              <a:t>Click to edit Master title style</a:t>
            </a:r>
          </a:p>
        </p:txBody>
      </p:sp>
      <p:sp>
        <p:nvSpPr>
          <p:cNvPr id="3" name="Subtitle 2">
            <a:extLst>
              <a:ext uri="{FF2B5EF4-FFF2-40B4-BE49-F238E27FC236}">
                <a16:creationId xmlns:a16="http://schemas.microsoft.com/office/drawing/2014/main" id="{13DD287E-F1C8-463F-8429-D1B5B1582520}"/>
              </a:ext>
            </a:extLst>
          </p:cNvPr>
          <p:cNvSpPr>
            <a:spLocks noGrp="1"/>
          </p:cNvSpPr>
          <p:nvPr>
            <p:ph type="subTitle" idx="1"/>
          </p:nvPr>
        </p:nvSpPr>
        <p:spPr>
          <a:xfrm>
            <a:off x="1143000" y="5463522"/>
            <a:ext cx="8986580" cy="650311"/>
          </a:xfrm>
        </p:spPr>
        <p:txBody>
          <a:bodyPr>
            <a:normAutofit/>
          </a:bodyPr>
          <a:lstStyle>
            <a:lvl1pPr marL="0" indent="0" algn="l">
              <a:lnSpc>
                <a:spcPct val="10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1F44ED-7973-4A99-B2CA-A8962BCE0D5D}"/>
              </a:ext>
            </a:extLst>
          </p:cNvPr>
          <p:cNvSpPr>
            <a:spLocks noGrp="1"/>
          </p:cNvSpPr>
          <p:nvPr>
            <p:ph type="dt" sz="half" idx="10"/>
          </p:nvPr>
        </p:nvSpPr>
        <p:spPr/>
        <p:txBody>
          <a:bodyPr/>
          <a:lstStyle/>
          <a:p>
            <a:fld id="{3CADBD16-5BFB-4D9F-9646-C75D1B53BBB6}" type="datetimeFigureOut">
              <a:rPr lang="en-US" smtClean="0"/>
              <a:t>7/12/22</a:t>
            </a:fld>
            <a:endParaRPr lang="en-US"/>
          </a:p>
        </p:txBody>
      </p:sp>
      <p:sp>
        <p:nvSpPr>
          <p:cNvPr id="5" name="Footer Placeholder 4">
            <a:extLst>
              <a:ext uri="{FF2B5EF4-FFF2-40B4-BE49-F238E27FC236}">
                <a16:creationId xmlns:a16="http://schemas.microsoft.com/office/drawing/2014/main" id="{08DF96F2-D6BE-49AC-A605-5AE87C3F2F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7FC50-B13C-4B63-AE64-F71A6EDE63B6}"/>
              </a:ext>
            </a:extLst>
          </p:cNvPr>
          <p:cNvSpPr>
            <a:spLocks noGrp="1"/>
          </p:cNvSpPr>
          <p:nvPr>
            <p:ph type="sldNum" sz="quarter" idx="12"/>
          </p:nvPr>
        </p:nvSpPr>
        <p:spPr/>
        <p:txBody>
          <a:bodyPr/>
          <a:lstStyle/>
          <a:p>
            <a:fld id="{C0722274-0FAA-4649-AA4E-4210F4F32167}" type="slidenum">
              <a:rPr lang="en-US" smtClean="0"/>
              <a:t>‹#›</a:t>
            </a:fld>
            <a:endParaRPr lang="en-US"/>
          </a:p>
        </p:txBody>
      </p:sp>
      <p:cxnSp>
        <p:nvCxnSpPr>
          <p:cNvPr id="12" name="Straight Connector 11">
            <a:extLst>
              <a:ext uri="{FF2B5EF4-FFF2-40B4-BE49-F238E27FC236}">
                <a16:creationId xmlns:a16="http://schemas.microsoft.com/office/drawing/2014/main" id="{4C75A547-BCD1-42BE-966E-53CA0AB93165}"/>
              </a:ext>
            </a:extLst>
          </p:cNvPr>
          <p:cNvCxnSpPr>
            <a:cxnSpLocks/>
          </p:cNvCxnSpPr>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8414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A3BF2-BCE9-47D7-B1C0-1F0E4936B6B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92722E9-C3E4-48AF-996A-495AE659FA6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C9E516-382B-4845-93BF-20C16EE0DB05}"/>
              </a:ext>
            </a:extLst>
          </p:cNvPr>
          <p:cNvSpPr>
            <a:spLocks noGrp="1"/>
          </p:cNvSpPr>
          <p:nvPr>
            <p:ph type="dt" sz="half" idx="10"/>
          </p:nvPr>
        </p:nvSpPr>
        <p:spPr/>
        <p:txBody>
          <a:bodyPr/>
          <a:lstStyle/>
          <a:p>
            <a:fld id="{3CADBD16-5BFB-4D9F-9646-C75D1B53BBB6}" type="datetimeFigureOut">
              <a:rPr lang="en-US" smtClean="0"/>
              <a:t>7/12/22</a:t>
            </a:fld>
            <a:endParaRPr lang="en-US"/>
          </a:p>
        </p:txBody>
      </p:sp>
      <p:sp>
        <p:nvSpPr>
          <p:cNvPr id="5" name="Footer Placeholder 4">
            <a:extLst>
              <a:ext uri="{FF2B5EF4-FFF2-40B4-BE49-F238E27FC236}">
                <a16:creationId xmlns:a16="http://schemas.microsoft.com/office/drawing/2014/main" id="{EAB96E16-F168-442A-843C-5D490D54B0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A61BEA-A969-437A-BD8B-CB1B709AD430}"/>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23588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6528449-3E11-45FF-BF3A-651867603E75}"/>
              </a:ext>
            </a:extLst>
          </p:cNvPr>
          <p:cNvSpPr>
            <a:spLocks noGrp="1"/>
          </p:cNvSpPr>
          <p:nvPr>
            <p:ph type="title" orient="vert"/>
          </p:nvPr>
        </p:nvSpPr>
        <p:spPr>
          <a:xfrm>
            <a:off x="8572500" y="870625"/>
            <a:ext cx="2476499" cy="5029201"/>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C0EAB0-2DFA-4CBA-86B1-1826EF523D4D}"/>
              </a:ext>
            </a:extLst>
          </p:cNvPr>
          <p:cNvSpPr>
            <a:spLocks noGrp="1"/>
          </p:cNvSpPr>
          <p:nvPr>
            <p:ph type="body" orient="vert" idx="1"/>
          </p:nvPr>
        </p:nvSpPr>
        <p:spPr>
          <a:xfrm>
            <a:off x="1143000" y="870625"/>
            <a:ext cx="7324928" cy="5029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A22F89-E1F5-45D7-945A-8A2886C4BA59}"/>
              </a:ext>
            </a:extLst>
          </p:cNvPr>
          <p:cNvSpPr>
            <a:spLocks noGrp="1"/>
          </p:cNvSpPr>
          <p:nvPr>
            <p:ph type="dt" sz="half" idx="10"/>
          </p:nvPr>
        </p:nvSpPr>
        <p:spPr/>
        <p:txBody>
          <a:bodyPr/>
          <a:lstStyle/>
          <a:p>
            <a:fld id="{3CADBD16-5BFB-4D9F-9646-C75D1B53BBB6}" type="datetimeFigureOut">
              <a:rPr lang="en-US" smtClean="0"/>
              <a:t>7/12/22</a:t>
            </a:fld>
            <a:endParaRPr lang="en-US"/>
          </a:p>
        </p:txBody>
      </p:sp>
      <p:sp>
        <p:nvSpPr>
          <p:cNvPr id="5" name="Footer Placeholder 4">
            <a:extLst>
              <a:ext uri="{FF2B5EF4-FFF2-40B4-BE49-F238E27FC236}">
                <a16:creationId xmlns:a16="http://schemas.microsoft.com/office/drawing/2014/main" id="{637E7E82-5FB8-4289-AD0C-0BA788E147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5A4046-1A2C-41F5-A177-1C3919C20569}"/>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148112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CD6F3-88F1-4195-8395-57AA096BB3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D8D06C-EB08-40B3-AFB3-A62F4411221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03962F-B413-4C4C-A490-724DDB9E7DB9}"/>
              </a:ext>
            </a:extLst>
          </p:cNvPr>
          <p:cNvSpPr>
            <a:spLocks noGrp="1"/>
          </p:cNvSpPr>
          <p:nvPr>
            <p:ph type="dt" sz="half" idx="10"/>
          </p:nvPr>
        </p:nvSpPr>
        <p:spPr/>
        <p:txBody>
          <a:bodyPr/>
          <a:lstStyle/>
          <a:p>
            <a:fld id="{3CADBD16-5BFB-4D9F-9646-C75D1B53BBB6}" type="datetimeFigureOut">
              <a:rPr lang="en-US" smtClean="0"/>
              <a:t>7/12/22</a:t>
            </a:fld>
            <a:endParaRPr lang="en-US"/>
          </a:p>
        </p:txBody>
      </p:sp>
      <p:sp>
        <p:nvSpPr>
          <p:cNvPr id="5" name="Footer Placeholder 4">
            <a:extLst>
              <a:ext uri="{FF2B5EF4-FFF2-40B4-BE49-F238E27FC236}">
                <a16:creationId xmlns:a16="http://schemas.microsoft.com/office/drawing/2014/main" id="{02871813-4E87-4C04-835D-76246010B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22BA3-033C-491E-A045-F0052AC19A8C}"/>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16174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E19AD-2EDD-4B4F-9F9E-46A4441847A6}"/>
              </a:ext>
            </a:extLst>
          </p:cNvPr>
          <p:cNvSpPr>
            <a:spLocks noGrp="1"/>
          </p:cNvSpPr>
          <p:nvPr>
            <p:ph type="title"/>
          </p:nvPr>
        </p:nvSpPr>
        <p:spPr>
          <a:xfrm>
            <a:off x="1143000" y="1709738"/>
            <a:ext cx="8520952" cy="2852737"/>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00EE5927-21D5-4EBA-A112-CAD1BD38BCB1}"/>
              </a:ext>
            </a:extLst>
          </p:cNvPr>
          <p:cNvSpPr>
            <a:spLocks noGrp="1"/>
          </p:cNvSpPr>
          <p:nvPr>
            <p:ph type="body" idx="1"/>
          </p:nvPr>
        </p:nvSpPr>
        <p:spPr>
          <a:xfrm>
            <a:off x="1143000" y="4589466"/>
            <a:ext cx="8520952" cy="813266"/>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CEF0D16-9D87-4D76-A5A5-534E24B7DD25}"/>
              </a:ext>
            </a:extLst>
          </p:cNvPr>
          <p:cNvSpPr>
            <a:spLocks noGrp="1"/>
          </p:cNvSpPr>
          <p:nvPr>
            <p:ph type="dt" sz="half" idx="10"/>
          </p:nvPr>
        </p:nvSpPr>
        <p:spPr/>
        <p:txBody>
          <a:bodyPr/>
          <a:lstStyle/>
          <a:p>
            <a:fld id="{3CADBD16-5BFB-4D9F-9646-C75D1B53BBB6}" type="datetimeFigureOut">
              <a:rPr lang="en-US" smtClean="0"/>
              <a:t>7/12/22</a:t>
            </a:fld>
            <a:endParaRPr lang="en-US"/>
          </a:p>
        </p:txBody>
      </p:sp>
      <p:sp>
        <p:nvSpPr>
          <p:cNvPr id="5" name="Footer Placeholder 4">
            <a:extLst>
              <a:ext uri="{FF2B5EF4-FFF2-40B4-BE49-F238E27FC236}">
                <a16:creationId xmlns:a16="http://schemas.microsoft.com/office/drawing/2014/main" id="{5965F387-5AAC-45D0-ABCE-B1CF4BC7E0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8AF6FE-0006-4F40-A7FB-E0FDBADF7548}"/>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937604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AADE-587E-4574-B21B-7ABDE5A236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2F9DA5-4DFB-4211-A58A-FFD842C27A65}"/>
              </a:ext>
            </a:extLst>
          </p:cNvPr>
          <p:cNvSpPr>
            <a:spLocks noGrp="1"/>
          </p:cNvSpPr>
          <p:nvPr>
            <p:ph sz="half" idx="1"/>
          </p:nvPr>
        </p:nvSpPr>
        <p:spPr>
          <a:xfrm>
            <a:off x="1143000" y="2339501"/>
            <a:ext cx="4798979"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A99F26-66AF-4614-91CE-C93A24BAC23A}"/>
              </a:ext>
            </a:extLst>
          </p:cNvPr>
          <p:cNvSpPr>
            <a:spLocks noGrp="1"/>
          </p:cNvSpPr>
          <p:nvPr>
            <p:ph sz="half" idx="2"/>
          </p:nvPr>
        </p:nvSpPr>
        <p:spPr>
          <a:xfrm>
            <a:off x="6250020" y="2339501"/>
            <a:ext cx="4798980" cy="35505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8F678E-59B5-4DF9-ABCB-506B9CB701CC}"/>
              </a:ext>
            </a:extLst>
          </p:cNvPr>
          <p:cNvSpPr>
            <a:spLocks noGrp="1"/>
          </p:cNvSpPr>
          <p:nvPr>
            <p:ph type="dt" sz="half" idx="10"/>
          </p:nvPr>
        </p:nvSpPr>
        <p:spPr/>
        <p:txBody>
          <a:bodyPr/>
          <a:lstStyle/>
          <a:p>
            <a:fld id="{3CADBD16-5BFB-4D9F-9646-C75D1B53BBB6}" type="datetimeFigureOut">
              <a:rPr lang="en-US" smtClean="0"/>
              <a:t>7/12/22</a:t>
            </a:fld>
            <a:endParaRPr lang="en-US"/>
          </a:p>
        </p:txBody>
      </p:sp>
      <p:sp>
        <p:nvSpPr>
          <p:cNvPr id="6" name="Footer Placeholder 5">
            <a:extLst>
              <a:ext uri="{FF2B5EF4-FFF2-40B4-BE49-F238E27FC236}">
                <a16:creationId xmlns:a16="http://schemas.microsoft.com/office/drawing/2014/main" id="{18B50A53-317B-444A-9BA2-F69CDBF5D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269A1-B0FB-4C8F-B6AA-0718C92D3D2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4079563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12BBBF-42B2-4A5D-B145-46983A530170}"/>
              </a:ext>
            </a:extLst>
          </p:cNvPr>
          <p:cNvSpPr>
            <a:spLocks noGrp="1"/>
          </p:cNvSpPr>
          <p:nvPr>
            <p:ph type="title"/>
          </p:nvPr>
        </p:nvSpPr>
        <p:spPr>
          <a:xfrm>
            <a:off x="1143000" y="1133272"/>
            <a:ext cx="9905999" cy="846307"/>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04BE44-5271-4B5D-B649-35E3AF20B48F}"/>
              </a:ext>
            </a:extLst>
          </p:cNvPr>
          <p:cNvSpPr>
            <a:spLocks noGrp="1"/>
          </p:cNvSpPr>
          <p:nvPr>
            <p:ph type="body" idx="1"/>
          </p:nvPr>
        </p:nvSpPr>
        <p:spPr>
          <a:xfrm>
            <a:off x="1142999" y="2067127"/>
            <a:ext cx="4798980"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D7891E-0C0A-4688-97DD-C0715E322194}"/>
              </a:ext>
            </a:extLst>
          </p:cNvPr>
          <p:cNvSpPr>
            <a:spLocks noGrp="1"/>
          </p:cNvSpPr>
          <p:nvPr>
            <p:ph sz="half" idx="2"/>
          </p:nvPr>
        </p:nvSpPr>
        <p:spPr>
          <a:xfrm>
            <a:off x="1143001" y="2864795"/>
            <a:ext cx="4798978" cy="3025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5EAF30-3412-49B0-93D1-596CC2695B26}"/>
              </a:ext>
            </a:extLst>
          </p:cNvPr>
          <p:cNvSpPr>
            <a:spLocks noGrp="1"/>
          </p:cNvSpPr>
          <p:nvPr>
            <p:ph type="body" sz="quarter" idx="3"/>
          </p:nvPr>
        </p:nvSpPr>
        <p:spPr>
          <a:xfrm>
            <a:off x="6250018" y="2067127"/>
            <a:ext cx="4798981" cy="710119"/>
          </a:xfrm>
        </p:spPr>
        <p:txBody>
          <a:bodyPr anchor="b">
            <a:normAutofit/>
          </a:bodyPr>
          <a:lstStyle>
            <a:lvl1pPr marL="0" indent="0">
              <a:buNone/>
              <a:defRPr sz="20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07B9B7-F41C-4314-9F0C-BB84547FB8CA}"/>
              </a:ext>
            </a:extLst>
          </p:cNvPr>
          <p:cNvSpPr>
            <a:spLocks noGrp="1"/>
          </p:cNvSpPr>
          <p:nvPr>
            <p:ph sz="quarter" idx="4"/>
          </p:nvPr>
        </p:nvSpPr>
        <p:spPr>
          <a:xfrm>
            <a:off x="6250019" y="2864795"/>
            <a:ext cx="4798982" cy="30253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421587F-6AFC-4906-86EB-6B0A86EEF300}"/>
              </a:ext>
            </a:extLst>
          </p:cNvPr>
          <p:cNvSpPr>
            <a:spLocks noGrp="1"/>
          </p:cNvSpPr>
          <p:nvPr>
            <p:ph type="dt" sz="half" idx="10"/>
          </p:nvPr>
        </p:nvSpPr>
        <p:spPr/>
        <p:txBody>
          <a:bodyPr/>
          <a:lstStyle/>
          <a:p>
            <a:fld id="{3CADBD16-5BFB-4D9F-9646-C75D1B53BBB6}" type="datetimeFigureOut">
              <a:rPr lang="en-US" smtClean="0"/>
              <a:t>7/12/22</a:t>
            </a:fld>
            <a:endParaRPr lang="en-US"/>
          </a:p>
        </p:txBody>
      </p:sp>
      <p:sp>
        <p:nvSpPr>
          <p:cNvPr id="8" name="Footer Placeholder 7">
            <a:extLst>
              <a:ext uri="{FF2B5EF4-FFF2-40B4-BE49-F238E27FC236}">
                <a16:creationId xmlns:a16="http://schemas.microsoft.com/office/drawing/2014/main" id="{354BE2C5-583B-49BC-9864-B01EEF79874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39B236-45F5-4CC6-8D53-A6903A1CC8B3}"/>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143974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6B206-0678-4577-B79F-760526A5FD76}"/>
              </a:ext>
            </a:extLst>
          </p:cNvPr>
          <p:cNvSpPr>
            <a:spLocks noGrp="1"/>
          </p:cNvSpPr>
          <p:nvPr>
            <p:ph type="title"/>
          </p:nvPr>
        </p:nvSpPr>
        <p:spPr>
          <a:xfrm>
            <a:off x="2019300" y="1322615"/>
            <a:ext cx="8175171" cy="4212771"/>
          </a:xfrm>
        </p:spPr>
        <p:txBody>
          <a:bodyPr/>
          <a:lstStyle>
            <a:lvl1pPr algn="ctr">
              <a:defRPr/>
            </a:lvl1pPr>
          </a:lstStyle>
          <a:p>
            <a:r>
              <a:rPr lang="en-US"/>
              <a:t>Click to edit Master title style</a:t>
            </a:r>
          </a:p>
        </p:txBody>
      </p:sp>
      <p:sp>
        <p:nvSpPr>
          <p:cNvPr id="3" name="Date Placeholder 2">
            <a:extLst>
              <a:ext uri="{FF2B5EF4-FFF2-40B4-BE49-F238E27FC236}">
                <a16:creationId xmlns:a16="http://schemas.microsoft.com/office/drawing/2014/main" id="{E6D5FCB8-AFD3-4801-BBD6-9548F4CF7C86}"/>
              </a:ext>
            </a:extLst>
          </p:cNvPr>
          <p:cNvSpPr>
            <a:spLocks noGrp="1"/>
          </p:cNvSpPr>
          <p:nvPr>
            <p:ph type="dt" sz="half" idx="10"/>
          </p:nvPr>
        </p:nvSpPr>
        <p:spPr/>
        <p:txBody>
          <a:bodyPr/>
          <a:lstStyle/>
          <a:p>
            <a:fld id="{3CADBD16-5BFB-4D9F-9646-C75D1B53BBB6}" type="datetimeFigureOut">
              <a:rPr lang="en-US" smtClean="0"/>
              <a:t>7/12/22</a:t>
            </a:fld>
            <a:endParaRPr lang="en-US"/>
          </a:p>
        </p:txBody>
      </p:sp>
      <p:sp>
        <p:nvSpPr>
          <p:cNvPr id="4" name="Footer Placeholder 3">
            <a:extLst>
              <a:ext uri="{FF2B5EF4-FFF2-40B4-BE49-F238E27FC236}">
                <a16:creationId xmlns:a16="http://schemas.microsoft.com/office/drawing/2014/main" id="{0F6DACF8-CBC0-416B-B28E-EE18C42383B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70C7421-FF49-4CE9-87D0-2B4FFE0E3DC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27783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19CBFE-15AA-4447-9F9C-D8B0BEB242DA}"/>
              </a:ext>
            </a:extLst>
          </p:cNvPr>
          <p:cNvSpPr>
            <a:spLocks noGrp="1"/>
          </p:cNvSpPr>
          <p:nvPr>
            <p:ph type="dt" sz="half" idx="10"/>
          </p:nvPr>
        </p:nvSpPr>
        <p:spPr/>
        <p:txBody>
          <a:bodyPr/>
          <a:lstStyle/>
          <a:p>
            <a:fld id="{3CADBD16-5BFB-4D9F-9646-C75D1B53BBB6}" type="datetimeFigureOut">
              <a:rPr lang="en-US" smtClean="0"/>
              <a:t>7/12/22</a:t>
            </a:fld>
            <a:endParaRPr lang="en-US"/>
          </a:p>
        </p:txBody>
      </p:sp>
      <p:sp>
        <p:nvSpPr>
          <p:cNvPr id="3" name="Footer Placeholder 2">
            <a:extLst>
              <a:ext uri="{FF2B5EF4-FFF2-40B4-BE49-F238E27FC236}">
                <a16:creationId xmlns:a16="http://schemas.microsoft.com/office/drawing/2014/main" id="{C6B48227-EC1E-4063-9682-891A2DB1A84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22C6A63-C3F4-4563-A542-9A41AC946C32}"/>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145000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900C1-FE18-461C-801C-8626C7759861}"/>
              </a:ext>
            </a:extLst>
          </p:cNvPr>
          <p:cNvSpPr>
            <a:spLocks noGrp="1"/>
          </p:cNvSpPr>
          <p:nvPr>
            <p:ph type="title"/>
          </p:nvPr>
        </p:nvSpPr>
        <p:spPr>
          <a:xfrm>
            <a:off x="1143000" y="1600200"/>
            <a:ext cx="3932237" cy="1964986"/>
          </a:xfrm>
        </p:spPr>
        <p:txBody>
          <a:bodyPr anchor="b">
            <a:normAutofit/>
          </a:bodyPr>
          <a:lstStyle>
            <a:lvl1pPr>
              <a:lnSpc>
                <a:spcPct val="110000"/>
              </a:lnSpc>
              <a:defRPr sz="2400" cap="all" spc="300" baseline="0"/>
            </a:lvl1pPr>
          </a:lstStyle>
          <a:p>
            <a:r>
              <a:rPr lang="en-US"/>
              <a:t>Click to edit Master title style</a:t>
            </a:r>
          </a:p>
        </p:txBody>
      </p:sp>
      <p:sp>
        <p:nvSpPr>
          <p:cNvPr id="3" name="Content Placeholder 2">
            <a:extLst>
              <a:ext uri="{FF2B5EF4-FFF2-40B4-BE49-F238E27FC236}">
                <a16:creationId xmlns:a16="http://schemas.microsoft.com/office/drawing/2014/main" id="{AB14CFF3-3406-49E3-9D5A-1BE90FFA508E}"/>
              </a:ext>
            </a:extLst>
          </p:cNvPr>
          <p:cNvSpPr>
            <a:spLocks noGrp="1"/>
          </p:cNvSpPr>
          <p:nvPr>
            <p:ph idx="1"/>
          </p:nvPr>
        </p:nvSpPr>
        <p:spPr>
          <a:xfrm>
            <a:off x="5627451" y="987425"/>
            <a:ext cx="5421548"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33D14FF-9082-4BBA-BC7A-F4C5B78599C5}"/>
              </a:ext>
            </a:extLst>
          </p:cNvPr>
          <p:cNvSpPr>
            <a:spLocks noGrp="1"/>
          </p:cNvSpPr>
          <p:nvPr>
            <p:ph type="body" sz="half" idx="2"/>
          </p:nvPr>
        </p:nvSpPr>
        <p:spPr>
          <a:xfrm>
            <a:off x="1143000" y="3662464"/>
            <a:ext cx="3932237" cy="2206523"/>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5A2726-EB8E-4DF7-9A1B-F03BD8C7179E}"/>
              </a:ext>
            </a:extLst>
          </p:cNvPr>
          <p:cNvSpPr>
            <a:spLocks noGrp="1"/>
          </p:cNvSpPr>
          <p:nvPr>
            <p:ph type="dt" sz="half" idx="10"/>
          </p:nvPr>
        </p:nvSpPr>
        <p:spPr/>
        <p:txBody>
          <a:bodyPr/>
          <a:lstStyle/>
          <a:p>
            <a:fld id="{3CADBD16-5BFB-4D9F-9646-C75D1B53BBB6}" type="datetimeFigureOut">
              <a:rPr lang="en-US" smtClean="0"/>
              <a:t>7/12/22</a:t>
            </a:fld>
            <a:endParaRPr lang="en-US"/>
          </a:p>
        </p:txBody>
      </p:sp>
      <p:sp>
        <p:nvSpPr>
          <p:cNvPr id="6" name="Footer Placeholder 5">
            <a:extLst>
              <a:ext uri="{FF2B5EF4-FFF2-40B4-BE49-F238E27FC236}">
                <a16:creationId xmlns:a16="http://schemas.microsoft.com/office/drawing/2014/main" id="{8D9929BE-611C-4FE6-B0A5-E0FF9DF9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B90B32-1D0E-4BCD-8850-59EA235F7EB4}"/>
              </a:ext>
            </a:extLst>
          </p:cNvPr>
          <p:cNvSpPr>
            <a:spLocks noGrp="1"/>
          </p:cNvSpPr>
          <p:nvPr>
            <p:ph type="sldNum" sz="quarter" idx="12"/>
          </p:nvPr>
        </p:nvSpPr>
        <p:spPr/>
        <p:txBody>
          <a:bodyPr/>
          <a:lstStyle/>
          <a:p>
            <a:fld id="{C0722274-0FAA-4649-AA4E-4210F4F32167}" type="slidenum">
              <a:rPr lang="en-US" smtClean="0"/>
              <a:t>‹#›</a:t>
            </a:fld>
            <a:endParaRPr lang="en-US"/>
          </a:p>
        </p:txBody>
      </p:sp>
    </p:spTree>
    <p:extLst>
      <p:ext uri="{BB962C8B-B14F-4D97-AF65-F5344CB8AC3E}">
        <p14:creationId xmlns:p14="http://schemas.microsoft.com/office/powerpoint/2010/main" val="39136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CA1460E-1069-4FCA-B04E-28F77C861046}"/>
              </a:ext>
            </a:extLst>
          </p:cNvPr>
          <p:cNvSpPr>
            <a:spLocks noGrp="1"/>
          </p:cNvSpPr>
          <p:nvPr>
            <p:ph type="pic" idx="1"/>
          </p:nvPr>
        </p:nvSpPr>
        <p:spPr>
          <a:xfrm>
            <a:off x="5513614" y="987425"/>
            <a:ext cx="55353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138C1E-867B-4FE9-8783-9B1246AEB797}"/>
              </a:ext>
            </a:extLst>
          </p:cNvPr>
          <p:cNvSpPr>
            <a:spLocks noGrp="1"/>
          </p:cNvSpPr>
          <p:nvPr>
            <p:ph type="body" sz="half" idx="2"/>
          </p:nvPr>
        </p:nvSpPr>
        <p:spPr>
          <a:xfrm>
            <a:off x="1143000" y="3657601"/>
            <a:ext cx="3932236" cy="2211388"/>
          </a:xfrm>
        </p:spPr>
        <p:txBody>
          <a:bodyPr/>
          <a:lstStyle>
            <a:lvl1pPr marL="0" indent="0">
              <a:buNone/>
              <a:defRPr sz="1600" i="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721568-4870-46F2-9F7E-F410702012D9}"/>
              </a:ext>
            </a:extLst>
          </p:cNvPr>
          <p:cNvSpPr>
            <a:spLocks noGrp="1"/>
          </p:cNvSpPr>
          <p:nvPr>
            <p:ph type="dt" sz="half" idx="10"/>
          </p:nvPr>
        </p:nvSpPr>
        <p:spPr/>
        <p:txBody>
          <a:bodyPr/>
          <a:lstStyle/>
          <a:p>
            <a:fld id="{3CADBD16-5BFB-4D9F-9646-C75D1B53BBB6}" type="datetimeFigureOut">
              <a:rPr lang="en-US" smtClean="0"/>
              <a:t>7/12/22</a:t>
            </a:fld>
            <a:endParaRPr lang="en-US"/>
          </a:p>
        </p:txBody>
      </p:sp>
      <p:sp>
        <p:nvSpPr>
          <p:cNvPr id="6" name="Footer Placeholder 5">
            <a:extLst>
              <a:ext uri="{FF2B5EF4-FFF2-40B4-BE49-F238E27FC236}">
                <a16:creationId xmlns:a16="http://schemas.microsoft.com/office/drawing/2014/main" id="{0BB3CC65-0E73-45A1-9D4F-3F4559B3B6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58C58CD-9BC3-431E-A7B4-D596A7F06C5E}"/>
              </a:ext>
            </a:extLst>
          </p:cNvPr>
          <p:cNvSpPr>
            <a:spLocks noGrp="1"/>
          </p:cNvSpPr>
          <p:nvPr>
            <p:ph type="sldNum" sz="quarter" idx="12"/>
          </p:nvPr>
        </p:nvSpPr>
        <p:spPr/>
        <p:txBody>
          <a:bodyPr/>
          <a:lstStyle/>
          <a:p>
            <a:fld id="{C0722274-0FAA-4649-AA4E-4210F4F32167}" type="slidenum">
              <a:rPr lang="en-US" smtClean="0"/>
              <a:t>‹#›</a:t>
            </a:fld>
            <a:endParaRPr lang="en-US"/>
          </a:p>
        </p:txBody>
      </p:sp>
      <p:sp>
        <p:nvSpPr>
          <p:cNvPr id="2" name="Title 1">
            <a:extLst>
              <a:ext uri="{FF2B5EF4-FFF2-40B4-BE49-F238E27FC236}">
                <a16:creationId xmlns:a16="http://schemas.microsoft.com/office/drawing/2014/main" id="{2368F756-D171-474C-8B1A-C818032F6F78}"/>
              </a:ext>
            </a:extLst>
          </p:cNvPr>
          <p:cNvSpPr>
            <a:spLocks noGrp="1"/>
          </p:cNvSpPr>
          <p:nvPr>
            <p:ph type="title"/>
          </p:nvPr>
        </p:nvSpPr>
        <p:spPr>
          <a:xfrm>
            <a:off x="1143000" y="1600201"/>
            <a:ext cx="3932236" cy="1959428"/>
          </a:xfrm>
        </p:spPr>
        <p:txBody>
          <a:bodyPr anchor="b">
            <a:normAutofit/>
          </a:bodyPr>
          <a:lstStyle>
            <a:lvl1pPr>
              <a:lnSpc>
                <a:spcPct val="110000"/>
              </a:lnSpc>
              <a:defRPr sz="2400" cap="all" spc="300" baseline="0"/>
            </a:lvl1pPr>
          </a:lstStyle>
          <a:p>
            <a:r>
              <a:rPr lang="en-US"/>
              <a:t>Click to edit Master title style</a:t>
            </a:r>
          </a:p>
        </p:txBody>
      </p:sp>
    </p:spTree>
    <p:extLst>
      <p:ext uri="{BB962C8B-B14F-4D97-AF65-F5344CB8AC3E}">
        <p14:creationId xmlns:p14="http://schemas.microsoft.com/office/powerpoint/2010/main" val="2038241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Lst>
          </p:cNvPr>
          <p:cNvSpPr/>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Lst>
          </p:cNvPr>
          <p:cNvSpPr/>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Lst>
          </p:cNvPr>
          <p:cNvCxnSpPr>
            <a:cxnSpLocks/>
          </p:cNvCxnSpPr>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Title Placeholder 1">
            <a:extLst>
              <a:ext uri="{FF2B5EF4-FFF2-40B4-BE49-F238E27FC236}">
                <a16:creationId xmlns:a16="http://schemas.microsoft.com/office/drawing/2014/main" id="{0BA018A2-815D-41B0-A189-FDF7A5E88891}"/>
              </a:ext>
            </a:extLst>
          </p:cNvPr>
          <p:cNvSpPr>
            <a:spLocks noGrp="1"/>
          </p:cNvSpPr>
          <p:nvPr>
            <p:ph type="title"/>
          </p:nvPr>
        </p:nvSpPr>
        <p:spPr>
          <a:xfrm>
            <a:off x="1143000" y="872935"/>
            <a:ext cx="9905999" cy="136089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DFAE63-1276-4C7C-BFF5-F5DF1CDB23E5}"/>
              </a:ext>
            </a:extLst>
          </p:cNvPr>
          <p:cNvSpPr>
            <a:spLocks noGrp="1"/>
          </p:cNvSpPr>
          <p:nvPr>
            <p:ph type="body" idx="1"/>
          </p:nvPr>
        </p:nvSpPr>
        <p:spPr>
          <a:xfrm>
            <a:off x="1143000" y="2332026"/>
            <a:ext cx="9905999" cy="35671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380268-2D73-487C-843B-51648AE18194}"/>
              </a:ext>
            </a:extLst>
          </p:cNvPr>
          <p:cNvSpPr>
            <a:spLocks noGrp="1"/>
          </p:cNvSpPr>
          <p:nvPr>
            <p:ph type="dt" sz="half" idx="2"/>
          </p:nvPr>
        </p:nvSpPr>
        <p:spPr>
          <a:xfrm>
            <a:off x="7388157" y="6356350"/>
            <a:ext cx="3093395" cy="365125"/>
          </a:xfrm>
          <a:prstGeom prst="rect">
            <a:avLst/>
          </a:prstGeom>
        </p:spPr>
        <p:txBody>
          <a:bodyPr vert="horz" lIns="91440" tIns="45720" rIns="91440" bIns="45720" rtlCol="0" anchor="ctr"/>
          <a:lstStyle>
            <a:lvl1pPr algn="r">
              <a:defRPr sz="1050">
                <a:solidFill>
                  <a:schemeClr val="tx1"/>
                </a:solidFill>
              </a:defRPr>
            </a:lvl1pPr>
          </a:lstStyle>
          <a:p>
            <a:fld id="{3CADBD16-5BFB-4D9F-9646-C75D1B53BBB6}" type="datetimeFigureOut">
              <a:rPr lang="en-US" smtClean="0"/>
              <a:pPr/>
              <a:t>7/12/22</a:t>
            </a:fld>
            <a:endParaRPr lang="en-US"/>
          </a:p>
        </p:txBody>
      </p:sp>
      <p:sp>
        <p:nvSpPr>
          <p:cNvPr id="5" name="Footer Placeholder 4">
            <a:extLst>
              <a:ext uri="{FF2B5EF4-FFF2-40B4-BE49-F238E27FC236}">
                <a16:creationId xmlns:a16="http://schemas.microsoft.com/office/drawing/2014/main" id="{99F61E6D-D51F-4BD7-B59D-19AF179177B8}"/>
              </a:ext>
            </a:extLst>
          </p:cNvPr>
          <p:cNvSpPr>
            <a:spLocks noGrp="1"/>
          </p:cNvSpPr>
          <p:nvPr>
            <p:ph type="ftr" sz="quarter" idx="3"/>
          </p:nvPr>
        </p:nvSpPr>
        <p:spPr>
          <a:xfrm>
            <a:off x="1143000" y="6356350"/>
            <a:ext cx="3959157" cy="365125"/>
          </a:xfrm>
          <a:prstGeom prst="rect">
            <a:avLst/>
          </a:prstGeom>
        </p:spPr>
        <p:txBody>
          <a:bodyPr vert="horz" lIns="91440" tIns="45720" rIns="91440" bIns="45720" rtlCol="0" anchor="ctr"/>
          <a:lstStyle>
            <a:lvl1pPr algn="l">
              <a:defRPr sz="105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127701B1-1C93-41C2-AEE1-815DEA51B962}"/>
              </a:ext>
            </a:extLst>
          </p:cNvPr>
          <p:cNvSpPr>
            <a:spLocks noGrp="1"/>
          </p:cNvSpPr>
          <p:nvPr>
            <p:ph type="sldNum" sz="quarter" idx="4"/>
          </p:nvPr>
        </p:nvSpPr>
        <p:spPr>
          <a:xfrm>
            <a:off x="10423186" y="6356350"/>
            <a:ext cx="625813" cy="365125"/>
          </a:xfrm>
          <a:prstGeom prst="rect">
            <a:avLst/>
          </a:prstGeom>
        </p:spPr>
        <p:txBody>
          <a:bodyPr vert="horz" lIns="91440" tIns="45720" rIns="91440" bIns="45720" rtlCol="0" anchor="ctr"/>
          <a:lstStyle>
            <a:lvl1pPr algn="r">
              <a:defRPr sz="1050">
                <a:solidFill>
                  <a:schemeClr val="tx1"/>
                </a:solidFill>
              </a:defRPr>
            </a:lvl1pPr>
          </a:lstStyle>
          <a:p>
            <a:fld id="{C0722274-0FAA-4649-AA4E-4210F4F32167}" type="slidenum">
              <a:rPr lang="en-US" smtClean="0"/>
              <a:pPr/>
              <a:t>‹#›</a:t>
            </a:fld>
            <a:endParaRPr lang="en-US"/>
          </a:p>
        </p:txBody>
      </p:sp>
    </p:spTree>
    <p:extLst>
      <p:ext uri="{BB962C8B-B14F-4D97-AF65-F5344CB8AC3E}">
        <p14:creationId xmlns:p14="http://schemas.microsoft.com/office/powerpoint/2010/main" val="1913984581"/>
      </p:ext>
    </p:extLst>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64" r:id="rId6"/>
    <p:sldLayoutId id="2147483760" r:id="rId7"/>
    <p:sldLayoutId id="2147483761" r:id="rId8"/>
    <p:sldLayoutId id="2147483762" r:id="rId9"/>
    <p:sldLayoutId id="2147483763" r:id="rId10"/>
    <p:sldLayoutId id="2147483765" r:id="rId11"/>
  </p:sldLayoutIdLst>
  <p:txStyles>
    <p:titleStyle>
      <a:lvl1pPr algn="l" defTabSz="914400" rtl="0" eaLnBrk="1" latinLnBrk="0" hangingPunct="1">
        <a:lnSpc>
          <a:spcPct val="10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228600" indent="0" algn="l" defTabSz="914400" rtl="0" eaLnBrk="1" latinLnBrk="0" hangingPunct="1">
        <a:lnSpc>
          <a:spcPct val="120000"/>
        </a:lnSpc>
        <a:spcBef>
          <a:spcPts val="500"/>
        </a:spcBef>
        <a:buFontTx/>
        <a:buNone/>
        <a:defRPr sz="1800" i="1" kern="1200">
          <a:solidFill>
            <a:schemeClr val="tx1"/>
          </a:solidFill>
          <a:latin typeface="+mn-lt"/>
          <a:ea typeface="+mn-ea"/>
          <a:cs typeface="+mn-cs"/>
        </a:defRPr>
      </a:lvl2pPr>
      <a:lvl3pPr marL="4572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502920" indent="0" algn="l" defTabSz="914400" rtl="0" eaLnBrk="1" latinLnBrk="0" hangingPunct="1">
        <a:lnSpc>
          <a:spcPct val="120000"/>
        </a:lnSpc>
        <a:spcBef>
          <a:spcPts val="500"/>
        </a:spcBef>
        <a:buFontTx/>
        <a:buNone/>
        <a:defRPr sz="1400" i="1" kern="1200">
          <a:solidFill>
            <a:schemeClr val="tx1"/>
          </a:solidFill>
          <a:latin typeface="+mn-lt"/>
          <a:ea typeface="+mn-ea"/>
          <a:cs typeface="+mn-cs"/>
        </a:defRPr>
      </a:lvl4pPr>
      <a:lvl5pPr marL="73152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0" name="Straight Connector 9">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4E5B79A0-69AD-4CBD-897F-32C7A2BA2F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076CD3-C48A-6652-93F0-813EBD2696D0}"/>
              </a:ext>
            </a:extLst>
          </p:cNvPr>
          <p:cNvSpPr>
            <a:spLocks noGrp="1"/>
          </p:cNvSpPr>
          <p:nvPr>
            <p:ph type="title"/>
          </p:nvPr>
        </p:nvSpPr>
        <p:spPr>
          <a:xfrm>
            <a:off x="2506684" y="4070950"/>
            <a:ext cx="7236143" cy="2610914"/>
          </a:xfrm>
        </p:spPr>
        <p:txBody>
          <a:bodyPr vert="horz" lIns="91440" tIns="45720" rIns="91440" bIns="45720" rtlCol="0" anchor="b">
            <a:normAutofit/>
          </a:bodyPr>
          <a:lstStyle/>
          <a:p>
            <a:pPr algn="ctr"/>
            <a:r>
              <a:rPr lang="en-US" sz="4800" cap="all" spc="300" dirty="0"/>
              <a:t>The evidence of creation is in man himself</a:t>
            </a:r>
          </a:p>
        </p:txBody>
      </p:sp>
      <p:sp>
        <p:nvSpPr>
          <p:cNvPr id="14" name="Freeform: Shape 13">
            <a:extLst>
              <a:ext uri="{FF2B5EF4-FFF2-40B4-BE49-F238E27FC236}">
                <a16:creationId xmlns:a16="http://schemas.microsoft.com/office/drawing/2014/main" id="{74270B3E-3C96-4381-9F21-EC83F1E1A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6" name="Straight Connector 15">
            <a:extLst>
              <a:ext uri="{FF2B5EF4-FFF2-40B4-BE49-F238E27FC236}">
                <a16:creationId xmlns:a16="http://schemas.microsoft.com/office/drawing/2014/main" id="{071DF4C0-7A22-4E59-9E9C-BD2E245364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16708" y="4316888"/>
            <a:ext cx="1958585"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7C2F33EB-E7CB-4EE9-BBBF-D632F5C00EA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4E3DE92F-5F29-1F68-A46C-6CF68D3C1D56}"/>
              </a:ext>
            </a:extLst>
          </p:cNvPr>
          <p:cNvSpPr txBox="1"/>
          <p:nvPr/>
        </p:nvSpPr>
        <p:spPr>
          <a:xfrm>
            <a:off x="842514" y="641231"/>
            <a:ext cx="10952671" cy="30469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dirty="0">
                <a:ea typeface="+mn-lt"/>
                <a:cs typeface="+mn-lt"/>
              </a:rPr>
              <a:t>Gen 1:26-27  Then God said, "Let us make man in our image, after our likeness. And let them have dominion over the fish of the sea and over the birds of the heavens and over the livestock and over all the earth and over every creeping thing that creeps on the earth."  (27)  So God created man in his own image...</a:t>
            </a:r>
            <a:endParaRPr lang="en-US" sz="3200" dirty="0"/>
          </a:p>
        </p:txBody>
      </p:sp>
    </p:spTree>
    <p:extLst>
      <p:ext uri="{BB962C8B-B14F-4D97-AF65-F5344CB8AC3E}">
        <p14:creationId xmlns:p14="http://schemas.microsoft.com/office/powerpoint/2010/main" val="193987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3837" y="398781"/>
            <a:ext cx="8028987" cy="2247899"/>
          </a:xfrm>
        </p:spPr>
        <p:txBody>
          <a:bodyPr>
            <a:normAutofit/>
          </a:bodyPr>
          <a:lstStyle/>
          <a:p>
            <a:r>
              <a:rPr lang="en-US" sz="6600" dirty="0">
                <a:cs typeface="Calibri Light"/>
              </a:rPr>
              <a:t>Communication</a:t>
            </a:r>
            <a:endParaRPr lang="en-US" dirty="0"/>
          </a:p>
        </p:txBody>
      </p:sp>
      <p:sp>
        <p:nvSpPr>
          <p:cNvPr id="3" name="Subtitle 2"/>
          <p:cNvSpPr>
            <a:spLocks noGrp="1"/>
          </p:cNvSpPr>
          <p:nvPr>
            <p:ph type="subTitle" idx="1"/>
          </p:nvPr>
        </p:nvSpPr>
        <p:spPr>
          <a:xfrm>
            <a:off x="167641" y="2379519"/>
            <a:ext cx="6021996" cy="1465118"/>
          </a:xfrm>
        </p:spPr>
        <p:txBody>
          <a:bodyPr anchor="b">
            <a:normAutofit/>
          </a:bodyPr>
          <a:lstStyle/>
          <a:p>
            <a:r>
              <a:rPr lang="en-US" sz="3200" i="1" dirty="0">
                <a:ea typeface="+mn-lt"/>
                <a:cs typeface="+mn-lt"/>
              </a:rPr>
              <a:t>Isa_1:18  “Come now, let us reason together, says the LORD</a:t>
            </a:r>
            <a:endParaRPr lang="en-US" sz="3200" i="1" dirty="0"/>
          </a:p>
        </p:txBody>
      </p:sp>
      <p:pic>
        <p:nvPicPr>
          <p:cNvPr id="26" name="Picture 3">
            <a:extLst>
              <a:ext uri="{FF2B5EF4-FFF2-40B4-BE49-F238E27FC236}">
                <a16:creationId xmlns:a16="http://schemas.microsoft.com/office/drawing/2014/main" id="{A9D920B2-D381-33B5-15DD-2BAE169728B1}"/>
              </a:ext>
            </a:extLst>
          </p:cNvPr>
          <p:cNvPicPr>
            <a:picLocks noChangeAspect="1"/>
          </p:cNvPicPr>
          <p:nvPr/>
        </p:nvPicPr>
        <p:blipFill rotWithShape="1">
          <a:blip r:embed="rId2"/>
          <a:srcRect r="-9" b="220"/>
          <a:stretch/>
        </p:blipFill>
        <p:spPr>
          <a:xfrm>
            <a:off x="5318308" y="10"/>
            <a:ext cx="6873692" cy="685799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close/>
              </a:path>
            </a:pathLst>
          </a:custGeom>
        </p:spPr>
      </p:pic>
    </p:spTree>
    <p:extLst>
      <p:ext uri="{BB962C8B-B14F-4D97-AF65-F5344CB8AC3E}">
        <p14:creationId xmlns:p14="http://schemas.microsoft.com/office/powerpoint/2010/main" val="2394655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 name="Rectangle 35">
            <a:extLst>
              <a:ext uri="{FF2B5EF4-FFF2-40B4-BE49-F238E27FC236}">
                <a16:creationId xmlns:a16="http://schemas.microsoft.com/office/drawing/2014/main" id="{6BF1DCD9-4684-4B84-AD73-6652C8BAC7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grass, tree, outdoor, plant&#10;&#10;Description automatically generated">
            <a:extLst>
              <a:ext uri="{FF2B5EF4-FFF2-40B4-BE49-F238E27FC236}">
                <a16:creationId xmlns:a16="http://schemas.microsoft.com/office/drawing/2014/main" id="{21CB64B0-27A3-7DB2-DF8A-824F40C166DC}"/>
              </a:ext>
            </a:extLst>
          </p:cNvPr>
          <p:cNvPicPr>
            <a:picLocks noChangeAspect="1"/>
          </p:cNvPicPr>
          <p:nvPr/>
        </p:nvPicPr>
        <p:blipFill rotWithShape="1">
          <a:blip r:embed="rId2"/>
          <a:srcRect l="1935" r="7345" b="1"/>
          <a:stretch/>
        </p:blipFill>
        <p:spPr>
          <a:xfrm>
            <a:off x="100662" y="100652"/>
            <a:ext cx="12199237" cy="6857989"/>
          </a:xfrm>
          <a:prstGeom prst="rect">
            <a:avLst/>
          </a:prstGeom>
        </p:spPr>
      </p:pic>
      <p:sp>
        <p:nvSpPr>
          <p:cNvPr id="42" name="Freeform: Shape 37">
            <a:extLst>
              <a:ext uri="{FF2B5EF4-FFF2-40B4-BE49-F238E27FC236}">
                <a16:creationId xmlns:a16="http://schemas.microsoft.com/office/drawing/2014/main" id="{4BE6A732-8124-4A59-8EC9-BF4A1648A0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2226538" y="-2233466"/>
            <a:ext cx="6858000" cy="11324929"/>
          </a:xfrm>
          <a:custGeom>
            <a:avLst/>
            <a:gdLst>
              <a:gd name="connsiteX0" fmla="*/ 0 w 6858000"/>
              <a:gd name="connsiteY0" fmla="*/ 9303227 h 11262142"/>
              <a:gd name="connsiteX1" fmla="*/ 0 w 6858000"/>
              <a:gd name="connsiteY1" fmla="*/ 6495555 h 11262142"/>
              <a:gd name="connsiteX2" fmla="*/ 1 w 6858000"/>
              <a:gd name="connsiteY2" fmla="*/ 6495555 h 11262142"/>
              <a:gd name="connsiteX3" fmla="*/ 1 w 6858000"/>
              <a:gd name="connsiteY3" fmla="*/ 0 h 11262142"/>
              <a:gd name="connsiteX4" fmla="*/ 6858000 w 6858000"/>
              <a:gd name="connsiteY4" fmla="*/ 6015407 h 11262142"/>
              <a:gd name="connsiteX5" fmla="*/ 6858000 w 6858000"/>
              <a:gd name="connsiteY5" fmla="*/ 8999698 h 11262142"/>
              <a:gd name="connsiteX6" fmla="*/ 6858000 w 6858000"/>
              <a:gd name="connsiteY6" fmla="*/ 11262142 h 11262142"/>
              <a:gd name="connsiteX7" fmla="*/ 1 w 6858000"/>
              <a:gd name="connsiteY7" fmla="*/ 11262142 h 11262142"/>
              <a:gd name="connsiteX8" fmla="*/ 1 w 6858000"/>
              <a:gd name="connsiteY8" fmla="*/ 9303227 h 11262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0" h="11262142">
                <a:moveTo>
                  <a:pt x="0" y="9303227"/>
                </a:moveTo>
                <a:lnTo>
                  <a:pt x="0" y="6495555"/>
                </a:lnTo>
                <a:lnTo>
                  <a:pt x="1" y="6495555"/>
                </a:lnTo>
                <a:lnTo>
                  <a:pt x="1" y="0"/>
                </a:lnTo>
                <a:lnTo>
                  <a:pt x="6858000" y="6015407"/>
                </a:lnTo>
                <a:lnTo>
                  <a:pt x="6858000" y="8999698"/>
                </a:lnTo>
                <a:lnTo>
                  <a:pt x="6858000" y="11262142"/>
                </a:lnTo>
                <a:lnTo>
                  <a:pt x="1" y="11262142"/>
                </a:lnTo>
                <a:lnTo>
                  <a:pt x="1" y="9303227"/>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370135" y="285309"/>
            <a:ext cx="11170366" cy="3793336"/>
          </a:xfrm>
        </p:spPr>
        <p:txBody>
          <a:bodyPr anchor="t">
            <a:normAutofit/>
          </a:bodyPr>
          <a:lstStyle/>
          <a:p>
            <a:r>
              <a:rPr lang="en-US" sz="6600">
                <a:solidFill>
                  <a:srgbClr val="FFFFFF"/>
                </a:solidFill>
                <a:cs typeface="Calibri Light"/>
              </a:rPr>
              <a:t>Describe this picture</a:t>
            </a:r>
          </a:p>
        </p:txBody>
      </p:sp>
      <p:sp>
        <p:nvSpPr>
          <p:cNvPr id="5" name="Subtitle 4">
            <a:extLst>
              <a:ext uri="{FF2B5EF4-FFF2-40B4-BE49-F238E27FC236}">
                <a16:creationId xmlns:a16="http://schemas.microsoft.com/office/drawing/2014/main" id="{87021A5F-9321-60E8-780D-9FDF4BE10927}"/>
              </a:ext>
            </a:extLst>
          </p:cNvPr>
          <p:cNvSpPr>
            <a:spLocks noGrp="1"/>
          </p:cNvSpPr>
          <p:nvPr>
            <p:ph type="subTitle" idx="1"/>
          </p:nvPr>
        </p:nvSpPr>
        <p:spPr>
          <a:xfrm>
            <a:off x="726056" y="1816324"/>
            <a:ext cx="10576337" cy="891146"/>
          </a:xfrm>
        </p:spPr>
        <p:txBody>
          <a:bodyPr vert="horz" lIns="91440" tIns="45720" rIns="91440" bIns="45720" rtlCol="0" anchor="t">
            <a:noAutofit/>
          </a:bodyPr>
          <a:lstStyle/>
          <a:p>
            <a:r>
              <a:rPr lang="en-US" sz="3600" b="1" dirty="0"/>
              <a:t>We can create a common understanding.</a:t>
            </a:r>
          </a:p>
        </p:txBody>
      </p:sp>
      <p:cxnSp>
        <p:nvCxnSpPr>
          <p:cNvPr id="40" name="Straight Connector 39">
            <a:extLst>
              <a:ext uri="{FF2B5EF4-FFF2-40B4-BE49-F238E27FC236}">
                <a16:creationId xmlns:a16="http://schemas.microsoft.com/office/drawing/2014/main" id="{EFDAA6A4-1F42-460B-A500-921EEB4BC01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6064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7840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6B3CF-EE6D-2E41-F7C0-597375A1F7C2}"/>
              </a:ext>
            </a:extLst>
          </p:cNvPr>
          <p:cNvSpPr>
            <a:spLocks noGrp="1"/>
          </p:cNvSpPr>
          <p:nvPr>
            <p:ph type="title"/>
          </p:nvPr>
        </p:nvSpPr>
        <p:spPr>
          <a:xfrm>
            <a:off x="106680" y="1140460"/>
            <a:ext cx="5022173" cy="2514828"/>
          </a:xfrm>
        </p:spPr>
        <p:txBody>
          <a:bodyPr anchor="t">
            <a:normAutofit/>
          </a:bodyPr>
          <a:lstStyle/>
          <a:p>
            <a:pPr>
              <a:lnSpc>
                <a:spcPct val="90000"/>
              </a:lnSpc>
            </a:pPr>
            <a:r>
              <a:rPr lang="en-US" sz="5400" dirty="0"/>
              <a:t>Communication</a:t>
            </a:r>
          </a:p>
        </p:txBody>
      </p:sp>
      <p:cxnSp>
        <p:nvCxnSpPr>
          <p:cNvPr id="11" name="Straight Connector 10">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F18CED6-E57C-A49E-E487-B84567553B89}"/>
              </a:ext>
            </a:extLst>
          </p:cNvPr>
          <p:cNvGraphicFramePr>
            <a:graphicFrameLocks noGrp="1"/>
          </p:cNvGraphicFramePr>
          <p:nvPr>
            <p:ph idx="1"/>
            <p:extLst>
              <p:ext uri="{D42A27DB-BD31-4B8C-83A1-F6EECF244321}">
                <p14:modId xmlns:p14="http://schemas.microsoft.com/office/powerpoint/2010/main" val="2478481891"/>
              </p:ext>
            </p:extLst>
          </p:nvPr>
        </p:nvGraphicFramePr>
        <p:xfrm>
          <a:off x="5325543" y="411434"/>
          <a:ext cx="6757476" cy="56344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6355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1172BB0-BDD4-4202-9B0A-9007B5A5DA1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E149B936-E24F-4662-9BA0-EE131E11A39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49A0BFF9-8F4D-4F4C-8C7A-4BD65076EB2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E6D514AF-09CE-4BC2-ABE5-5C6CF31720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2642E6DD-B8D4-4CB6-8B68-1AC481B1CC2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8A243A26-3B7A-4ACE-9F03-C8BE051C05C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0571F7C8-9FF8-4FAE-81C3-EC9695B1259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432F1734-F69C-4998-99A9-B35F5C70739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3EBD3715-7D63-49A4-B700-D70963B0140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FE23FB14-C8C4-464A-B5D3-AA7F367DD084}"/>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72106AF8-C1FE-41CC-843A-0DB86F9B3A68}"/>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B550FFD6-3915-4EFA-B55C-303A928B7B64}"/>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43FACBA4-A678-4160-9BFF-A9FAA4CE5258}"/>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graphicEl>
                                              <a:dgm id="{3C29E267-5A91-446E-AB54-E570076C1CB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9589" y="-172528"/>
            <a:ext cx="10456332" cy="1360898"/>
          </a:xfrm>
        </p:spPr>
        <p:txBody>
          <a:bodyPr>
            <a:noAutofit/>
          </a:bodyPr>
          <a:lstStyle/>
          <a:p>
            <a:r>
              <a:rPr lang="en-US" sz="4400" b="1" dirty="0"/>
              <a:t>Naturalism Has No Explanation</a:t>
            </a:r>
          </a:p>
        </p:txBody>
      </p:sp>
      <p:sp>
        <p:nvSpPr>
          <p:cNvPr id="3" name="Content Placeholder 2"/>
          <p:cNvSpPr>
            <a:spLocks noGrp="1"/>
          </p:cNvSpPr>
          <p:nvPr>
            <p:ph idx="1"/>
          </p:nvPr>
        </p:nvSpPr>
        <p:spPr>
          <a:xfrm>
            <a:off x="337910" y="1192334"/>
            <a:ext cx="11860945" cy="5356878"/>
          </a:xfrm>
        </p:spPr>
        <p:txBody>
          <a:bodyPr vert="horz" lIns="91440" tIns="45720" rIns="91440" bIns="45720" rtlCol="0" anchor="t">
            <a:noAutofit/>
          </a:bodyPr>
          <a:lstStyle/>
          <a:p>
            <a:r>
              <a:rPr lang="en-US" sz="2500" b="1" dirty="0"/>
              <a:t>Chomsky: </a:t>
            </a:r>
            <a:r>
              <a:rPr lang="en-US" sz="2500" i="1" dirty="0"/>
              <a:t>“Human language appears to be a unique phenomenon, without significant analogue in the animal world.</a:t>
            </a:r>
          </a:p>
          <a:p>
            <a:r>
              <a:rPr lang="en-US" sz="2500" i="1" dirty="0"/>
              <a:t> </a:t>
            </a:r>
            <a:r>
              <a:rPr lang="en-US" sz="2500" b="1" dirty="0"/>
              <a:t>Dawkins: </a:t>
            </a:r>
            <a:r>
              <a:rPr lang="en-US" sz="2500" i="1" dirty="0"/>
              <a:t>“My clear example is language. Nobody knows how it began..…. I am biased towards thinking it was gradual, but it is not obvious it had to be. </a:t>
            </a:r>
            <a:endParaRPr lang="en-US" sz="2500" b="1" i="1"/>
          </a:p>
          <a:p>
            <a:r>
              <a:rPr lang="en-US" sz="2500" b="1" dirty="0"/>
              <a:t>Lieberman: </a:t>
            </a:r>
            <a:r>
              <a:rPr lang="en-US" sz="2500" dirty="0"/>
              <a:t>“</a:t>
            </a:r>
            <a:r>
              <a:rPr lang="en-US" sz="2500" i="1" dirty="0"/>
              <a:t>with speech came a capacity for thought that had never existed before, and that has transformed the world. In the beginning was the word.</a:t>
            </a:r>
            <a:r>
              <a:rPr lang="en-US" sz="2500" i="1" baseline="30000" dirty="0"/>
              <a:t>”</a:t>
            </a:r>
            <a:endParaRPr lang="en-US" sz="2500" dirty="0"/>
          </a:p>
          <a:p>
            <a:r>
              <a:rPr lang="en-US" sz="2500" b="1" dirty="0"/>
              <a:t>“EX 4:11-12 </a:t>
            </a:r>
            <a:r>
              <a:rPr lang="en-US" sz="2500" i="1" dirty="0"/>
              <a:t>And the Lord said unto him, Who hath made man's mouth? . . . have not I the Lord? Now therefore go, and I will be with your mouth, and teach you what you shall say"</a:t>
            </a:r>
            <a:r>
              <a:rPr lang="en-US" sz="2500" dirty="0"/>
              <a:t> </a:t>
            </a:r>
          </a:p>
        </p:txBody>
      </p:sp>
    </p:spTree>
    <p:extLst>
      <p:ext uri="{BB962C8B-B14F-4D97-AF65-F5344CB8AC3E}">
        <p14:creationId xmlns:p14="http://schemas.microsoft.com/office/powerpoint/2010/main" val="251871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solidFill>
                  <a:srgbClr val="FFFF00"/>
                </a:solidFill>
              </a:rPr>
              <a:t>You Choose</a:t>
            </a:r>
          </a:p>
        </p:txBody>
      </p:sp>
      <p:sp>
        <p:nvSpPr>
          <p:cNvPr id="5" name="Content Placeholder 4"/>
          <p:cNvSpPr>
            <a:spLocks noGrp="1"/>
          </p:cNvSpPr>
          <p:nvPr>
            <p:ph sz="half" idx="1"/>
          </p:nvPr>
        </p:nvSpPr>
        <p:spPr/>
        <p:txBody>
          <a:bodyPr vert="horz" lIns="91440" tIns="45720" rIns="91440" bIns="45720" rtlCol="0" anchor="t">
            <a:normAutofit fontScale="92500" lnSpcReduction="10000"/>
          </a:bodyPr>
          <a:lstStyle/>
          <a:p>
            <a:pPr marL="0" indent="0">
              <a:buNone/>
            </a:pPr>
            <a:r>
              <a:rPr lang="en-US" sz="4000" dirty="0"/>
              <a:t>Naturalism</a:t>
            </a:r>
          </a:p>
          <a:p>
            <a:pPr marL="0" indent="0">
              <a:buNone/>
            </a:pPr>
            <a:endParaRPr lang="en-US" sz="2800" dirty="0"/>
          </a:p>
          <a:p>
            <a:pPr marL="0" indent="0">
              <a:buNone/>
            </a:pPr>
            <a:r>
              <a:rPr lang="en-US" sz="3200" dirty="0">
                <a:ea typeface="+mn-lt"/>
                <a:cs typeface="+mn-lt"/>
              </a:rPr>
              <a:t>Animal signaling systems are the same as language or developed into language</a:t>
            </a:r>
            <a:endParaRPr lang="en-US" dirty="0"/>
          </a:p>
        </p:txBody>
      </p:sp>
      <p:sp>
        <p:nvSpPr>
          <p:cNvPr id="6" name="Content Placeholder 5"/>
          <p:cNvSpPr>
            <a:spLocks noGrp="1"/>
          </p:cNvSpPr>
          <p:nvPr>
            <p:ph sz="half" idx="2"/>
          </p:nvPr>
        </p:nvSpPr>
        <p:spPr>
          <a:xfrm>
            <a:off x="6546352" y="2232872"/>
            <a:ext cx="4798980" cy="3550597"/>
          </a:xfrm>
        </p:spPr>
        <p:txBody>
          <a:bodyPr vert="horz" lIns="91440" tIns="45720" rIns="91440" bIns="45720" rtlCol="0" anchor="t">
            <a:normAutofit fontScale="92500" lnSpcReduction="10000"/>
          </a:bodyPr>
          <a:lstStyle/>
          <a:p>
            <a:pPr marL="0" indent="0">
              <a:buNone/>
            </a:pPr>
            <a:r>
              <a:rPr lang="en-US" sz="4000" dirty="0"/>
              <a:t>Theism</a:t>
            </a:r>
          </a:p>
          <a:p>
            <a:pPr marL="0" indent="0">
              <a:buNone/>
            </a:pPr>
            <a:endParaRPr lang="en-US" sz="3200" dirty="0"/>
          </a:p>
          <a:p>
            <a:pPr marL="0" indent="0">
              <a:buNone/>
            </a:pPr>
            <a:r>
              <a:rPr lang="en-US" sz="3200" dirty="0">
                <a:ea typeface="+mn-lt"/>
                <a:cs typeface="+mn-lt"/>
              </a:rPr>
              <a:t>In the image of God we can create common understanding between ourselves and with God</a:t>
            </a:r>
            <a:endParaRPr lang="en-US" dirty="0"/>
          </a:p>
        </p:txBody>
      </p:sp>
    </p:spTree>
    <p:extLst>
      <p:ext uri="{BB962C8B-B14F-4D97-AF65-F5344CB8AC3E}">
        <p14:creationId xmlns:p14="http://schemas.microsoft.com/office/powerpoint/2010/main" val="28636732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3837" y="398781"/>
            <a:ext cx="8308041" cy="2247899"/>
          </a:xfrm>
        </p:spPr>
        <p:txBody>
          <a:bodyPr>
            <a:normAutofit/>
          </a:bodyPr>
          <a:lstStyle/>
          <a:p>
            <a:r>
              <a:rPr lang="en-US" sz="6600" dirty="0">
                <a:cs typeface="Calibri Light"/>
              </a:rPr>
              <a:t>Consciousness</a:t>
            </a:r>
            <a:endParaRPr lang="en-US" dirty="0"/>
          </a:p>
        </p:txBody>
      </p:sp>
      <p:sp>
        <p:nvSpPr>
          <p:cNvPr id="3" name="Subtitle 2"/>
          <p:cNvSpPr>
            <a:spLocks noGrp="1"/>
          </p:cNvSpPr>
          <p:nvPr>
            <p:ph type="subTitle" idx="1"/>
          </p:nvPr>
        </p:nvSpPr>
        <p:spPr>
          <a:xfrm>
            <a:off x="167640" y="2379519"/>
            <a:ext cx="7044977" cy="1529872"/>
          </a:xfrm>
        </p:spPr>
        <p:txBody>
          <a:bodyPr anchor="b">
            <a:noAutofit/>
          </a:bodyPr>
          <a:lstStyle/>
          <a:p>
            <a:r>
              <a:rPr lang="en-US" sz="2800" b="1" i="1" dirty="0">
                <a:ea typeface="+mn-lt"/>
                <a:cs typeface="+mn-lt"/>
              </a:rPr>
              <a:t>1Co 2:11  For who knows a person's thoughts except the spirit of that person, which is in him? </a:t>
            </a:r>
            <a:endParaRPr lang="en-US" sz="2800" b="1" i="1" dirty="0"/>
          </a:p>
        </p:txBody>
      </p:sp>
      <p:pic>
        <p:nvPicPr>
          <p:cNvPr id="26" name="Picture 3">
            <a:extLst>
              <a:ext uri="{FF2B5EF4-FFF2-40B4-BE49-F238E27FC236}">
                <a16:creationId xmlns:a16="http://schemas.microsoft.com/office/drawing/2014/main" id="{A9D920B2-D381-33B5-15DD-2BAE169728B1}"/>
              </a:ext>
            </a:extLst>
          </p:cNvPr>
          <p:cNvPicPr>
            <a:picLocks noChangeAspect="1"/>
          </p:cNvPicPr>
          <p:nvPr/>
        </p:nvPicPr>
        <p:blipFill rotWithShape="1">
          <a:blip r:embed="rId2"/>
          <a:srcRect r="-9" b="220"/>
          <a:stretch/>
        </p:blipFill>
        <p:spPr>
          <a:xfrm>
            <a:off x="5318308" y="10"/>
            <a:ext cx="6873692" cy="685799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close/>
              </a:path>
            </a:pathLst>
          </a:custGeom>
        </p:spPr>
      </p:pic>
    </p:spTree>
    <p:extLst>
      <p:ext uri="{BB962C8B-B14F-4D97-AF65-F5344CB8AC3E}">
        <p14:creationId xmlns:p14="http://schemas.microsoft.com/office/powerpoint/2010/main" val="8623393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1" name="Straight Connector 10">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3" name="Rectangle 12">
            <a:extLst>
              <a:ext uri="{FF2B5EF4-FFF2-40B4-BE49-F238E27FC236}">
                <a16:creationId xmlns:a16="http://schemas.microsoft.com/office/drawing/2014/main" id="{2838FE8C-B88C-4F0C-ABB8-731DFE116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1903ABB-D24E-0C12-50AA-0474C38629C2}"/>
              </a:ext>
            </a:extLst>
          </p:cNvPr>
          <p:cNvSpPr txBox="1"/>
          <p:nvPr/>
        </p:nvSpPr>
        <p:spPr>
          <a:xfrm>
            <a:off x="1143000" y="4035104"/>
            <a:ext cx="9906000" cy="1256047"/>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a:spcBef>
                <a:spcPct val="0"/>
              </a:spcBef>
              <a:spcAft>
                <a:spcPts val="600"/>
              </a:spcAft>
            </a:pPr>
            <a:r>
              <a:rPr lang="en-US" sz="4400" cap="all" spc="300">
                <a:latin typeface="+mj-lt"/>
                <a:ea typeface="+mj-ea"/>
                <a:cs typeface="+mj-cs"/>
              </a:rPr>
              <a:t>What Does This Taste Like?</a:t>
            </a:r>
          </a:p>
        </p:txBody>
      </p:sp>
      <p:pic>
        <p:nvPicPr>
          <p:cNvPr id="3" name="Picture 3">
            <a:extLst>
              <a:ext uri="{FF2B5EF4-FFF2-40B4-BE49-F238E27FC236}">
                <a16:creationId xmlns:a16="http://schemas.microsoft.com/office/drawing/2014/main" id="{64DE2EF1-5818-DC54-53BA-D7DC35B7167C}"/>
              </a:ext>
            </a:extLst>
          </p:cNvPr>
          <p:cNvPicPr>
            <a:picLocks noChangeAspect="1"/>
          </p:cNvPicPr>
          <p:nvPr/>
        </p:nvPicPr>
        <p:blipFill rotWithShape="1">
          <a:blip r:embed="rId2"/>
          <a:srcRect t="809" r="1" b="19271"/>
          <a:stretch/>
        </p:blipFill>
        <p:spPr>
          <a:xfrm>
            <a:off x="20" y="10"/>
            <a:ext cx="7627541" cy="3428990"/>
          </a:xfrm>
          <a:custGeom>
            <a:avLst/>
            <a:gdLst/>
            <a:ahLst/>
            <a:cxnLst/>
            <a:rect l="l" t="t" r="r" b="b"/>
            <a:pathLst>
              <a:path w="7627561" h="3429000">
                <a:moveTo>
                  <a:pt x="0" y="0"/>
                </a:moveTo>
                <a:lnTo>
                  <a:pt x="7627561" y="0"/>
                </a:lnTo>
                <a:lnTo>
                  <a:pt x="4622265" y="3429000"/>
                </a:lnTo>
                <a:lnTo>
                  <a:pt x="0" y="3429000"/>
                </a:lnTo>
                <a:close/>
              </a:path>
            </a:pathLst>
          </a:custGeom>
        </p:spPr>
      </p:pic>
      <p:pic>
        <p:nvPicPr>
          <p:cNvPr id="2" name="Picture 2" descr="A picture containing cup, coffee, dessert, food&#10;&#10;Description automatically generated">
            <a:extLst>
              <a:ext uri="{FF2B5EF4-FFF2-40B4-BE49-F238E27FC236}">
                <a16:creationId xmlns:a16="http://schemas.microsoft.com/office/drawing/2014/main" id="{CB8946A1-73C1-289C-38C0-B99827A159DE}"/>
              </a:ext>
            </a:extLst>
          </p:cNvPr>
          <p:cNvPicPr>
            <a:picLocks noChangeAspect="1"/>
          </p:cNvPicPr>
          <p:nvPr/>
        </p:nvPicPr>
        <p:blipFill rotWithShape="1">
          <a:blip r:embed="rId3"/>
          <a:srcRect t="15536" r="1" b="17115"/>
          <a:stretch/>
        </p:blipFill>
        <p:spPr>
          <a:xfrm>
            <a:off x="4564440" y="10"/>
            <a:ext cx="7627561" cy="3428990"/>
          </a:xfrm>
          <a:custGeom>
            <a:avLst/>
            <a:gdLst/>
            <a:ahLst/>
            <a:cxnLst/>
            <a:rect l="l" t="t" r="r" b="b"/>
            <a:pathLst>
              <a:path w="7627561" h="3429000">
                <a:moveTo>
                  <a:pt x="3005296" y="0"/>
                </a:moveTo>
                <a:lnTo>
                  <a:pt x="7627561" y="0"/>
                </a:lnTo>
                <a:lnTo>
                  <a:pt x="7627561" y="3429000"/>
                </a:lnTo>
                <a:lnTo>
                  <a:pt x="0" y="3429000"/>
                </a:lnTo>
                <a:close/>
              </a:path>
            </a:pathLst>
          </a:custGeom>
        </p:spPr>
      </p:pic>
    </p:spTree>
    <p:extLst>
      <p:ext uri="{BB962C8B-B14F-4D97-AF65-F5344CB8AC3E}">
        <p14:creationId xmlns:p14="http://schemas.microsoft.com/office/powerpoint/2010/main" val="2775347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5CD60141-EEBD-4EC1-8E34-0344C16A1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18308" y="0"/>
            <a:ext cx="6873692" cy="685800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lnTo>
                  <a:pt x="6010592"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5" name="Straight Connector 24">
            <a:extLst>
              <a:ext uri="{FF2B5EF4-FFF2-40B4-BE49-F238E27FC236}">
                <a16:creationId xmlns:a16="http://schemas.microsoft.com/office/drawing/2014/main" id="{4C75A547-BCD1-42BE-966E-53CA0AB931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88357" y="5151666"/>
            <a:ext cx="9822543"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27" name="Rectangle 26">
            <a:extLst>
              <a:ext uri="{FF2B5EF4-FFF2-40B4-BE49-F238E27FC236}">
                <a16:creationId xmlns:a16="http://schemas.microsoft.com/office/drawing/2014/main" id="{6D1F4DC3-EDAB-401A-BD21-33D25AB5FD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a:extLst>
              <a:ext uri="{FF2B5EF4-FFF2-40B4-BE49-F238E27FC236}">
                <a16:creationId xmlns:a16="http://schemas.microsoft.com/office/drawing/2014/main" id="{7459679B-C564-406D-5380-C037A97407AE}"/>
              </a:ext>
            </a:extLst>
          </p:cNvPr>
          <p:cNvPicPr>
            <a:picLocks noChangeAspect="1"/>
          </p:cNvPicPr>
          <p:nvPr/>
        </p:nvPicPr>
        <p:blipFill rotWithShape="1">
          <a:blip r:embed="rId2"/>
          <a:srcRect t="15413"/>
          <a:stretch/>
        </p:blipFill>
        <p:spPr>
          <a:xfrm>
            <a:off x="20" y="-3"/>
            <a:ext cx="12191979" cy="6858004"/>
          </a:xfrm>
          <a:prstGeom prst="rect">
            <a:avLst/>
          </a:prstGeom>
        </p:spPr>
      </p:pic>
      <p:sp>
        <p:nvSpPr>
          <p:cNvPr id="29" name="Freeform: Shape 28">
            <a:extLst>
              <a:ext uri="{FF2B5EF4-FFF2-40B4-BE49-F238E27FC236}">
                <a16:creationId xmlns:a16="http://schemas.microsoft.com/office/drawing/2014/main" id="{7059D4DD-D247-47C8-B574-B36CB222C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flipV="1">
            <a:off x="1127553" y="-1127553"/>
            <a:ext cx="6858000" cy="9113106"/>
          </a:xfrm>
          <a:custGeom>
            <a:avLst/>
            <a:gdLst>
              <a:gd name="connsiteX0" fmla="*/ 0 w 6858000"/>
              <a:gd name="connsiteY0" fmla="*/ 7143270 h 9113106"/>
              <a:gd name="connsiteX1" fmla="*/ 0 w 6858000"/>
              <a:gd name="connsiteY1" fmla="*/ 6878623 h 9113106"/>
              <a:gd name="connsiteX2" fmla="*/ 1 w 6858000"/>
              <a:gd name="connsiteY2" fmla="*/ 6878623 h 9113106"/>
              <a:gd name="connsiteX3" fmla="*/ 0 w 6858000"/>
              <a:gd name="connsiteY3" fmla="*/ 4319945 h 9113106"/>
              <a:gd name="connsiteX4" fmla="*/ 1 w 6858000"/>
              <a:gd name="connsiteY4" fmla="*/ 4319945 h 9113106"/>
              <a:gd name="connsiteX5" fmla="*/ 1 w 6858000"/>
              <a:gd name="connsiteY5" fmla="*/ 13542 h 9113106"/>
              <a:gd name="connsiteX6" fmla="*/ 0 w 6858000"/>
              <a:gd name="connsiteY6" fmla="*/ 13540 h 9113106"/>
              <a:gd name="connsiteX7" fmla="*/ 0 w 6858000"/>
              <a:gd name="connsiteY7" fmla="*/ 0 h 9113106"/>
              <a:gd name="connsiteX8" fmla="*/ 6858000 w 6858000"/>
              <a:gd name="connsiteY8" fmla="*/ 6010591 h 9113106"/>
              <a:gd name="connsiteX9" fmla="*/ 6858000 w 6858000"/>
              <a:gd name="connsiteY9" fmla="*/ 3794798 h 9113106"/>
              <a:gd name="connsiteX10" fmla="*/ 6858000 w 6858000"/>
              <a:gd name="connsiteY10" fmla="*/ 3794798 h 9113106"/>
              <a:gd name="connsiteX11" fmla="*/ 6858000 w 6858000"/>
              <a:gd name="connsiteY11" fmla="*/ 3837120 h 9113106"/>
              <a:gd name="connsiteX12" fmla="*/ 6858000 w 6858000"/>
              <a:gd name="connsiteY12" fmla="*/ 6838049 h 9113106"/>
              <a:gd name="connsiteX13" fmla="*/ 6858000 w 6858000"/>
              <a:gd name="connsiteY13" fmla="*/ 9113106 h 9113106"/>
              <a:gd name="connsiteX14" fmla="*/ 1 w 6858000"/>
              <a:gd name="connsiteY14" fmla="*/ 9113106 h 9113106"/>
              <a:gd name="connsiteX15" fmla="*/ 1 w 6858000"/>
              <a:gd name="connsiteY15" fmla="*/ 7143270 h 911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58000" h="9113106">
                <a:moveTo>
                  <a:pt x="0" y="7143270"/>
                </a:moveTo>
                <a:lnTo>
                  <a:pt x="0" y="6878623"/>
                </a:lnTo>
                <a:lnTo>
                  <a:pt x="1" y="6878623"/>
                </a:lnTo>
                <a:lnTo>
                  <a:pt x="0" y="4319945"/>
                </a:lnTo>
                <a:lnTo>
                  <a:pt x="1" y="4319945"/>
                </a:lnTo>
                <a:lnTo>
                  <a:pt x="1" y="13542"/>
                </a:lnTo>
                <a:lnTo>
                  <a:pt x="0" y="13540"/>
                </a:lnTo>
                <a:lnTo>
                  <a:pt x="0" y="0"/>
                </a:lnTo>
                <a:lnTo>
                  <a:pt x="6858000" y="6010591"/>
                </a:lnTo>
                <a:lnTo>
                  <a:pt x="6858000" y="3794798"/>
                </a:lnTo>
                <a:lnTo>
                  <a:pt x="6858000" y="3794798"/>
                </a:lnTo>
                <a:lnTo>
                  <a:pt x="6858000" y="3837120"/>
                </a:lnTo>
                <a:lnTo>
                  <a:pt x="6858000" y="6838049"/>
                </a:lnTo>
                <a:lnTo>
                  <a:pt x="6858000" y="9113106"/>
                </a:lnTo>
                <a:lnTo>
                  <a:pt x="1" y="9113106"/>
                </a:lnTo>
                <a:lnTo>
                  <a:pt x="1" y="7143270"/>
                </a:lnTo>
                <a:close/>
              </a:path>
            </a:pathLst>
          </a:custGeom>
          <a:solidFill>
            <a:srgbClr val="000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extBox 4">
            <a:extLst>
              <a:ext uri="{FF2B5EF4-FFF2-40B4-BE49-F238E27FC236}">
                <a16:creationId xmlns:a16="http://schemas.microsoft.com/office/drawing/2014/main" id="{EFC9B4D5-7490-6990-68DB-FEF26B636F69}"/>
              </a:ext>
            </a:extLst>
          </p:cNvPr>
          <p:cNvSpPr txBox="1"/>
          <p:nvPr/>
        </p:nvSpPr>
        <p:spPr>
          <a:xfrm>
            <a:off x="654170" y="2014988"/>
            <a:ext cx="5326812" cy="2832404"/>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0"/>
              </a:spcBef>
              <a:spcAft>
                <a:spcPts val="600"/>
              </a:spcAft>
            </a:pPr>
            <a:r>
              <a:rPr lang="en-US" sz="4800" cap="all" spc="300">
                <a:solidFill>
                  <a:srgbClr val="FFFFFF"/>
                </a:solidFill>
                <a:latin typeface="+mj-lt"/>
                <a:ea typeface="+mj-ea"/>
                <a:cs typeface="+mj-cs"/>
              </a:rPr>
              <a:t>What is Blue?</a:t>
            </a:r>
          </a:p>
        </p:txBody>
      </p:sp>
    </p:spTree>
    <p:extLst>
      <p:ext uri="{BB962C8B-B14F-4D97-AF65-F5344CB8AC3E}">
        <p14:creationId xmlns:p14="http://schemas.microsoft.com/office/powerpoint/2010/main" val="32951833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6B3CF-EE6D-2E41-F7C0-597375A1F7C2}"/>
              </a:ext>
            </a:extLst>
          </p:cNvPr>
          <p:cNvSpPr>
            <a:spLocks noGrp="1"/>
          </p:cNvSpPr>
          <p:nvPr>
            <p:ph type="title"/>
          </p:nvPr>
        </p:nvSpPr>
        <p:spPr>
          <a:xfrm>
            <a:off x="401320" y="1181100"/>
            <a:ext cx="5005567" cy="2514828"/>
          </a:xfrm>
        </p:spPr>
        <p:txBody>
          <a:bodyPr anchor="t">
            <a:normAutofit/>
          </a:bodyPr>
          <a:lstStyle/>
          <a:p>
            <a:pPr>
              <a:lnSpc>
                <a:spcPct val="90000"/>
              </a:lnSpc>
            </a:pPr>
            <a:r>
              <a:rPr lang="en-US" sz="5400" dirty="0"/>
              <a:t>Consciousness</a:t>
            </a:r>
          </a:p>
        </p:txBody>
      </p:sp>
      <p:cxnSp>
        <p:nvCxnSpPr>
          <p:cNvPr id="11" name="Straight Connector 10">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F18CED6-E57C-A49E-E487-B84567553B89}"/>
              </a:ext>
            </a:extLst>
          </p:cNvPr>
          <p:cNvGraphicFramePr>
            <a:graphicFrameLocks noGrp="1"/>
          </p:cNvGraphicFramePr>
          <p:nvPr>
            <p:ph idx="1"/>
            <p:extLst>
              <p:ext uri="{D42A27DB-BD31-4B8C-83A1-F6EECF244321}">
                <p14:modId xmlns:p14="http://schemas.microsoft.com/office/powerpoint/2010/main" val="3664442377"/>
              </p:ext>
            </p:extLst>
          </p:nvPr>
        </p:nvGraphicFramePr>
        <p:xfrm>
          <a:off x="5731943" y="407536"/>
          <a:ext cx="6194768" cy="53413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426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1172BB0-BDD4-4202-9B0A-9007B5A5DA1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E149B936-E24F-4662-9BA0-EE131E11A39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49A0BFF9-8F4D-4F4C-8C7A-4BD65076EB2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E6D514AF-09CE-4BC2-ABE5-5C6CF31720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2642E6DD-B8D4-4CB6-8B68-1AC481B1CC2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8A243A26-3B7A-4ACE-9F03-C8BE051C05C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0571F7C8-9FF8-4FAE-81C3-EC9695B1259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432F1734-F69C-4998-99A9-B35F5C70739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72106AF8-C1FE-41CC-843A-0DB86F9B3A68}"/>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B550FFD6-3915-4EFA-B55C-303A928B7B64}"/>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43FACBA4-A678-4160-9BFF-A9FAA4CE5258}"/>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3C29E267-5A91-446E-AB54-E570076C1CB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6613" y="-73781"/>
            <a:ext cx="9905999" cy="1360898"/>
          </a:xfrm>
        </p:spPr>
        <p:txBody>
          <a:bodyPr>
            <a:normAutofit/>
          </a:bodyPr>
          <a:lstStyle/>
          <a:p>
            <a:r>
              <a:rPr lang="en-US" sz="4400" b="1" dirty="0"/>
              <a:t>Naturalism</a:t>
            </a:r>
          </a:p>
        </p:txBody>
      </p:sp>
      <p:sp>
        <p:nvSpPr>
          <p:cNvPr id="3" name="Content Placeholder 2"/>
          <p:cNvSpPr>
            <a:spLocks noGrp="1"/>
          </p:cNvSpPr>
          <p:nvPr>
            <p:ph idx="1"/>
          </p:nvPr>
        </p:nvSpPr>
        <p:spPr>
          <a:xfrm>
            <a:off x="363544" y="1160117"/>
            <a:ext cx="11822075" cy="4667244"/>
          </a:xfrm>
        </p:spPr>
        <p:txBody>
          <a:bodyPr vert="horz" lIns="91440" tIns="45720" rIns="91440" bIns="45720" rtlCol="0" anchor="t">
            <a:noAutofit/>
          </a:bodyPr>
          <a:lstStyle/>
          <a:p>
            <a:r>
              <a:rPr lang="en-US" sz="2500" dirty="0">
                <a:latin typeface="+mj-lt"/>
              </a:rPr>
              <a:t>The hard problem of consciousness.</a:t>
            </a:r>
          </a:p>
          <a:p>
            <a:r>
              <a:rPr lang="en-US" sz="2500" i="1">
                <a:latin typeface="+mj-lt"/>
              </a:rPr>
              <a:t>David Chalmers: "Materialism is a beautiful and compelling view of the world, but to account </a:t>
            </a:r>
            <a:r>
              <a:rPr lang="en-US" sz="2500" i="1" dirty="0">
                <a:latin typeface="+mj-lt"/>
              </a:rPr>
              <a:t>for consciousness, we have to</a:t>
            </a:r>
            <a:r>
              <a:rPr lang="en-US" sz="2500" i="1">
                <a:latin typeface="+mj-lt"/>
              </a:rPr>
              <a:t> go beyond materialism.</a:t>
            </a:r>
            <a:r>
              <a:rPr lang="en-US" sz="2500" i="1" dirty="0">
                <a:latin typeface="+mj-lt"/>
              </a:rPr>
              <a:t>"</a:t>
            </a:r>
          </a:p>
          <a:p>
            <a:r>
              <a:rPr lang="en-US" sz="2500" dirty="0">
                <a:latin typeface="+mj-lt"/>
              </a:rPr>
              <a:t>Descartes's skepticism:  </a:t>
            </a:r>
            <a:r>
              <a:rPr lang="en-US" sz="2500" i="1" dirty="0">
                <a:latin typeface="+mj-lt"/>
              </a:rPr>
              <a:t>I think therefore I am.</a:t>
            </a:r>
          </a:p>
          <a:p>
            <a:r>
              <a:rPr lang="en-US" sz="2500" i="1">
                <a:latin typeface="+mj-lt"/>
              </a:rPr>
              <a:t>William James:</a:t>
            </a:r>
            <a:r>
              <a:rPr lang="en-US" sz="2500" i="1" dirty="0">
                <a:latin typeface="+mj-lt"/>
              </a:rPr>
              <a:t> </a:t>
            </a:r>
            <a:r>
              <a:rPr lang="en-US" sz="2500" i="1">
                <a:ea typeface="+mn-lt"/>
                <a:cs typeface="+mn-lt"/>
              </a:rPr>
              <a:t>“Consciousness, however small, is an illegitimate birth</a:t>
            </a:r>
            <a:r>
              <a:rPr lang="en-US" sz="2500" i="1" dirty="0">
                <a:ea typeface="+mn-lt"/>
                <a:cs typeface="+mn-lt"/>
              </a:rPr>
              <a:t> </a:t>
            </a:r>
            <a:r>
              <a:rPr lang="en-US" sz="2500" i="1">
                <a:ea typeface="+mn-lt"/>
                <a:cs typeface="+mn-lt"/>
              </a:rPr>
              <a:t>in any philosophy that starts without it."</a:t>
            </a:r>
            <a:endParaRPr lang="en-US" sz="2500" i="1" dirty="0">
              <a:latin typeface="+mj-lt"/>
            </a:endParaRPr>
          </a:p>
          <a:p>
            <a:r>
              <a:rPr lang="en-US" sz="2500" dirty="0">
                <a:latin typeface="+mj-lt"/>
              </a:rPr>
              <a:t>Morality is more than reasoning it is an awareness of right and wrong</a:t>
            </a:r>
          </a:p>
          <a:p>
            <a:r>
              <a:rPr lang="en-US" sz="2500" dirty="0">
                <a:latin typeface="+mj-lt"/>
              </a:rPr>
              <a:t>Indignation at evil!!</a:t>
            </a:r>
          </a:p>
          <a:p>
            <a:r>
              <a:rPr lang="en-US" sz="2500" dirty="0">
                <a:latin typeface="+mj-lt"/>
              </a:rPr>
              <a:t>Either there is a creator or might makes right.</a:t>
            </a:r>
          </a:p>
        </p:txBody>
      </p:sp>
    </p:spTree>
    <p:extLst>
      <p:ext uri="{BB962C8B-B14F-4D97-AF65-F5344CB8AC3E}">
        <p14:creationId xmlns:p14="http://schemas.microsoft.com/office/powerpoint/2010/main" val="2175537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767" y="-299698"/>
            <a:ext cx="9905999" cy="1360898"/>
          </a:xfrm>
        </p:spPr>
        <p:txBody>
          <a:bodyPr>
            <a:normAutofit/>
          </a:bodyPr>
          <a:lstStyle/>
          <a:p>
            <a:r>
              <a:rPr lang="en-US" sz="4400" dirty="0"/>
              <a:t>Naturalism or Theism</a:t>
            </a:r>
          </a:p>
        </p:txBody>
      </p:sp>
      <p:sp>
        <p:nvSpPr>
          <p:cNvPr id="3" name="Content Placeholder 2"/>
          <p:cNvSpPr>
            <a:spLocks noGrp="1"/>
          </p:cNvSpPr>
          <p:nvPr>
            <p:ph idx="1"/>
          </p:nvPr>
        </p:nvSpPr>
        <p:spPr>
          <a:xfrm>
            <a:off x="280093" y="857264"/>
            <a:ext cx="11802477" cy="5527322"/>
          </a:xfrm>
        </p:spPr>
        <p:txBody>
          <a:bodyPr vert="horz" lIns="91440" tIns="45720" rIns="91440" bIns="45720" rtlCol="0" anchor="t">
            <a:noAutofit/>
          </a:bodyPr>
          <a:lstStyle/>
          <a:p>
            <a:pPr marL="0" indent="0">
              <a:buNone/>
            </a:pPr>
            <a:r>
              <a:rPr lang="en-US" sz="2700" b="1" i="1" dirty="0"/>
              <a:t> 2Pe 3:3-4  </a:t>
            </a:r>
            <a:r>
              <a:rPr lang="en-US" sz="2700" i="1" dirty="0"/>
              <a:t>scoffers will come in the last days with scoffing, … They will say, "Where is the promise of his coming? For ever since the fathers fell asleep, all things are continuing as they were from the beginning of creation."</a:t>
            </a:r>
            <a:endParaRPr lang="en-US" sz="2700"/>
          </a:p>
          <a:p>
            <a:pPr marL="0" indent="0">
              <a:buNone/>
            </a:pPr>
            <a:r>
              <a:rPr lang="en-US" sz="2700" b="1" i="1" dirty="0"/>
              <a:t>Col 1:16  </a:t>
            </a:r>
            <a:r>
              <a:rPr lang="en-US" sz="2700" i="1" dirty="0"/>
              <a:t>For by Him all things were created, both in the heavens and on earth, visible and invisible, whether thrones or dominions or rulers or authorities--all things have been created through Him and for Him</a:t>
            </a:r>
            <a:endParaRPr lang="en-US" sz="2700"/>
          </a:p>
          <a:p>
            <a:pPr marL="0" indent="0">
              <a:buNone/>
            </a:pPr>
            <a:r>
              <a:rPr lang="en-US" sz="2700" b="1" i="1" dirty="0"/>
              <a:t>2Co 4:18 </a:t>
            </a:r>
            <a:r>
              <a:rPr lang="en-US" sz="2700" i="1" dirty="0"/>
              <a:t>…. look not at the things which are seen, but at the things which are not seen: for the things which are seen are temporal; but the things which are not seen are eternal.</a:t>
            </a:r>
            <a:endParaRPr lang="en-US" sz="2700"/>
          </a:p>
        </p:txBody>
      </p:sp>
    </p:spTree>
    <p:extLst>
      <p:ext uri="{BB962C8B-B14F-4D97-AF65-F5344CB8AC3E}">
        <p14:creationId xmlns:p14="http://schemas.microsoft.com/office/powerpoint/2010/main" val="59455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solidFill>
                  <a:srgbClr val="FFFF00"/>
                </a:solidFill>
              </a:rPr>
              <a:t>You Choose</a:t>
            </a:r>
          </a:p>
        </p:txBody>
      </p:sp>
      <p:sp>
        <p:nvSpPr>
          <p:cNvPr id="5" name="Content Placeholder 4"/>
          <p:cNvSpPr>
            <a:spLocks noGrp="1"/>
          </p:cNvSpPr>
          <p:nvPr>
            <p:ph sz="half" idx="1"/>
          </p:nvPr>
        </p:nvSpPr>
        <p:spPr>
          <a:xfrm>
            <a:off x="256394" y="2359872"/>
            <a:ext cx="5592233" cy="4498975"/>
          </a:xfrm>
        </p:spPr>
        <p:txBody>
          <a:bodyPr>
            <a:normAutofit/>
          </a:bodyPr>
          <a:lstStyle/>
          <a:p>
            <a:pPr marL="0" indent="0">
              <a:buNone/>
            </a:pPr>
            <a:r>
              <a:rPr lang="en-US" sz="4000" dirty="0"/>
              <a:t>Naturalism</a:t>
            </a:r>
          </a:p>
          <a:p>
            <a:pPr marL="0" indent="0">
              <a:buNone/>
            </a:pPr>
            <a:endParaRPr lang="en-US" sz="2800" dirty="0"/>
          </a:p>
          <a:p>
            <a:pPr marL="0" indent="0">
              <a:buNone/>
            </a:pPr>
            <a:r>
              <a:rPr lang="en-US" sz="2800" dirty="0"/>
              <a:t>Our awareness of the world and of our own minds is an illusion</a:t>
            </a:r>
          </a:p>
        </p:txBody>
      </p:sp>
      <p:sp>
        <p:nvSpPr>
          <p:cNvPr id="6" name="Content Placeholder 5"/>
          <p:cNvSpPr>
            <a:spLocks noGrp="1"/>
          </p:cNvSpPr>
          <p:nvPr>
            <p:ph sz="half" idx="2"/>
          </p:nvPr>
        </p:nvSpPr>
        <p:spPr>
          <a:xfrm>
            <a:off x="6250019" y="2359872"/>
            <a:ext cx="5539815" cy="3550597"/>
          </a:xfrm>
        </p:spPr>
        <p:txBody>
          <a:bodyPr vert="horz" lIns="91440" tIns="45720" rIns="91440" bIns="45720" rtlCol="0" anchor="t">
            <a:normAutofit/>
          </a:bodyPr>
          <a:lstStyle/>
          <a:p>
            <a:pPr marL="0" indent="0">
              <a:buNone/>
            </a:pPr>
            <a:r>
              <a:rPr lang="en-US" sz="4000" dirty="0"/>
              <a:t>Theism</a:t>
            </a:r>
          </a:p>
          <a:p>
            <a:pPr marL="0" indent="0">
              <a:buNone/>
            </a:pPr>
            <a:endParaRPr lang="en-US" sz="2800" dirty="0"/>
          </a:p>
          <a:p>
            <a:pPr marL="0" indent="0">
              <a:buNone/>
            </a:pPr>
            <a:r>
              <a:rPr lang="en-US" sz="2800" dirty="0"/>
              <a:t>We are sentient, aware, conscious creatures in the image of our God</a:t>
            </a:r>
          </a:p>
        </p:txBody>
      </p:sp>
    </p:spTree>
    <p:extLst>
      <p:ext uri="{BB962C8B-B14F-4D97-AF65-F5344CB8AC3E}">
        <p14:creationId xmlns:p14="http://schemas.microsoft.com/office/powerpoint/2010/main" val="20976449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3BEA1A24-9CA1-4513-A409-3AD90DB09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6B3CF-EE6D-2E41-F7C0-597375A1F7C2}"/>
              </a:ext>
            </a:extLst>
          </p:cNvPr>
          <p:cNvSpPr>
            <a:spLocks noGrp="1"/>
          </p:cNvSpPr>
          <p:nvPr>
            <p:ph type="title"/>
          </p:nvPr>
        </p:nvSpPr>
        <p:spPr>
          <a:xfrm>
            <a:off x="1756756" y="906189"/>
            <a:ext cx="8689571" cy="1001886"/>
          </a:xfrm>
        </p:spPr>
        <p:txBody>
          <a:bodyPr vert="horz" lIns="91440" tIns="45720" rIns="91440" bIns="45720" rtlCol="0" anchor="b">
            <a:noAutofit/>
          </a:bodyPr>
          <a:lstStyle/>
          <a:p>
            <a:pPr algn="ctr">
              <a:lnSpc>
                <a:spcPct val="90000"/>
              </a:lnSpc>
            </a:pPr>
            <a:r>
              <a:rPr lang="en-US" sz="4400" dirty="0">
                <a:solidFill>
                  <a:srgbClr val="FFFF00"/>
                </a:solidFill>
              </a:rPr>
              <a:t>We Are Created In His Image: </a:t>
            </a:r>
            <a:br>
              <a:rPr lang="en-US" sz="4400" dirty="0">
                <a:solidFill>
                  <a:srgbClr val="FFFF00"/>
                </a:solidFill>
              </a:rPr>
            </a:br>
            <a:r>
              <a:rPr lang="en-US" sz="4400" dirty="0">
                <a:solidFill>
                  <a:srgbClr val="FFFF00"/>
                </a:solidFill>
              </a:rPr>
              <a:t>We Are His Evidence</a:t>
            </a:r>
          </a:p>
        </p:txBody>
      </p:sp>
      <p:cxnSp>
        <p:nvCxnSpPr>
          <p:cNvPr id="18" name="Straight Connector 17">
            <a:extLst>
              <a:ext uri="{FF2B5EF4-FFF2-40B4-BE49-F238E27FC236}">
                <a16:creationId xmlns:a16="http://schemas.microsoft.com/office/drawing/2014/main" id="{3C0930BD-361E-4C4D-8B08-ED210DFA2D0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F18CED6-E57C-A49E-E487-B84567553B89}"/>
              </a:ext>
            </a:extLst>
          </p:cNvPr>
          <p:cNvGraphicFramePr>
            <a:graphicFrameLocks noGrp="1"/>
          </p:cNvGraphicFramePr>
          <p:nvPr>
            <p:ph idx="1"/>
            <p:extLst>
              <p:ext uri="{D42A27DB-BD31-4B8C-83A1-F6EECF244321}">
                <p14:modId xmlns:p14="http://schemas.microsoft.com/office/powerpoint/2010/main" val="3928828564"/>
              </p:ext>
            </p:extLst>
          </p:nvPr>
        </p:nvGraphicFramePr>
        <p:xfrm>
          <a:off x="1143000" y="2338016"/>
          <a:ext cx="9906000" cy="35611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65946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b="1" dirty="0">
                <a:solidFill>
                  <a:srgbClr val="FFFF00"/>
                </a:solidFill>
              </a:rPr>
              <a:t>You Choose</a:t>
            </a:r>
          </a:p>
        </p:txBody>
      </p:sp>
      <p:sp>
        <p:nvSpPr>
          <p:cNvPr id="3" name="Content Placeholder 2"/>
          <p:cNvSpPr>
            <a:spLocks noGrp="1"/>
          </p:cNvSpPr>
          <p:nvPr>
            <p:ph idx="1"/>
          </p:nvPr>
        </p:nvSpPr>
        <p:spPr/>
        <p:txBody>
          <a:bodyPr>
            <a:noAutofit/>
          </a:bodyPr>
          <a:lstStyle/>
          <a:p>
            <a:pPr marL="0" indent="0">
              <a:buNone/>
            </a:pPr>
            <a:r>
              <a:rPr lang="en-US" sz="3200" b="1" i="1" dirty="0"/>
              <a:t>Jos 24:15</a:t>
            </a:r>
            <a:r>
              <a:rPr lang="en-US" sz="3200" i="1" dirty="0"/>
              <a:t>  And if it is evil in your eyes to serve the LORD, choose this day whom you will serve, whether the gods your fathers served in the region beyond the River, or the gods of the Amorites in whose land you dwell. But as for me and my house, we will serve the LORD." </a:t>
            </a:r>
          </a:p>
        </p:txBody>
      </p:sp>
    </p:spTree>
    <p:extLst>
      <p:ext uri="{BB962C8B-B14F-4D97-AF65-F5344CB8AC3E}">
        <p14:creationId xmlns:p14="http://schemas.microsoft.com/office/powerpoint/2010/main" val="2004394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502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7100" y="237935"/>
            <a:ext cx="9905999" cy="1360898"/>
          </a:xfrm>
        </p:spPr>
        <p:txBody>
          <a:bodyPr/>
          <a:lstStyle/>
          <a:p>
            <a:r>
              <a:rPr lang="en-US" dirty="0"/>
              <a:t>The Fundamental Argument</a:t>
            </a:r>
          </a:p>
        </p:txBody>
      </p:sp>
      <p:sp>
        <p:nvSpPr>
          <p:cNvPr id="3" name="Content Placeholder 2"/>
          <p:cNvSpPr>
            <a:spLocks noGrp="1"/>
          </p:cNvSpPr>
          <p:nvPr>
            <p:ph idx="1"/>
          </p:nvPr>
        </p:nvSpPr>
        <p:spPr>
          <a:xfrm>
            <a:off x="1130300" y="1711187"/>
            <a:ext cx="9905999" cy="4667244"/>
          </a:xfrm>
        </p:spPr>
        <p:txBody>
          <a:bodyPr vert="horz" lIns="91440" tIns="45720" rIns="91440" bIns="45720" rtlCol="0" anchor="t">
            <a:normAutofit/>
          </a:bodyPr>
          <a:lstStyle/>
          <a:p>
            <a:r>
              <a:rPr lang="en-US" sz="2800" dirty="0"/>
              <a:t>Naturalism demands a natural explanation for everything</a:t>
            </a:r>
          </a:p>
          <a:p>
            <a:r>
              <a:rPr lang="en-US" sz="2800" dirty="0"/>
              <a:t>If one thing exists that is not continuous with nature, then naturalism is not the whole story.</a:t>
            </a:r>
          </a:p>
          <a:p>
            <a:r>
              <a:rPr lang="en-US" sz="2800" dirty="0"/>
              <a:t>Man is discontinuous with nature, being made of the dust of the earth but also made in the image of God.</a:t>
            </a:r>
          </a:p>
          <a:p>
            <a:r>
              <a:rPr lang="en-US" sz="2800" dirty="0"/>
              <a:t>There is no natural explanation for cognition, communication, or consciousness</a:t>
            </a:r>
          </a:p>
          <a:p>
            <a:endParaRPr lang="en-US" dirty="0"/>
          </a:p>
        </p:txBody>
      </p:sp>
    </p:spTree>
    <p:extLst>
      <p:ext uri="{BB962C8B-B14F-4D97-AF65-F5344CB8AC3E}">
        <p14:creationId xmlns:p14="http://schemas.microsoft.com/office/powerpoint/2010/main" val="3716013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6B3CF-EE6D-2E41-F7C0-597375A1F7C2}"/>
              </a:ext>
            </a:extLst>
          </p:cNvPr>
          <p:cNvSpPr>
            <a:spLocks noGrp="1"/>
          </p:cNvSpPr>
          <p:nvPr>
            <p:ph type="title"/>
          </p:nvPr>
        </p:nvSpPr>
        <p:spPr>
          <a:xfrm>
            <a:off x="127000" y="828322"/>
            <a:ext cx="4416524" cy="2514828"/>
          </a:xfrm>
        </p:spPr>
        <p:txBody>
          <a:bodyPr anchor="t">
            <a:normAutofit/>
          </a:bodyPr>
          <a:lstStyle/>
          <a:p>
            <a:pPr>
              <a:lnSpc>
                <a:spcPct val="90000"/>
              </a:lnSpc>
            </a:pPr>
            <a:r>
              <a:rPr lang="en-US" dirty="0"/>
              <a:t>Man, Himself Is the Best Evidence of a Creator</a:t>
            </a:r>
          </a:p>
        </p:txBody>
      </p:sp>
      <p:cxnSp>
        <p:nvCxnSpPr>
          <p:cNvPr id="11" name="Straight Connector 10">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F18CED6-E57C-A49E-E487-B84567553B89}"/>
              </a:ext>
            </a:extLst>
          </p:cNvPr>
          <p:cNvGraphicFramePr>
            <a:graphicFrameLocks noGrp="1"/>
          </p:cNvGraphicFramePr>
          <p:nvPr>
            <p:ph idx="1"/>
            <p:extLst>
              <p:ext uri="{D42A27DB-BD31-4B8C-83A1-F6EECF244321}">
                <p14:modId xmlns:p14="http://schemas.microsoft.com/office/powerpoint/2010/main" val="1945805636"/>
              </p:ext>
            </p:extLst>
          </p:nvPr>
        </p:nvGraphicFramePr>
        <p:xfrm>
          <a:off x="4281887" y="1023909"/>
          <a:ext cx="7616601" cy="48293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0797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1172BB0-BDD4-4202-9B0A-9007B5A5DA1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E149B936-E24F-4662-9BA0-EE131E11A39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49A0BFF9-8F4D-4F4C-8C7A-4BD65076EB2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E6D514AF-09CE-4BC2-ABE5-5C6CF31720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2642E6DD-B8D4-4CB6-8B68-1AC481B1CC2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8A243A26-3B7A-4ACE-9F03-C8BE051C05C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0571F7C8-9FF8-4FAE-81C3-EC9695B1259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432F1734-F69C-4998-99A9-B35F5C70739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C3B0A228-9EA3-4009-A82E-9402BBC72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2E0C409-730D-455F-AA8F-0646ABDB1B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3" y="0"/>
            <a:ext cx="8239927" cy="6858000"/>
          </a:xfrm>
          <a:custGeom>
            <a:avLst/>
            <a:gdLst>
              <a:gd name="connsiteX0" fmla="*/ 6010593 w 8239927"/>
              <a:gd name="connsiteY0" fmla="*/ 0 h 6858000"/>
              <a:gd name="connsiteX1" fmla="*/ 8239927 w 8239927"/>
              <a:gd name="connsiteY1" fmla="*/ 0 h 6858000"/>
              <a:gd name="connsiteX2" fmla="*/ 2229335 w 8239927"/>
              <a:gd name="connsiteY2" fmla="*/ 6858000 h 6858000"/>
              <a:gd name="connsiteX3" fmla="*/ 0 w 8239927"/>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8239927" h="6858000">
                <a:moveTo>
                  <a:pt x="6010593" y="0"/>
                </a:moveTo>
                <a:lnTo>
                  <a:pt x="8239927" y="0"/>
                </a:lnTo>
                <a:lnTo>
                  <a:pt x="2229335"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10397" y="1181101"/>
            <a:ext cx="5671867" cy="2247899"/>
          </a:xfrm>
        </p:spPr>
        <p:txBody>
          <a:bodyPr>
            <a:normAutofit/>
          </a:bodyPr>
          <a:lstStyle/>
          <a:p>
            <a:r>
              <a:rPr lang="en-US" sz="6600" dirty="0">
                <a:cs typeface="Calibri Light"/>
              </a:rPr>
              <a:t>COGNITION</a:t>
            </a:r>
            <a:endParaRPr lang="en-US" sz="6600" dirty="0"/>
          </a:p>
        </p:txBody>
      </p:sp>
      <p:sp>
        <p:nvSpPr>
          <p:cNvPr id="3" name="Subtitle 2"/>
          <p:cNvSpPr>
            <a:spLocks noGrp="1"/>
          </p:cNvSpPr>
          <p:nvPr>
            <p:ph type="subTitle" idx="1"/>
          </p:nvPr>
        </p:nvSpPr>
        <p:spPr>
          <a:xfrm>
            <a:off x="393419" y="3141519"/>
            <a:ext cx="6007885" cy="2001340"/>
          </a:xfrm>
        </p:spPr>
        <p:txBody>
          <a:bodyPr anchor="b">
            <a:noAutofit/>
          </a:bodyPr>
          <a:lstStyle/>
          <a:p>
            <a:r>
              <a:rPr lang="en-US" sz="3200" b="1" i="1" dirty="0">
                <a:ea typeface="+mn-lt"/>
                <a:cs typeface="+mn-lt"/>
              </a:rPr>
              <a:t>Job 38:36 “Who has put wisdom in the mind?  Or who has given understanding to the heart?”</a:t>
            </a:r>
            <a:endParaRPr lang="en-US" sz="3200" i="1" dirty="0"/>
          </a:p>
        </p:txBody>
      </p:sp>
      <p:pic>
        <p:nvPicPr>
          <p:cNvPr id="26" name="Picture 3">
            <a:extLst>
              <a:ext uri="{FF2B5EF4-FFF2-40B4-BE49-F238E27FC236}">
                <a16:creationId xmlns:a16="http://schemas.microsoft.com/office/drawing/2014/main" id="{A9D920B2-D381-33B5-15DD-2BAE169728B1}"/>
              </a:ext>
            </a:extLst>
          </p:cNvPr>
          <p:cNvPicPr>
            <a:picLocks noChangeAspect="1"/>
          </p:cNvPicPr>
          <p:nvPr/>
        </p:nvPicPr>
        <p:blipFill rotWithShape="1">
          <a:blip r:embed="rId2"/>
          <a:srcRect r="-9" b="220"/>
          <a:stretch/>
        </p:blipFill>
        <p:spPr>
          <a:xfrm>
            <a:off x="5318308" y="10"/>
            <a:ext cx="6873692" cy="6857990"/>
          </a:xfrm>
          <a:custGeom>
            <a:avLst/>
            <a:gdLst/>
            <a:ahLst/>
            <a:cxnLst/>
            <a:rect l="l" t="t" r="r" b="b"/>
            <a:pathLst>
              <a:path w="6873692" h="6858000">
                <a:moveTo>
                  <a:pt x="6010592" y="0"/>
                </a:moveTo>
                <a:lnTo>
                  <a:pt x="6873692" y="0"/>
                </a:lnTo>
                <a:lnTo>
                  <a:pt x="6873692" y="6858000"/>
                </a:lnTo>
                <a:lnTo>
                  <a:pt x="0" y="6858000"/>
                </a:lnTo>
                <a:lnTo>
                  <a:pt x="6010589" y="4"/>
                </a:lnTo>
                <a:cubicBezTo>
                  <a:pt x="6010589" y="3"/>
                  <a:pt x="6010590" y="3"/>
                  <a:pt x="6010590" y="2"/>
                </a:cubicBezTo>
                <a:close/>
              </a:path>
            </a:pathLst>
          </a:custGeom>
        </p:spPr>
      </p:pic>
    </p:spTree>
    <p:extLst>
      <p:ext uri="{BB962C8B-B14F-4D97-AF65-F5344CB8AC3E}">
        <p14:creationId xmlns:p14="http://schemas.microsoft.com/office/powerpoint/2010/main" val="109857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91C2F78B-DEE8-4195-A196-DFC51BDAD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49268" y="4070878"/>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A1D79D08-4BE8-4799-BE09-5078DFEE22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2442733" cy="2787123"/>
          </a:xfrm>
          <a:custGeom>
            <a:avLst/>
            <a:gdLst>
              <a:gd name="connsiteX0" fmla="*/ 2442733 w 2442733"/>
              <a:gd name="connsiteY0" fmla="*/ 0 h 2787123"/>
              <a:gd name="connsiteX1" fmla="*/ 2442733 w 2442733"/>
              <a:gd name="connsiteY1" fmla="*/ 2787123 h 2787123"/>
              <a:gd name="connsiteX2" fmla="*/ 0 w 2442733"/>
              <a:gd name="connsiteY2" fmla="*/ 2787123 h 2787123"/>
            </a:gdLst>
            <a:ahLst/>
            <a:cxnLst>
              <a:cxn ang="0">
                <a:pos x="connsiteX0" y="connsiteY0"/>
              </a:cxn>
              <a:cxn ang="0">
                <a:pos x="connsiteX1" y="connsiteY1"/>
              </a:cxn>
              <a:cxn ang="0">
                <a:pos x="connsiteX2" y="connsiteY2"/>
              </a:cxn>
            </a:cxnLst>
            <a:rect l="l" t="t" r="r" b="b"/>
            <a:pathLst>
              <a:path w="2442733" h="2787123">
                <a:moveTo>
                  <a:pt x="2442733" y="0"/>
                </a:moveTo>
                <a:lnTo>
                  <a:pt x="2442733" y="2787123"/>
                </a:lnTo>
                <a:lnTo>
                  <a:pt x="0" y="2787123"/>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C95D65A1-16CB-407F-993F-2A6D59BCC0C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useBgFill="1">
        <p:nvSpPr>
          <p:cNvPr id="14" name="Rectangle 13">
            <a:extLst>
              <a:ext uri="{FF2B5EF4-FFF2-40B4-BE49-F238E27FC236}">
                <a16:creationId xmlns:a16="http://schemas.microsoft.com/office/drawing/2014/main" id="{20CC10FC-6518-423B-A972-3E4F7A4A8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5D2D844-708E-4EAC-BF72-D7CE20B99B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88972" y="0"/>
            <a:ext cx="9103027" cy="6858000"/>
          </a:xfrm>
          <a:custGeom>
            <a:avLst/>
            <a:gdLst>
              <a:gd name="connsiteX0" fmla="*/ 6311486 w 9403920"/>
              <a:gd name="connsiteY0" fmla="*/ 0 h 6858000"/>
              <a:gd name="connsiteX1" fmla="*/ 8540820 w 9403920"/>
              <a:gd name="connsiteY1" fmla="*/ 0 h 6858000"/>
              <a:gd name="connsiteX2" fmla="*/ 8540819 w 9403920"/>
              <a:gd name="connsiteY2" fmla="*/ 1 h 6858000"/>
              <a:gd name="connsiteX3" fmla="*/ 8968550 w 9403920"/>
              <a:gd name="connsiteY3" fmla="*/ 1 h 6858000"/>
              <a:gd name="connsiteX4" fmla="*/ 9403920 w 9403920"/>
              <a:gd name="connsiteY4" fmla="*/ 1 h 6858000"/>
              <a:gd name="connsiteX5" fmla="*/ 9403920 w 9403920"/>
              <a:gd name="connsiteY5" fmla="*/ 6858000 h 6858000"/>
              <a:gd name="connsiteX6" fmla="*/ 6787053 w 9403920"/>
              <a:gd name="connsiteY6" fmla="*/ 6858000 h 6858000"/>
              <a:gd name="connsiteX7" fmla="*/ 6787053 w 9403920"/>
              <a:gd name="connsiteY7" fmla="*/ 6857999 h 6858000"/>
              <a:gd name="connsiteX8" fmla="*/ 2530229 w 9403920"/>
              <a:gd name="connsiteY8" fmla="*/ 6857999 h 6858000"/>
              <a:gd name="connsiteX9" fmla="*/ 2530228 w 9403920"/>
              <a:gd name="connsiteY9" fmla="*/ 6858000 h 6858000"/>
              <a:gd name="connsiteX10" fmla="*/ 300893 w 9403920"/>
              <a:gd name="connsiteY10" fmla="*/ 6858000 h 6858000"/>
              <a:gd name="connsiteX11" fmla="*/ 300894 w 9403920"/>
              <a:gd name="connsiteY11" fmla="*/ 6857999 h 6858000"/>
              <a:gd name="connsiteX12" fmla="*/ 0 w 9403920"/>
              <a:gd name="connsiteY12" fmla="*/ 6857999 h 6858000"/>
              <a:gd name="connsiteX13" fmla="*/ 300896 w 9403920"/>
              <a:gd name="connsiteY13" fmla="*/ 6857997 h 6858000"/>
              <a:gd name="connsiteX14" fmla="*/ 4740458 w 9403920"/>
              <a:gd name="connsiteY14" fmla="*/ 1792521 h 6858000"/>
              <a:gd name="connsiteX15" fmla="*/ 6304967 w 9403920"/>
              <a:gd name="connsiteY15" fmla="*/ 1 h 6858000"/>
              <a:gd name="connsiteX16" fmla="*/ 6311485 w 9403920"/>
              <a:gd name="connsiteY16" fmla="*/ 1 h 6858000"/>
              <a:gd name="connsiteX0" fmla="*/ 6311486 w 9403920"/>
              <a:gd name="connsiteY0" fmla="*/ 0 h 6858000"/>
              <a:gd name="connsiteX1" fmla="*/ 8540820 w 9403920"/>
              <a:gd name="connsiteY1" fmla="*/ 0 h 6858000"/>
              <a:gd name="connsiteX2" fmla="*/ 8968550 w 9403920"/>
              <a:gd name="connsiteY2" fmla="*/ 1 h 6858000"/>
              <a:gd name="connsiteX3" fmla="*/ 9403920 w 9403920"/>
              <a:gd name="connsiteY3" fmla="*/ 1 h 6858000"/>
              <a:gd name="connsiteX4" fmla="*/ 9403920 w 9403920"/>
              <a:gd name="connsiteY4" fmla="*/ 6858000 h 6858000"/>
              <a:gd name="connsiteX5" fmla="*/ 6787053 w 9403920"/>
              <a:gd name="connsiteY5" fmla="*/ 6858000 h 6858000"/>
              <a:gd name="connsiteX6" fmla="*/ 6787053 w 9403920"/>
              <a:gd name="connsiteY6" fmla="*/ 6857999 h 6858000"/>
              <a:gd name="connsiteX7" fmla="*/ 2530229 w 9403920"/>
              <a:gd name="connsiteY7" fmla="*/ 6857999 h 6858000"/>
              <a:gd name="connsiteX8" fmla="*/ 2530228 w 9403920"/>
              <a:gd name="connsiteY8" fmla="*/ 6858000 h 6858000"/>
              <a:gd name="connsiteX9" fmla="*/ 300893 w 9403920"/>
              <a:gd name="connsiteY9" fmla="*/ 6858000 h 6858000"/>
              <a:gd name="connsiteX10" fmla="*/ 300894 w 9403920"/>
              <a:gd name="connsiteY10" fmla="*/ 6857999 h 6858000"/>
              <a:gd name="connsiteX11" fmla="*/ 0 w 9403920"/>
              <a:gd name="connsiteY11" fmla="*/ 6857999 h 6858000"/>
              <a:gd name="connsiteX12" fmla="*/ 300896 w 9403920"/>
              <a:gd name="connsiteY12" fmla="*/ 6857997 h 6858000"/>
              <a:gd name="connsiteX13" fmla="*/ 4740458 w 9403920"/>
              <a:gd name="connsiteY13" fmla="*/ 1792521 h 6858000"/>
              <a:gd name="connsiteX14" fmla="*/ 6304967 w 9403920"/>
              <a:gd name="connsiteY14" fmla="*/ 1 h 6858000"/>
              <a:gd name="connsiteX15" fmla="*/ 6311485 w 9403920"/>
              <a:gd name="connsiteY15" fmla="*/ 1 h 6858000"/>
              <a:gd name="connsiteX16" fmla="*/ 6311486 w 9403920"/>
              <a:gd name="connsiteY16" fmla="*/ 0 h 6858000"/>
              <a:gd name="connsiteX0" fmla="*/ 6311486 w 9403920"/>
              <a:gd name="connsiteY0" fmla="*/ 0 h 6858000"/>
              <a:gd name="connsiteX1" fmla="*/ 8540820 w 9403920"/>
              <a:gd name="connsiteY1" fmla="*/ 0 h 6858000"/>
              <a:gd name="connsiteX2" fmla="*/ 9403920 w 9403920"/>
              <a:gd name="connsiteY2" fmla="*/ 1 h 6858000"/>
              <a:gd name="connsiteX3" fmla="*/ 9403920 w 9403920"/>
              <a:gd name="connsiteY3" fmla="*/ 6858000 h 6858000"/>
              <a:gd name="connsiteX4" fmla="*/ 6787053 w 9403920"/>
              <a:gd name="connsiteY4" fmla="*/ 6858000 h 6858000"/>
              <a:gd name="connsiteX5" fmla="*/ 6787053 w 9403920"/>
              <a:gd name="connsiteY5" fmla="*/ 6857999 h 6858000"/>
              <a:gd name="connsiteX6" fmla="*/ 2530229 w 9403920"/>
              <a:gd name="connsiteY6" fmla="*/ 6857999 h 6858000"/>
              <a:gd name="connsiteX7" fmla="*/ 2530228 w 9403920"/>
              <a:gd name="connsiteY7" fmla="*/ 6858000 h 6858000"/>
              <a:gd name="connsiteX8" fmla="*/ 300893 w 9403920"/>
              <a:gd name="connsiteY8" fmla="*/ 6858000 h 6858000"/>
              <a:gd name="connsiteX9" fmla="*/ 300894 w 9403920"/>
              <a:gd name="connsiteY9" fmla="*/ 6857999 h 6858000"/>
              <a:gd name="connsiteX10" fmla="*/ 0 w 9403920"/>
              <a:gd name="connsiteY10" fmla="*/ 6857999 h 6858000"/>
              <a:gd name="connsiteX11" fmla="*/ 300896 w 9403920"/>
              <a:gd name="connsiteY11" fmla="*/ 6857997 h 6858000"/>
              <a:gd name="connsiteX12" fmla="*/ 4740458 w 9403920"/>
              <a:gd name="connsiteY12" fmla="*/ 1792521 h 6858000"/>
              <a:gd name="connsiteX13" fmla="*/ 6304967 w 9403920"/>
              <a:gd name="connsiteY13" fmla="*/ 1 h 6858000"/>
              <a:gd name="connsiteX14" fmla="*/ 6311485 w 9403920"/>
              <a:gd name="connsiteY14" fmla="*/ 1 h 6858000"/>
              <a:gd name="connsiteX15" fmla="*/ 6311486 w 9403920"/>
              <a:gd name="connsiteY15" fmla="*/ 0 h 6858000"/>
              <a:gd name="connsiteX0" fmla="*/ 6311486 w 9403920"/>
              <a:gd name="connsiteY0" fmla="*/ 0 h 6858000"/>
              <a:gd name="connsiteX1" fmla="*/ 9403920 w 9403920"/>
              <a:gd name="connsiteY1" fmla="*/ 1 h 6858000"/>
              <a:gd name="connsiteX2" fmla="*/ 9403920 w 9403920"/>
              <a:gd name="connsiteY2" fmla="*/ 6858000 h 6858000"/>
              <a:gd name="connsiteX3" fmla="*/ 6787053 w 9403920"/>
              <a:gd name="connsiteY3" fmla="*/ 6858000 h 6858000"/>
              <a:gd name="connsiteX4" fmla="*/ 6787053 w 9403920"/>
              <a:gd name="connsiteY4" fmla="*/ 6857999 h 6858000"/>
              <a:gd name="connsiteX5" fmla="*/ 2530229 w 9403920"/>
              <a:gd name="connsiteY5" fmla="*/ 6857999 h 6858000"/>
              <a:gd name="connsiteX6" fmla="*/ 2530228 w 9403920"/>
              <a:gd name="connsiteY6" fmla="*/ 6858000 h 6858000"/>
              <a:gd name="connsiteX7" fmla="*/ 300893 w 9403920"/>
              <a:gd name="connsiteY7" fmla="*/ 6858000 h 6858000"/>
              <a:gd name="connsiteX8" fmla="*/ 300894 w 9403920"/>
              <a:gd name="connsiteY8" fmla="*/ 6857999 h 6858000"/>
              <a:gd name="connsiteX9" fmla="*/ 0 w 9403920"/>
              <a:gd name="connsiteY9" fmla="*/ 6857999 h 6858000"/>
              <a:gd name="connsiteX10" fmla="*/ 300896 w 9403920"/>
              <a:gd name="connsiteY10" fmla="*/ 6857997 h 6858000"/>
              <a:gd name="connsiteX11" fmla="*/ 4740458 w 9403920"/>
              <a:gd name="connsiteY11" fmla="*/ 1792521 h 6858000"/>
              <a:gd name="connsiteX12" fmla="*/ 6304967 w 9403920"/>
              <a:gd name="connsiteY12" fmla="*/ 1 h 6858000"/>
              <a:gd name="connsiteX13" fmla="*/ 6311485 w 9403920"/>
              <a:gd name="connsiteY13" fmla="*/ 1 h 6858000"/>
              <a:gd name="connsiteX14" fmla="*/ 6311486 w 9403920"/>
              <a:gd name="connsiteY14" fmla="*/ 0 h 6858000"/>
              <a:gd name="connsiteX0" fmla="*/ 6311486 w 9403920"/>
              <a:gd name="connsiteY0" fmla="*/ 0 h 6858000"/>
              <a:gd name="connsiteX1" fmla="*/ 9403920 w 9403920"/>
              <a:gd name="connsiteY1" fmla="*/ 1 h 6858000"/>
              <a:gd name="connsiteX2" fmla="*/ 9403920 w 9403920"/>
              <a:gd name="connsiteY2" fmla="*/ 6858000 h 6858000"/>
              <a:gd name="connsiteX3" fmla="*/ 6787053 w 9403920"/>
              <a:gd name="connsiteY3" fmla="*/ 6858000 h 6858000"/>
              <a:gd name="connsiteX4" fmla="*/ 6787053 w 9403920"/>
              <a:gd name="connsiteY4" fmla="*/ 6857999 h 6858000"/>
              <a:gd name="connsiteX5" fmla="*/ 2530229 w 9403920"/>
              <a:gd name="connsiteY5" fmla="*/ 6857999 h 6858000"/>
              <a:gd name="connsiteX6" fmla="*/ 2530228 w 9403920"/>
              <a:gd name="connsiteY6" fmla="*/ 6858000 h 6858000"/>
              <a:gd name="connsiteX7" fmla="*/ 300893 w 9403920"/>
              <a:gd name="connsiteY7" fmla="*/ 6858000 h 6858000"/>
              <a:gd name="connsiteX8" fmla="*/ 300894 w 9403920"/>
              <a:gd name="connsiteY8" fmla="*/ 6857999 h 6858000"/>
              <a:gd name="connsiteX9" fmla="*/ 0 w 9403920"/>
              <a:gd name="connsiteY9" fmla="*/ 6857999 h 6858000"/>
              <a:gd name="connsiteX10" fmla="*/ 300896 w 9403920"/>
              <a:gd name="connsiteY10" fmla="*/ 6857997 h 6858000"/>
              <a:gd name="connsiteX11" fmla="*/ 6304967 w 9403920"/>
              <a:gd name="connsiteY11" fmla="*/ 1 h 6858000"/>
              <a:gd name="connsiteX12" fmla="*/ 6311485 w 9403920"/>
              <a:gd name="connsiteY12" fmla="*/ 1 h 6858000"/>
              <a:gd name="connsiteX13" fmla="*/ 6311486 w 9403920"/>
              <a:gd name="connsiteY13"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6486160 w 9103027"/>
              <a:gd name="connsiteY4" fmla="*/ 6857999 h 6858000"/>
              <a:gd name="connsiteX5" fmla="*/ 2229336 w 9103027"/>
              <a:gd name="connsiteY5" fmla="*/ 6857999 h 6858000"/>
              <a:gd name="connsiteX6" fmla="*/ 2229335 w 9103027"/>
              <a:gd name="connsiteY6" fmla="*/ 6858000 h 6858000"/>
              <a:gd name="connsiteX7" fmla="*/ 0 w 9103027"/>
              <a:gd name="connsiteY7" fmla="*/ 6858000 h 6858000"/>
              <a:gd name="connsiteX8" fmla="*/ 1 w 9103027"/>
              <a:gd name="connsiteY8" fmla="*/ 6857999 h 6858000"/>
              <a:gd name="connsiteX9" fmla="*/ 3 w 9103027"/>
              <a:gd name="connsiteY9" fmla="*/ 6857997 h 6858000"/>
              <a:gd name="connsiteX10" fmla="*/ 6004074 w 9103027"/>
              <a:gd name="connsiteY10" fmla="*/ 1 h 6858000"/>
              <a:gd name="connsiteX11" fmla="*/ 6010592 w 9103027"/>
              <a:gd name="connsiteY11" fmla="*/ 1 h 6858000"/>
              <a:gd name="connsiteX12" fmla="*/ 6010593 w 9103027"/>
              <a:gd name="connsiteY12"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6486160 w 9103027"/>
              <a:gd name="connsiteY4" fmla="*/ 6857999 h 6858000"/>
              <a:gd name="connsiteX5" fmla="*/ 2229336 w 9103027"/>
              <a:gd name="connsiteY5" fmla="*/ 6857999 h 6858000"/>
              <a:gd name="connsiteX6" fmla="*/ 0 w 9103027"/>
              <a:gd name="connsiteY6" fmla="*/ 6858000 h 6858000"/>
              <a:gd name="connsiteX7" fmla="*/ 1 w 9103027"/>
              <a:gd name="connsiteY7" fmla="*/ 6857999 h 6858000"/>
              <a:gd name="connsiteX8" fmla="*/ 3 w 9103027"/>
              <a:gd name="connsiteY8" fmla="*/ 6857997 h 6858000"/>
              <a:gd name="connsiteX9" fmla="*/ 6004074 w 9103027"/>
              <a:gd name="connsiteY9" fmla="*/ 1 h 6858000"/>
              <a:gd name="connsiteX10" fmla="*/ 6010592 w 9103027"/>
              <a:gd name="connsiteY10" fmla="*/ 1 h 6858000"/>
              <a:gd name="connsiteX11" fmla="*/ 6010593 w 9103027"/>
              <a:gd name="connsiteY11"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6486160 w 9103027"/>
              <a:gd name="connsiteY3" fmla="*/ 6858000 h 6858000"/>
              <a:gd name="connsiteX4" fmla="*/ 2229336 w 9103027"/>
              <a:gd name="connsiteY4" fmla="*/ 6857999 h 6858000"/>
              <a:gd name="connsiteX5" fmla="*/ 0 w 9103027"/>
              <a:gd name="connsiteY5" fmla="*/ 6858000 h 6858000"/>
              <a:gd name="connsiteX6" fmla="*/ 1 w 9103027"/>
              <a:gd name="connsiteY6" fmla="*/ 6857999 h 6858000"/>
              <a:gd name="connsiteX7" fmla="*/ 3 w 9103027"/>
              <a:gd name="connsiteY7" fmla="*/ 6857997 h 6858000"/>
              <a:gd name="connsiteX8" fmla="*/ 6004074 w 9103027"/>
              <a:gd name="connsiteY8" fmla="*/ 1 h 6858000"/>
              <a:gd name="connsiteX9" fmla="*/ 6010592 w 9103027"/>
              <a:gd name="connsiteY9" fmla="*/ 1 h 6858000"/>
              <a:gd name="connsiteX10" fmla="*/ 6010593 w 9103027"/>
              <a:gd name="connsiteY10"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2229336 w 9103027"/>
              <a:gd name="connsiteY3" fmla="*/ 6857999 h 6858000"/>
              <a:gd name="connsiteX4" fmla="*/ 0 w 9103027"/>
              <a:gd name="connsiteY4" fmla="*/ 6858000 h 6858000"/>
              <a:gd name="connsiteX5" fmla="*/ 1 w 9103027"/>
              <a:gd name="connsiteY5" fmla="*/ 6857999 h 6858000"/>
              <a:gd name="connsiteX6" fmla="*/ 3 w 9103027"/>
              <a:gd name="connsiteY6" fmla="*/ 6857997 h 6858000"/>
              <a:gd name="connsiteX7" fmla="*/ 6004074 w 9103027"/>
              <a:gd name="connsiteY7" fmla="*/ 1 h 6858000"/>
              <a:gd name="connsiteX8" fmla="*/ 6010592 w 9103027"/>
              <a:gd name="connsiteY8" fmla="*/ 1 h 6858000"/>
              <a:gd name="connsiteX9" fmla="*/ 6010593 w 9103027"/>
              <a:gd name="connsiteY9" fmla="*/ 0 h 6858000"/>
              <a:gd name="connsiteX0" fmla="*/ 6010593 w 9103027"/>
              <a:gd name="connsiteY0" fmla="*/ 0 h 6858000"/>
              <a:gd name="connsiteX1" fmla="*/ 9103027 w 9103027"/>
              <a:gd name="connsiteY1" fmla="*/ 1 h 6858000"/>
              <a:gd name="connsiteX2" fmla="*/ 9103027 w 9103027"/>
              <a:gd name="connsiteY2" fmla="*/ 6858000 h 6858000"/>
              <a:gd name="connsiteX3" fmla="*/ 0 w 9103027"/>
              <a:gd name="connsiteY3" fmla="*/ 6858000 h 6858000"/>
              <a:gd name="connsiteX4" fmla="*/ 1 w 9103027"/>
              <a:gd name="connsiteY4" fmla="*/ 6857999 h 6858000"/>
              <a:gd name="connsiteX5" fmla="*/ 3 w 9103027"/>
              <a:gd name="connsiteY5" fmla="*/ 6857997 h 6858000"/>
              <a:gd name="connsiteX6" fmla="*/ 6004074 w 9103027"/>
              <a:gd name="connsiteY6" fmla="*/ 1 h 6858000"/>
              <a:gd name="connsiteX7" fmla="*/ 6010592 w 9103027"/>
              <a:gd name="connsiteY7" fmla="*/ 1 h 6858000"/>
              <a:gd name="connsiteX8" fmla="*/ 6010593 w 9103027"/>
              <a:gd name="connsiteY8"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03027" h="6858000">
                <a:moveTo>
                  <a:pt x="6010593" y="0"/>
                </a:moveTo>
                <a:lnTo>
                  <a:pt x="9103027" y="1"/>
                </a:lnTo>
                <a:lnTo>
                  <a:pt x="9103027" y="6858000"/>
                </a:lnTo>
                <a:lnTo>
                  <a:pt x="0" y="6858000"/>
                </a:lnTo>
                <a:lnTo>
                  <a:pt x="1" y="6857999"/>
                </a:lnTo>
                <a:lnTo>
                  <a:pt x="3" y="6857997"/>
                </a:lnTo>
                <a:lnTo>
                  <a:pt x="6004074" y="1"/>
                </a:lnTo>
                <a:lnTo>
                  <a:pt x="6010592" y="1"/>
                </a:lnTo>
                <a:lnTo>
                  <a:pt x="6010593" y="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 name="Picture 3" descr="A picture containing text&#10;&#10;Description automatically generated">
            <a:extLst>
              <a:ext uri="{FF2B5EF4-FFF2-40B4-BE49-F238E27FC236}">
                <a16:creationId xmlns:a16="http://schemas.microsoft.com/office/drawing/2014/main" id="{A086BC7E-2338-5D53-B134-6936DEC9201A}"/>
              </a:ext>
            </a:extLst>
          </p:cNvPr>
          <p:cNvPicPr>
            <a:picLocks noChangeAspect="1"/>
          </p:cNvPicPr>
          <p:nvPr/>
        </p:nvPicPr>
        <p:blipFill rotWithShape="1">
          <a:blip r:embed="rId2">
            <a:alphaModFix/>
          </a:blip>
          <a:srcRect l="2063" r="9339" b="-1"/>
          <a:stretch/>
        </p:blipFill>
        <p:spPr>
          <a:xfrm>
            <a:off x="20" y="10"/>
            <a:ext cx="9102514" cy="6857990"/>
          </a:xfrm>
          <a:custGeom>
            <a:avLst/>
            <a:gdLst/>
            <a:ahLst/>
            <a:cxnLst/>
            <a:rect l="l" t="t" r="r" b="b"/>
            <a:pathLst>
              <a:path w="9102534" h="6858000">
                <a:moveTo>
                  <a:pt x="0" y="0"/>
                </a:moveTo>
                <a:lnTo>
                  <a:pt x="9102534" y="0"/>
                </a:lnTo>
                <a:lnTo>
                  <a:pt x="9102532" y="2"/>
                </a:lnTo>
                <a:cubicBezTo>
                  <a:pt x="9102532" y="3"/>
                  <a:pt x="9102531" y="3"/>
                  <a:pt x="9102531" y="4"/>
                </a:cubicBezTo>
                <a:lnTo>
                  <a:pt x="3091942" y="6858000"/>
                </a:lnTo>
                <a:lnTo>
                  <a:pt x="0" y="6858000"/>
                </a:lnTo>
                <a:close/>
              </a:path>
            </a:pathLst>
          </a:custGeom>
        </p:spPr>
      </p:pic>
      <p:sp>
        <p:nvSpPr>
          <p:cNvPr id="18" name="Freeform: Shape 17">
            <a:extLst>
              <a:ext uri="{FF2B5EF4-FFF2-40B4-BE49-F238E27FC236}">
                <a16:creationId xmlns:a16="http://schemas.microsoft.com/office/drawing/2014/main" id="{BFB227E1-F100-4CF9-9797-1E2001BBE2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885325" cy="6858000"/>
          </a:xfrm>
          <a:custGeom>
            <a:avLst/>
            <a:gdLst>
              <a:gd name="connsiteX0" fmla="*/ 4456883 w 6885325"/>
              <a:gd name="connsiteY0" fmla="*/ 6858000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4456884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9" fmla="*/ 4456884 w 6885325"/>
              <a:gd name="connsiteY9"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4070876 h 6858000"/>
              <a:gd name="connsiteX8" fmla="*/ 6885325 w 6885325"/>
              <a:gd name="connsiteY8"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4 w 6885325"/>
              <a:gd name="connsiteY6" fmla="*/ 4070877 h 6858000"/>
              <a:gd name="connsiteX7" fmla="*/ 6885325 w 6885325"/>
              <a:gd name="connsiteY7"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4 w 6885325"/>
              <a:gd name="connsiteY5" fmla="*/ 1545582 h 6858000"/>
              <a:gd name="connsiteX6" fmla="*/ 6885325 w 6885325"/>
              <a:gd name="connsiteY6"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1545581 h 6858000"/>
              <a:gd name="connsiteX5" fmla="*/ 6885325 w 6885325"/>
              <a:gd name="connsiteY5" fmla="*/ 6857999 h 6858000"/>
              <a:gd name="connsiteX0" fmla="*/ 6885325 w 6885325"/>
              <a:gd name="connsiteY0" fmla="*/ 6857999 h 6858000"/>
              <a:gd name="connsiteX1" fmla="*/ 0 w 6885325"/>
              <a:gd name="connsiteY1" fmla="*/ 6858000 h 6858000"/>
              <a:gd name="connsiteX2" fmla="*/ 6010592 w 6885325"/>
              <a:gd name="connsiteY2" fmla="*/ 0 h 6858000"/>
              <a:gd name="connsiteX3" fmla="*/ 6885325 w 6885325"/>
              <a:gd name="connsiteY3" fmla="*/ 0 h 6858000"/>
              <a:gd name="connsiteX4" fmla="*/ 6885325 w 6885325"/>
              <a:gd name="connsiteY4" fmla="*/ 6857999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85325" h="6858000">
                <a:moveTo>
                  <a:pt x="6885325" y="6857999"/>
                </a:moveTo>
                <a:lnTo>
                  <a:pt x="0" y="6858000"/>
                </a:lnTo>
                <a:lnTo>
                  <a:pt x="6010592" y="0"/>
                </a:lnTo>
                <a:lnTo>
                  <a:pt x="6885325" y="0"/>
                </a:lnTo>
                <a:lnTo>
                  <a:pt x="6885325" y="6857999"/>
                </a:lnTo>
                <a:close/>
              </a:path>
            </a:pathLst>
          </a:custGeom>
          <a:solidFill>
            <a:srgbClr val="000000">
              <a:alpha val="60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extBox 1">
            <a:extLst>
              <a:ext uri="{FF2B5EF4-FFF2-40B4-BE49-F238E27FC236}">
                <a16:creationId xmlns:a16="http://schemas.microsoft.com/office/drawing/2014/main" id="{98350B46-4DCB-B16E-62A3-E0D12C478850}"/>
              </a:ext>
            </a:extLst>
          </p:cNvPr>
          <p:cNvSpPr txBox="1"/>
          <p:nvPr/>
        </p:nvSpPr>
        <p:spPr>
          <a:xfrm>
            <a:off x="4163705" y="4870543"/>
            <a:ext cx="7660449" cy="1630211"/>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r">
              <a:lnSpc>
                <a:spcPct val="120000"/>
              </a:lnSpc>
              <a:spcAft>
                <a:spcPts val="600"/>
              </a:spcAft>
            </a:pPr>
            <a:r>
              <a:rPr lang="en-US" sz="8000" dirty="0"/>
              <a:t>Tell Me a Riddle</a:t>
            </a:r>
          </a:p>
        </p:txBody>
      </p:sp>
      <p:cxnSp>
        <p:nvCxnSpPr>
          <p:cNvPr id="20" name="Straight Connector 19">
            <a:extLst>
              <a:ext uri="{FF2B5EF4-FFF2-40B4-BE49-F238E27FC236}">
                <a16:creationId xmlns:a16="http://schemas.microsoft.com/office/drawing/2014/main" id="{A06758A3-C4A6-479A-8755-3BEC6314294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720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B20E7A4-EC2C-47C8-BE55-65771E3F2E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9A6B3CF-EE6D-2E41-F7C0-597375A1F7C2}"/>
              </a:ext>
            </a:extLst>
          </p:cNvPr>
          <p:cNvSpPr>
            <a:spLocks noGrp="1"/>
          </p:cNvSpPr>
          <p:nvPr>
            <p:ph type="title"/>
          </p:nvPr>
        </p:nvSpPr>
        <p:spPr>
          <a:xfrm>
            <a:off x="431800" y="1140460"/>
            <a:ext cx="4697053" cy="2514828"/>
          </a:xfrm>
        </p:spPr>
        <p:txBody>
          <a:bodyPr anchor="t">
            <a:normAutofit/>
          </a:bodyPr>
          <a:lstStyle/>
          <a:p>
            <a:pPr>
              <a:lnSpc>
                <a:spcPct val="90000"/>
              </a:lnSpc>
            </a:pPr>
            <a:r>
              <a:rPr lang="en-US" sz="5400" dirty="0"/>
              <a:t>Cognition</a:t>
            </a:r>
          </a:p>
        </p:txBody>
      </p:sp>
      <p:cxnSp>
        <p:nvCxnSpPr>
          <p:cNvPr id="11" name="Straight Connector 10">
            <a:extLst>
              <a:ext uri="{FF2B5EF4-FFF2-40B4-BE49-F238E27FC236}">
                <a16:creationId xmlns:a16="http://schemas.microsoft.com/office/drawing/2014/main" id="{1766FD2F-248A-4AA1-8078-E26D6E690B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33837" y="6172200"/>
            <a:ext cx="976063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F18CED6-E57C-A49E-E487-B84567553B89}"/>
              </a:ext>
            </a:extLst>
          </p:cNvPr>
          <p:cNvGraphicFramePr>
            <a:graphicFrameLocks noGrp="1"/>
          </p:cNvGraphicFramePr>
          <p:nvPr>
            <p:ph idx="1"/>
            <p:extLst>
              <p:ext uri="{D42A27DB-BD31-4B8C-83A1-F6EECF244321}">
                <p14:modId xmlns:p14="http://schemas.microsoft.com/office/powerpoint/2010/main" val="3653895486"/>
              </p:ext>
            </p:extLst>
          </p:nvPr>
        </p:nvGraphicFramePr>
        <p:xfrm>
          <a:off x="4027321" y="304800"/>
          <a:ext cx="7859879" cy="5881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579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E1172BB0-BDD4-4202-9B0A-9007B5A5DA1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E149B936-E24F-4662-9BA0-EE131E11A393}"/>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49A0BFF9-8F4D-4F4C-8C7A-4BD65076EB2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E6D514AF-09CE-4BC2-ABE5-5C6CF317204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2642E6DD-B8D4-4CB6-8B68-1AC481B1CC2A}"/>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8A243A26-3B7A-4ACE-9F03-C8BE051C05CC}"/>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0571F7C8-9FF8-4FAE-81C3-EC9695B1259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432F1734-F69C-4998-99A9-B35F5C70739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graphicEl>
                                              <a:dgm id="{72106AF8-C1FE-41CC-843A-0DB86F9B3A68}"/>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
                                            <p:graphicEl>
                                              <a:dgm id="{B550FFD6-3915-4EFA-B55C-303A928B7B64}"/>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graphicEl>
                                              <a:dgm id="{43FACBA4-A678-4160-9BFF-A9FAA4CE5258}"/>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graphicEl>
                                              <a:dgm id="{3C29E267-5A91-446E-AB54-E570076C1CB5}"/>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graphicEl>
                                              <a:dgm id="{6FA973B1-B7C8-4CA5-8A9F-0B89498D650E}"/>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
                                            <p:graphicEl>
                                              <a:dgm id="{227B2848-7B80-413E-BF44-0233A57FE8E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0656" y="26268"/>
            <a:ext cx="9905999" cy="1360898"/>
          </a:xfrm>
        </p:spPr>
        <p:txBody>
          <a:bodyPr>
            <a:normAutofit/>
          </a:bodyPr>
          <a:lstStyle/>
          <a:p>
            <a:r>
              <a:rPr lang="en-US" sz="4800" b="1" dirty="0"/>
              <a:t>Naturalism</a:t>
            </a:r>
          </a:p>
        </p:txBody>
      </p:sp>
      <p:sp>
        <p:nvSpPr>
          <p:cNvPr id="3" name="Content Placeholder 2"/>
          <p:cNvSpPr>
            <a:spLocks noGrp="1"/>
          </p:cNvSpPr>
          <p:nvPr>
            <p:ph idx="1"/>
          </p:nvPr>
        </p:nvSpPr>
        <p:spPr>
          <a:xfrm>
            <a:off x="1144411" y="1217298"/>
            <a:ext cx="9905999" cy="4836577"/>
          </a:xfrm>
        </p:spPr>
        <p:txBody>
          <a:bodyPr vert="horz" lIns="91440" tIns="45720" rIns="91440" bIns="45720" rtlCol="0" anchor="t">
            <a:normAutofit/>
          </a:bodyPr>
          <a:lstStyle/>
          <a:p>
            <a:r>
              <a:rPr lang="en-US" sz="2800" dirty="0"/>
              <a:t>Denies thought except as a chemical process.</a:t>
            </a:r>
          </a:p>
          <a:p>
            <a:r>
              <a:rPr lang="en-US" sz="2800" dirty="0"/>
              <a:t>Just movement of meat between the ears.</a:t>
            </a:r>
          </a:p>
          <a:p>
            <a:r>
              <a:rPr lang="en-US" sz="2800" dirty="0"/>
              <a:t>Reason is thus meaningless.</a:t>
            </a:r>
          </a:p>
          <a:p>
            <a:r>
              <a:rPr lang="en-US" sz="2800" dirty="0"/>
              <a:t>C.S. Lewis: </a:t>
            </a:r>
            <a:r>
              <a:rPr lang="en-US" sz="2800" b="1" dirty="0"/>
              <a:t>If naturalism is true then it leaves us with no reasons to believe that it is true</a:t>
            </a:r>
          </a:p>
          <a:p>
            <a:r>
              <a:rPr lang="en-US" sz="2800" dirty="0"/>
              <a:t>G. K. Chesterton's writes of the "</a:t>
            </a:r>
            <a:r>
              <a:rPr lang="en-US" sz="2800" b="1" i="1" dirty="0"/>
              <a:t>great and possible peril . . . that the human intellect is free to destroy itself</a:t>
            </a:r>
            <a:r>
              <a:rPr lang="en-US" sz="2800" i="1" dirty="0"/>
              <a:t>.... </a:t>
            </a:r>
            <a:endParaRPr lang="en-US" sz="2800" dirty="0"/>
          </a:p>
        </p:txBody>
      </p:sp>
    </p:spTree>
    <p:extLst>
      <p:ext uri="{BB962C8B-B14F-4D97-AF65-F5344CB8AC3E}">
        <p14:creationId xmlns:p14="http://schemas.microsoft.com/office/powerpoint/2010/main" val="1964889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6000" dirty="0">
                <a:solidFill>
                  <a:srgbClr val="FFFF00"/>
                </a:solidFill>
              </a:rPr>
              <a:t>You Choose</a:t>
            </a:r>
          </a:p>
        </p:txBody>
      </p:sp>
      <p:sp>
        <p:nvSpPr>
          <p:cNvPr id="5" name="Content Placeholder 4"/>
          <p:cNvSpPr>
            <a:spLocks noGrp="1"/>
          </p:cNvSpPr>
          <p:nvPr>
            <p:ph sz="half" idx="1"/>
          </p:nvPr>
        </p:nvSpPr>
        <p:spPr/>
        <p:txBody>
          <a:bodyPr vert="horz" lIns="91440" tIns="45720" rIns="91440" bIns="45720" rtlCol="0" anchor="t">
            <a:normAutofit fontScale="92500" lnSpcReduction="10000"/>
          </a:bodyPr>
          <a:lstStyle/>
          <a:p>
            <a:pPr marL="0" indent="0">
              <a:buNone/>
            </a:pPr>
            <a:r>
              <a:rPr lang="en-US" sz="4000" dirty="0"/>
              <a:t>Naturalism</a:t>
            </a:r>
          </a:p>
          <a:p>
            <a:pPr marL="0" indent="0">
              <a:buNone/>
            </a:pPr>
            <a:endParaRPr lang="en-US" sz="2800" dirty="0"/>
          </a:p>
          <a:p>
            <a:pPr marL="0" indent="0">
              <a:buNone/>
            </a:pPr>
            <a:r>
              <a:rPr lang="en-US" sz="3200" dirty="0"/>
              <a:t>Reason does not exist except as some kind of deterministic chemical processes.</a:t>
            </a:r>
          </a:p>
        </p:txBody>
      </p:sp>
      <p:sp>
        <p:nvSpPr>
          <p:cNvPr id="6" name="Content Placeholder 5"/>
          <p:cNvSpPr>
            <a:spLocks noGrp="1"/>
          </p:cNvSpPr>
          <p:nvPr>
            <p:ph sz="half" idx="2"/>
          </p:nvPr>
        </p:nvSpPr>
        <p:spPr>
          <a:xfrm>
            <a:off x="5897241" y="2345761"/>
            <a:ext cx="4798980" cy="3550597"/>
          </a:xfrm>
        </p:spPr>
        <p:txBody>
          <a:bodyPr vert="horz" lIns="91440" tIns="45720" rIns="91440" bIns="45720" rtlCol="0" anchor="t">
            <a:normAutofit fontScale="92500" lnSpcReduction="10000"/>
          </a:bodyPr>
          <a:lstStyle/>
          <a:p>
            <a:pPr marL="0" indent="0">
              <a:buNone/>
            </a:pPr>
            <a:r>
              <a:rPr lang="en-US" sz="4000" dirty="0"/>
              <a:t>Theism</a:t>
            </a:r>
          </a:p>
          <a:p>
            <a:pPr marL="0" indent="0">
              <a:buNone/>
            </a:pPr>
            <a:endParaRPr lang="en-US" sz="3200" dirty="0"/>
          </a:p>
          <a:p>
            <a:pPr marL="0" indent="0">
              <a:buNone/>
            </a:pPr>
            <a:r>
              <a:rPr lang="en-US" sz="3200" dirty="0"/>
              <a:t>We can reason and reason with one another.</a:t>
            </a:r>
            <a:endParaRPr lang="en-US" dirty="0"/>
          </a:p>
        </p:txBody>
      </p:sp>
    </p:spTree>
    <p:extLst>
      <p:ext uri="{BB962C8B-B14F-4D97-AF65-F5344CB8AC3E}">
        <p14:creationId xmlns:p14="http://schemas.microsoft.com/office/powerpoint/2010/main" val="3512437083"/>
      </p:ext>
    </p:extLst>
  </p:cSld>
  <p:clrMapOvr>
    <a:masterClrMapping/>
  </p:clrMapOvr>
</p:sld>
</file>

<file path=ppt/theme/theme1.xml><?xml version="1.0" encoding="utf-8"?>
<a:theme xmlns:a="http://schemas.openxmlformats.org/drawingml/2006/main" name="RegattaVTI">
  <a:themeElements>
    <a:clrScheme name="AnalogousFromRegularSeedRightStep">
      <a:dk1>
        <a:srgbClr val="000000"/>
      </a:dk1>
      <a:lt1>
        <a:srgbClr val="FFFFFF"/>
      </a:lt1>
      <a:dk2>
        <a:srgbClr val="311C22"/>
      </a:dk2>
      <a:lt2>
        <a:srgbClr val="F3F2F0"/>
      </a:lt2>
      <a:accent1>
        <a:srgbClr val="2E5EE2"/>
      </a:accent1>
      <a:accent2>
        <a:srgbClr val="4A31D4"/>
      </a:accent2>
      <a:accent3>
        <a:srgbClr val="942EE2"/>
      </a:accent3>
      <a:accent4>
        <a:srgbClr val="CD1CD0"/>
      </a:accent4>
      <a:accent5>
        <a:srgbClr val="E22E99"/>
      </a:accent5>
      <a:accent6>
        <a:srgbClr val="D01C3D"/>
      </a:accent6>
      <a:hlink>
        <a:srgbClr val="A68937"/>
      </a:hlink>
      <a:folHlink>
        <a:srgbClr val="7F7F7F"/>
      </a:folHlink>
    </a:clrScheme>
    <a:fontScheme name="Walbaum Display">
      <a:majorFont>
        <a:latin typeface="Walbaum Display"/>
        <a:ea typeface=""/>
        <a:cs typeface=""/>
      </a:majorFont>
      <a:minorFont>
        <a:latin typeface="Walbaum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gattaVTI" id="{FFC3BCE5-6357-41D1-8E67-3F85B69D7E86}" vid="{893A6374-FE17-48E5-8B62-678C1B11AA1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057DAEE88DD7943A1CD319FF346472C" ma:contentTypeVersion="14" ma:contentTypeDescription="Create a new document." ma:contentTypeScope="" ma:versionID="7e0f5c8876bb4db2e1e6a43188a7ec06">
  <xsd:schema xmlns:xsd="http://www.w3.org/2001/XMLSchema" xmlns:xs="http://www.w3.org/2001/XMLSchema" xmlns:p="http://schemas.microsoft.com/office/2006/metadata/properties" xmlns:ns3="d0f4bbfc-355e-4bdc-8398-83ba75bae9f8" xmlns:ns4="cfc8ab4c-d6d9-4e10-afe6-6ddb85af4dc5" targetNamespace="http://schemas.microsoft.com/office/2006/metadata/properties" ma:root="true" ma:fieldsID="1a725bca0be5d8d538c8c8c6f9d13e5a" ns3:_="" ns4:_="">
    <xsd:import namespace="d0f4bbfc-355e-4bdc-8398-83ba75bae9f8"/>
    <xsd:import namespace="cfc8ab4c-d6d9-4e10-afe6-6ddb85af4dc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f4bbfc-355e-4bdc-8398-83ba75bae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fc8ab4c-d6d9-4e10-afe6-6ddb85af4dc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D10E311-9F5D-434F-B90D-360C8F26DE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f4bbfc-355e-4bdc-8398-83ba75bae9f8"/>
    <ds:schemaRef ds:uri="cfc8ab4c-d6d9-4e10-afe6-6ddb85af4d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07C8CA6-12D9-4AEB-ABF9-6D9BF531A764}">
  <ds:schemaRefs>
    <ds:schemaRef ds:uri="http://schemas.microsoft.com/sharepoint/v3/contenttype/forms"/>
  </ds:schemaRefs>
</ds:datastoreItem>
</file>

<file path=customXml/itemProps3.xml><?xml version="1.0" encoding="utf-8"?>
<ds:datastoreItem xmlns:ds="http://schemas.openxmlformats.org/officeDocument/2006/customXml" ds:itemID="{E570988D-F419-466F-BB45-0786B1B272D3}">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d0f4bbfc-355e-4bdc-8398-83ba75bae9f8"/>
    <ds:schemaRef ds:uri="http://schemas.microsoft.com/office/infopath/2007/PartnerControls"/>
    <ds:schemaRef ds:uri="cfc8ab4c-d6d9-4e10-afe6-6ddb85af4dc5"/>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theme</Template>
  <TotalTime>8336</TotalTime>
  <Words>1040</Words>
  <Application>Microsoft Macintosh PowerPoint</Application>
  <PresentationFormat>Widescreen</PresentationFormat>
  <Paragraphs>100</Paragraphs>
  <Slides>23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Walbaum Display</vt:lpstr>
      <vt:lpstr>RegattaVTI</vt:lpstr>
      <vt:lpstr>The evidence of creation is in man himself</vt:lpstr>
      <vt:lpstr>Naturalism or Theism</vt:lpstr>
      <vt:lpstr>The Fundamental Argument</vt:lpstr>
      <vt:lpstr>Man, Himself Is the Best Evidence of a Creator</vt:lpstr>
      <vt:lpstr>COGNITION</vt:lpstr>
      <vt:lpstr>PowerPoint Presentation</vt:lpstr>
      <vt:lpstr>Cognition</vt:lpstr>
      <vt:lpstr>Naturalism</vt:lpstr>
      <vt:lpstr>You Choose</vt:lpstr>
      <vt:lpstr>Communication</vt:lpstr>
      <vt:lpstr>Describe this picture</vt:lpstr>
      <vt:lpstr>Communication</vt:lpstr>
      <vt:lpstr>Naturalism Has No Explanation</vt:lpstr>
      <vt:lpstr>You Choose</vt:lpstr>
      <vt:lpstr>Consciousness</vt:lpstr>
      <vt:lpstr>PowerPoint Presentation</vt:lpstr>
      <vt:lpstr>PowerPoint Presentation</vt:lpstr>
      <vt:lpstr>Consciousness</vt:lpstr>
      <vt:lpstr>Naturalism</vt:lpstr>
      <vt:lpstr>You Choose</vt:lpstr>
      <vt:lpstr>We Are Created In His Image:  We Are His Evidence</vt:lpstr>
      <vt:lpstr>You Choose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Thaxter Dickey</dc:creator>
  <cp:lastModifiedBy>Joshua Creel</cp:lastModifiedBy>
  <cp:revision>359</cp:revision>
  <dcterms:created xsi:type="dcterms:W3CDTF">2022-06-13T16:09:12Z</dcterms:created>
  <dcterms:modified xsi:type="dcterms:W3CDTF">2022-07-12T13:17:52Z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0x010100E057DAEE88DD7943A1CD319FF346472C</vt:lpwstr>
  </property>
</Properties>
</file>