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83" r:id="rId5"/>
    <p:sldId id="274" r:id="rId6"/>
    <p:sldId id="279" r:id="rId7"/>
    <p:sldId id="284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8"/>
    <p:restoredTop sz="94575"/>
  </p:normalViewPr>
  <p:slideViewPr>
    <p:cSldViewPr snapToGrid="0" snapToObjects="1">
      <p:cViewPr varScale="1">
        <p:scale>
          <a:sx n="149" d="100"/>
          <a:sy n="149" d="100"/>
        </p:scale>
        <p:origin x="16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797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ving_a_holy_lifestyle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970" y="1602817"/>
            <a:ext cx="2701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Neue Thin"/>
                <a:cs typeface="Helvetica Neue Thin"/>
              </a:rPr>
              <a:t>called to </a:t>
            </a:r>
            <a:r>
              <a:rPr lang="en-US" sz="4800" dirty="0"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2000" i="1" dirty="0"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2856471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9" y="3516167"/>
            <a:ext cx="206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called to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BECOME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650" y="7514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knowledge, and in your knowledge, self-control, and in your self-control, perseverance, and in your perseverance, godliness, and in your godliness, brotherly kindness, and in your brotherly kindness, love.” </a:t>
            </a:r>
          </a:p>
          <a:p>
            <a:pPr algn="r"/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1:5–7 </a:t>
            </a:r>
          </a:p>
        </p:txBody>
      </p:sp>
    </p:spTree>
    <p:extLst>
      <p:ext uri="{BB962C8B-B14F-4D97-AF65-F5344CB8AC3E}">
        <p14:creationId xmlns:p14="http://schemas.microsoft.com/office/powerpoint/2010/main" val="27940544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9" y="3516167"/>
            <a:ext cx="206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called to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BECOME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650" y="7514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knowledge, and in your knowledge, self-control, and in your self-control,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perseverance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, and in your perseverance, godliness, and in your godliness, brotherly kindness, and in your brotherly kindness, love.” </a:t>
            </a:r>
          </a:p>
          <a:p>
            <a:pPr algn="r"/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1:5–7 </a:t>
            </a:r>
          </a:p>
        </p:txBody>
      </p:sp>
    </p:spTree>
    <p:extLst>
      <p:ext uri="{BB962C8B-B14F-4D97-AF65-F5344CB8AC3E}">
        <p14:creationId xmlns:p14="http://schemas.microsoft.com/office/powerpoint/2010/main" val="26405501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021" y="776739"/>
            <a:ext cx="63409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System Font Regular"/>
              <a:buChar char="⁃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Implies that life will have trials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System Font Regular"/>
              <a:buChar char="⁃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Is not fatalistic, but is expectant of victory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perseverance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1954699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7640" y="246132"/>
            <a:ext cx="6074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rajan Pro" charset="0"/>
                <a:ea typeface="Trajan Pro" charset="0"/>
                <a:cs typeface="Trajan Pro" charset="0"/>
              </a:rPr>
              <a:t>“Eat a good breakfast, </a:t>
            </a:r>
            <a:br>
              <a:rPr lang="en-US" sz="3600" dirty="0">
                <a:solidFill>
                  <a:schemeClr val="bg1"/>
                </a:solidFill>
                <a:latin typeface="Trajan Pro" charset="0"/>
                <a:ea typeface="Trajan Pro" charset="0"/>
                <a:cs typeface="Trajan Pro" charset="0"/>
              </a:rPr>
            </a:br>
            <a:r>
              <a:rPr lang="en-US" sz="3600" dirty="0">
                <a:solidFill>
                  <a:schemeClr val="bg1"/>
                </a:solidFill>
                <a:latin typeface="Trajan Pro" charset="0"/>
                <a:ea typeface="Trajan Pro" charset="0"/>
                <a:cs typeface="Trajan Pro" charset="0"/>
              </a:rPr>
              <a:t>for tonight we eat in the underworld.”</a:t>
            </a:r>
          </a:p>
        </p:txBody>
      </p:sp>
    </p:spTree>
    <p:extLst>
      <p:ext uri="{BB962C8B-B14F-4D97-AF65-F5344CB8AC3E}">
        <p14:creationId xmlns:p14="http://schemas.microsoft.com/office/powerpoint/2010/main" val="139330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021" y="776739"/>
            <a:ext cx="63409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System Font Regular"/>
              <a:buChar char="⁃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Implies that life will have trials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System Font Regular"/>
              <a:buChar char="⁃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Is not fatalistic, but is expectant of victory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System Font Regular"/>
              <a:buChar char="⁃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Is active, not passive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perseverance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1794738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552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725</TotalTime>
  <Words>206</Words>
  <Application>Microsoft Macintosh PowerPoint</Application>
  <PresentationFormat>On-screen Show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 Thin</vt:lpstr>
      <vt:lpstr>Helvetica Neue UltraLight</vt:lpstr>
      <vt:lpstr>System Font Regular</vt:lpstr>
      <vt:lpstr>Trajan Pro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25</cp:revision>
  <dcterms:created xsi:type="dcterms:W3CDTF">2016-05-20T13:42:36Z</dcterms:created>
  <dcterms:modified xsi:type="dcterms:W3CDTF">2022-07-03T11:44:50Z</dcterms:modified>
</cp:coreProperties>
</file>