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5" r:id="rId3"/>
    <p:sldId id="266" r:id="rId4"/>
    <p:sldId id="258" r:id="rId5"/>
    <p:sldId id="259" r:id="rId6"/>
    <p:sldId id="260" r:id="rId7"/>
    <p:sldId id="261" r:id="rId8"/>
    <p:sldId id="262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 varScale="1">
        <p:scale>
          <a:sx n="90" d="100"/>
          <a:sy n="90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6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3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9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8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0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1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3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C2CDC-43C7-3441-BF99-7ECD106B20B9}" type="datetimeFigureOut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C118A-1E3C-4D4A-8460-91044986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7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22749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87298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BFC6D71-B08F-9D69-22BA-5DB5FB320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53719"/>
            <a:ext cx="5294716" cy="495055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C3AA1BB-5987-40FD-A768-007359936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940484"/>
            <a:ext cx="5294715" cy="49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751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053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l walking in the desert&#10;&#10;Description automatically generated with low confidence">
            <a:extLst>
              <a:ext uri="{FF2B5EF4-FFF2-40B4-BE49-F238E27FC236}">
                <a16:creationId xmlns:a16="http://schemas.microsoft.com/office/drawing/2014/main" id="{B34E4332-3911-9600-5B75-E525E6279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89" b="16937"/>
          <a:stretch/>
        </p:blipFill>
        <p:spPr>
          <a:xfrm>
            <a:off x="0" y="0"/>
            <a:ext cx="12192000" cy="6837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B365C-F287-82FA-7762-DFD04AA8189E}"/>
              </a:ext>
            </a:extLst>
          </p:cNvPr>
          <p:cNvSpPr txBox="1"/>
          <p:nvPr/>
        </p:nvSpPr>
        <p:spPr>
          <a:xfrm>
            <a:off x="568411" y="296562"/>
            <a:ext cx="65737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Didot" panose="02000503000000020003" pitchFamily="2" charset="-79"/>
                <a:cs typeface="Didot" panose="02000503000000020003" pitchFamily="2" charset="-79"/>
              </a:rPr>
              <a:t>Certainty</a:t>
            </a:r>
          </a:p>
          <a:p>
            <a:r>
              <a:rPr lang="en-US" sz="4000" i="1" dirty="0">
                <a:latin typeface="Didot" panose="02000503000000020003" pitchFamily="2" charset="-79"/>
                <a:cs typeface="Didot" panose="02000503000000020003" pitchFamily="2" charset="-79"/>
              </a:rPr>
              <a:t>for </a:t>
            </a:r>
            <a:r>
              <a:rPr lang="en-US" sz="6600" dirty="0">
                <a:latin typeface="Didot" panose="02000503000000020003" pitchFamily="2" charset="-79"/>
                <a:cs typeface="Didot" panose="02000503000000020003" pitchFamily="2" charset="-79"/>
              </a:rPr>
              <a:t>parents</a:t>
            </a:r>
          </a:p>
          <a:p>
            <a:r>
              <a:rPr lang="en-US" sz="4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Genesis 28.1-5</a:t>
            </a:r>
          </a:p>
        </p:txBody>
      </p:sp>
    </p:spTree>
    <p:extLst>
      <p:ext uri="{BB962C8B-B14F-4D97-AF65-F5344CB8AC3E}">
        <p14:creationId xmlns:p14="http://schemas.microsoft.com/office/powerpoint/2010/main" val="42849001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l walking in the desert&#10;&#10;Description automatically generated with low confidence">
            <a:extLst>
              <a:ext uri="{FF2B5EF4-FFF2-40B4-BE49-F238E27FC236}">
                <a16:creationId xmlns:a16="http://schemas.microsoft.com/office/drawing/2014/main" id="{B34E4332-3911-9600-5B75-E525E6279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89" b="16937"/>
          <a:stretch/>
        </p:blipFill>
        <p:spPr>
          <a:xfrm>
            <a:off x="0" y="0"/>
            <a:ext cx="12192000" cy="6837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B365C-F287-82FA-7762-DFD04AA8189E}"/>
              </a:ext>
            </a:extLst>
          </p:cNvPr>
          <p:cNvSpPr txBox="1"/>
          <p:nvPr/>
        </p:nvSpPr>
        <p:spPr>
          <a:xfrm>
            <a:off x="568411" y="296562"/>
            <a:ext cx="65737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Didot" panose="02000503000000020003" pitchFamily="2" charset="-79"/>
                <a:cs typeface="Didot" panose="02000503000000020003" pitchFamily="2" charset="-79"/>
              </a:rPr>
              <a:t>Certainty</a:t>
            </a:r>
          </a:p>
          <a:p>
            <a:r>
              <a:rPr lang="en-US" sz="4000" i="1" dirty="0">
                <a:latin typeface="Didot" panose="02000503000000020003" pitchFamily="2" charset="-79"/>
                <a:cs typeface="Didot" panose="02000503000000020003" pitchFamily="2" charset="-79"/>
              </a:rPr>
              <a:t>for </a:t>
            </a:r>
            <a:r>
              <a:rPr lang="en-US" sz="6600" dirty="0">
                <a:latin typeface="Didot" panose="02000503000000020003" pitchFamily="2" charset="-79"/>
                <a:cs typeface="Didot" panose="02000503000000020003" pitchFamily="2" charset="-79"/>
              </a:rPr>
              <a:t>children</a:t>
            </a:r>
          </a:p>
          <a:p>
            <a:r>
              <a:rPr lang="en-US" sz="4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Genesis 28.10-22</a:t>
            </a:r>
          </a:p>
        </p:txBody>
      </p:sp>
    </p:spTree>
    <p:extLst>
      <p:ext uri="{BB962C8B-B14F-4D97-AF65-F5344CB8AC3E}">
        <p14:creationId xmlns:p14="http://schemas.microsoft.com/office/powerpoint/2010/main" val="35802649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CA834-AF5E-6057-3494-D06DB9989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39" t="10449" r="29662" b="12293"/>
          <a:stretch/>
        </p:blipFill>
        <p:spPr>
          <a:xfrm>
            <a:off x="0" y="0"/>
            <a:ext cx="60391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6BFA47-9B18-33D7-6A5B-62C57B6DB6EA}"/>
              </a:ext>
            </a:extLst>
          </p:cNvPr>
          <p:cNvSpPr/>
          <p:nvPr/>
        </p:nvSpPr>
        <p:spPr>
          <a:xfrm>
            <a:off x="1692876" y="5276335"/>
            <a:ext cx="889686" cy="1309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88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27E69-2CE7-19A4-FAE9-B0DA0C5EA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r="14054"/>
          <a:stretch/>
        </p:blipFill>
        <p:spPr>
          <a:xfrm>
            <a:off x="6387582" y="-1"/>
            <a:ext cx="5804418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B44DC5-0735-4030-8A72-16A3566B8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667" y="576780"/>
            <a:ext cx="3802959" cy="570443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D3B3247-E5C1-A646-9673-DDE0B6D7E3FE}"/>
              </a:ext>
            </a:extLst>
          </p:cNvPr>
          <p:cNvSpPr/>
          <p:nvPr/>
        </p:nvSpPr>
        <p:spPr>
          <a:xfrm>
            <a:off x="8718115" y="2104373"/>
            <a:ext cx="1039660" cy="52609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5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l walking in the desert&#10;&#10;Description automatically generated with low confidence">
            <a:extLst>
              <a:ext uri="{FF2B5EF4-FFF2-40B4-BE49-F238E27FC236}">
                <a16:creationId xmlns:a16="http://schemas.microsoft.com/office/drawing/2014/main" id="{B34E4332-3911-9600-5B75-E525E6279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89" b="16937"/>
          <a:stretch/>
        </p:blipFill>
        <p:spPr>
          <a:xfrm>
            <a:off x="0" y="0"/>
            <a:ext cx="12192000" cy="6837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B365C-F287-82FA-7762-DFD04AA8189E}"/>
              </a:ext>
            </a:extLst>
          </p:cNvPr>
          <p:cNvSpPr txBox="1"/>
          <p:nvPr/>
        </p:nvSpPr>
        <p:spPr>
          <a:xfrm>
            <a:off x="568411" y="296562"/>
            <a:ext cx="65737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Didot" panose="02000503000000020003" pitchFamily="2" charset="-79"/>
                <a:cs typeface="Didot" panose="02000503000000020003" pitchFamily="2" charset="-79"/>
              </a:rPr>
              <a:t>Certainty</a:t>
            </a:r>
          </a:p>
          <a:p>
            <a:r>
              <a:rPr lang="en-US" sz="4000" i="1" dirty="0">
                <a:latin typeface="Didot" panose="02000503000000020003" pitchFamily="2" charset="-79"/>
                <a:cs typeface="Didot" panose="02000503000000020003" pitchFamily="2" charset="-79"/>
              </a:rPr>
              <a:t>for </a:t>
            </a:r>
            <a:r>
              <a:rPr lang="en-US" sz="6600" dirty="0">
                <a:latin typeface="Didot" panose="02000503000000020003" pitchFamily="2" charset="-79"/>
                <a:cs typeface="Didot" panose="02000503000000020003" pitchFamily="2" charset="-79"/>
              </a:rPr>
              <a:t>children</a:t>
            </a:r>
          </a:p>
          <a:p>
            <a:r>
              <a:rPr lang="en-US" sz="4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Genesis 28.10-22</a:t>
            </a:r>
          </a:p>
        </p:txBody>
      </p:sp>
    </p:spTree>
    <p:extLst>
      <p:ext uri="{BB962C8B-B14F-4D97-AF65-F5344CB8AC3E}">
        <p14:creationId xmlns:p14="http://schemas.microsoft.com/office/powerpoint/2010/main" val="378691770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l walking in the desert&#10;&#10;Description automatically generated with low confidence">
            <a:extLst>
              <a:ext uri="{FF2B5EF4-FFF2-40B4-BE49-F238E27FC236}">
                <a16:creationId xmlns:a16="http://schemas.microsoft.com/office/drawing/2014/main" id="{B34E4332-3911-9600-5B75-E525E6279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89" b="16937"/>
          <a:stretch/>
        </p:blipFill>
        <p:spPr>
          <a:xfrm>
            <a:off x="0" y="0"/>
            <a:ext cx="12192000" cy="6837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B365C-F287-82FA-7762-DFD04AA8189E}"/>
              </a:ext>
            </a:extLst>
          </p:cNvPr>
          <p:cNvSpPr txBox="1"/>
          <p:nvPr/>
        </p:nvSpPr>
        <p:spPr>
          <a:xfrm>
            <a:off x="552450" y="514350"/>
            <a:ext cx="110871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idot" panose="02000503000000020003" pitchFamily="2" charset="-79"/>
                <a:cs typeface="Didot" panose="02000503000000020003" pitchFamily="2" charset="-79"/>
              </a:rPr>
              <a:t>“Truly, truly, I say to you, you will see the heavens opened and the angels of God ascending and descending on the Son of Man.” </a:t>
            </a:r>
          </a:p>
          <a:p>
            <a:pPr algn="r"/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John 1:51, NASB95 </a:t>
            </a:r>
          </a:p>
        </p:txBody>
      </p:sp>
    </p:spTree>
    <p:extLst>
      <p:ext uri="{BB962C8B-B14F-4D97-AF65-F5344CB8AC3E}">
        <p14:creationId xmlns:p14="http://schemas.microsoft.com/office/powerpoint/2010/main" val="41814411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49</Words>
  <Application>Microsoft Macintosh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Didot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3</cp:revision>
  <dcterms:created xsi:type="dcterms:W3CDTF">2022-08-05T17:01:17Z</dcterms:created>
  <dcterms:modified xsi:type="dcterms:W3CDTF">2022-08-07T12:04:24Z</dcterms:modified>
</cp:coreProperties>
</file>