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>
        <a:tab pos="584200" algn="l"/>
      </a:tabLst>
      <a:defRPr b="0" baseline="0" cap="none" i="0" spc="78" strike="noStrike" sz="2600" u="none" kumimoji="0" normalizeH="0">
        <a:ln>
          <a:noFill/>
        </a:ln>
        <a:solidFill>
          <a:schemeClr val="accent1"/>
        </a:solidFill>
        <a:effectLst/>
        <a:uFillTx/>
        <a:latin typeface="Founders Grotesk Text"/>
        <a:ea typeface="Founders Grotesk Text"/>
        <a:cs typeface="Founders Grotesk Text"/>
        <a:sym typeface="Founders Grotesk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381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381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3A39E5"/>
        </a:fontRef>
        <a:srgbClr val="3A39E5"/>
      </a:tcTxStyle>
      <a:tcStyle>
        <a:tcBdr>
          <a:left>
            <a:ln w="12700" cap="flat">
              <a:solidFill>
                <a:srgbClr val="525760"/>
              </a:solidFill>
              <a:prstDash val="solid"/>
              <a:miter lim="400000"/>
            </a:ln>
          </a:left>
          <a:right>
            <a:ln w="38100" cap="flat">
              <a:solidFill>
                <a:schemeClr val="accent1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/>
              </a:solidFill>
              <a:prstDash val="solid"/>
              <a:miter lim="400000"/>
            </a:ln>
          </a:top>
          <a:bottom>
            <a:ln w="12700" cap="flat">
              <a:solidFill>
                <a:srgbClr val="525760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525760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54585E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45357"/>
              <a:satOff val="2412"/>
              <a:lumOff val="-28753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45A62"/>
              </a:solidFill>
              <a:prstDash val="solid"/>
              <a:miter lim="400000"/>
            </a:ln>
          </a:left>
          <a:right>
            <a:ln w="12700" cap="flat">
              <a:solidFill>
                <a:srgbClr val="545A62"/>
              </a:solidFill>
              <a:prstDash val="solid"/>
              <a:miter lim="400000"/>
            </a:ln>
          </a:right>
          <a:top>
            <a:ln w="12700" cap="flat">
              <a:solidFill>
                <a:srgbClr val="545A62"/>
              </a:solidFill>
              <a:prstDash val="solid"/>
              <a:miter lim="400000"/>
            </a:ln>
          </a:top>
          <a:bottom>
            <a:ln w="12700" cap="flat">
              <a:solidFill>
                <a:srgbClr val="545A62"/>
              </a:solidFill>
              <a:prstDash val="solid"/>
              <a:miter lim="400000"/>
            </a:ln>
          </a:bottom>
          <a:insideH>
            <a:ln w="12700" cap="flat">
              <a:solidFill>
                <a:srgbClr val="545A62"/>
              </a:solidFill>
              <a:prstDash val="solid"/>
              <a:miter lim="400000"/>
            </a:ln>
          </a:insideH>
          <a:insideV>
            <a:ln w="12700" cap="flat">
              <a:solidFill>
                <a:srgbClr val="545A6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9FAFF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38100" cap="flat">
              <a:solidFill>
                <a:srgbClr val="545A62"/>
              </a:solidFill>
              <a:prstDash val="solid"/>
              <a:miter lim="400000"/>
            </a:ln>
          </a:right>
          <a:top>
            <a:ln w="12700" cap="flat">
              <a:solidFill>
                <a:srgbClr val="555A61"/>
              </a:solidFill>
              <a:prstDash val="solid"/>
              <a:miter lim="400000"/>
            </a:ln>
          </a:top>
          <a:bottom>
            <a:ln w="12700" cap="flat">
              <a:solidFill>
                <a:srgbClr val="555A61"/>
              </a:solidFill>
              <a:prstDash val="solid"/>
              <a:miter lim="400000"/>
            </a:ln>
          </a:bottom>
          <a:insideH>
            <a:ln w="12700" cap="flat">
              <a:solidFill>
                <a:srgbClr val="555A61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527787"/>
              <a:satOff val="-26837"/>
              <a:lumOff val="15324"/>
            </a:schemeClr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45A62"/>
              </a:solidFill>
              <a:prstDash val="solid"/>
              <a:miter lim="400000"/>
            </a:ln>
          </a:left>
          <a:right>
            <a:ln w="12700" cap="flat">
              <a:solidFill>
                <a:srgbClr val="545A62"/>
              </a:solidFill>
              <a:prstDash val="solid"/>
              <a:miter lim="400000"/>
            </a:ln>
          </a:right>
          <a:top>
            <a:ln w="38100" cap="flat">
              <a:solidFill>
                <a:srgbClr val="545A62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45A62"/>
              </a:solidFill>
              <a:prstDash val="solid"/>
              <a:miter lim="400000"/>
            </a:ln>
          </a:insideH>
          <a:insideV>
            <a:ln w="12700" cap="flat">
              <a:solidFill>
                <a:srgbClr val="545A6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38100" cap="flat">
              <a:solidFill>
                <a:srgbClr val="545A62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238625"/>
              <a:satOff val="-6134"/>
              <a:lumOff val="8689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6F4E4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381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solidFill>
            <a:schemeClr val="accent5">
              <a:hueOff val="503731"/>
              <a:lumOff val="7092"/>
            </a:schemeClr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4585E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381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4585E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A8A8A8"/>
              </a:solidFill>
              <a:prstDash val="solid"/>
              <a:miter lim="400000"/>
            </a:ln>
          </a:left>
          <a:right>
            <a:ln w="12700" cap="flat">
              <a:solidFill>
                <a:srgbClr val="A8A8A8"/>
              </a:solidFill>
              <a:prstDash val="solid"/>
              <a:miter lim="400000"/>
            </a:ln>
          </a:right>
          <a:top>
            <a:ln w="12700" cap="flat">
              <a:solidFill>
                <a:srgbClr val="A8A8A8"/>
              </a:solidFill>
              <a:prstDash val="solid"/>
              <a:miter lim="400000"/>
            </a:ln>
          </a:top>
          <a:bottom>
            <a:ln w="12700" cap="flat">
              <a:solidFill>
                <a:srgbClr val="A8A8A8"/>
              </a:solidFill>
              <a:prstDash val="solid"/>
              <a:miter lim="400000"/>
            </a:ln>
          </a:bottom>
          <a:insideH>
            <a:ln w="12700" cap="flat">
              <a:solidFill>
                <a:srgbClr val="A8A8A8"/>
              </a:solidFill>
              <a:prstDash val="solid"/>
              <a:miter lim="400000"/>
            </a:ln>
          </a:insideH>
          <a:insideV>
            <a:ln w="12700" cap="flat">
              <a:solidFill>
                <a:srgbClr val="A8A8A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5666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56667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EBEB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38100" cap="flat">
              <a:solidFill>
                <a:srgbClr val="656667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A8A8A9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Shape 17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3" name="Author and Date"/>
          <p:cNvSpPr txBox="1"/>
          <p:nvPr>
            <p:ph type="body" sz="quarter" idx="21" hasCustomPrompt="1"/>
          </p:nvPr>
        </p:nvSpPr>
        <p:spPr>
          <a:xfrm>
            <a:off x="571500" y="12269258"/>
            <a:ext cx="23235147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b="1" cap="all" spc="168" sz="2800">
                <a:solidFill>
                  <a:schemeClr val="accent4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Author and Date </a:t>
            </a:r>
          </a:p>
        </p:txBody>
      </p:sp>
      <p:sp>
        <p:nvSpPr>
          <p:cNvPr id="14" name="Line"/>
          <p:cNvSpPr/>
          <p:nvPr/>
        </p:nvSpPr>
        <p:spPr>
          <a:xfrm>
            <a:off x="634956" y="9475085"/>
            <a:ext cx="23114088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5" name="Presentation Title"/>
          <p:cNvSpPr txBox="1"/>
          <p:nvPr>
            <p:ph type="title" hasCustomPrompt="1"/>
          </p:nvPr>
        </p:nvSpPr>
        <p:spPr>
          <a:xfrm>
            <a:off x="571500" y="9525885"/>
            <a:ext cx="23235147" cy="2647065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pc="-300" sz="15000">
                <a:solidFill>
                  <a:srgbClr val="FFFFFF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6" name="Body Level One…"/>
          <p:cNvSpPr txBox="1"/>
          <p:nvPr>
            <p:ph type="body" sz="quarter" idx="1" hasCustomPrompt="1"/>
          </p:nvPr>
        </p:nvSpPr>
        <p:spPr>
          <a:xfrm>
            <a:off x="571500" y="847716"/>
            <a:ext cx="23235147" cy="2324101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tatem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14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571500" y="3898900"/>
            <a:ext cx="23236826" cy="5499100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100000"/>
              </a:lnSpc>
              <a:tabLst/>
              <a:defRPr spc="-23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100000"/>
              </a:lnSpc>
              <a:tabLst/>
              <a:defRPr spc="-23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100000"/>
              </a:lnSpc>
              <a:tabLst/>
              <a:defRPr spc="-23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100000"/>
              </a:lnSpc>
              <a:tabLst/>
              <a:defRPr spc="-23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100000"/>
              </a:lnSpc>
              <a:tabLst/>
              <a:defRPr spc="-23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Fact">
    <p:bg>
      <p:bgPr>
        <a:solidFill>
          <a:srgbClr val="C3D9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Body Level One…"/>
          <p:cNvSpPr txBox="1"/>
          <p:nvPr>
            <p:ph type="body" idx="1" hasCustomPrompt="1"/>
          </p:nvPr>
        </p:nvSpPr>
        <p:spPr>
          <a:xfrm>
            <a:off x="634999" y="1346200"/>
            <a:ext cx="23241001" cy="8451368"/>
          </a:xfrm>
          <a:prstGeom prst="rect">
            <a:avLst/>
          </a:prstGeom>
        </p:spPr>
        <p:txBody>
          <a:bodyPr anchor="b"/>
          <a:lstStyle>
            <a:lvl1pPr defTabSz="825500">
              <a:lnSpc>
                <a:spcPct val="80000"/>
              </a:lnSpc>
              <a:tabLst/>
              <a:defRPr spc="-419" sz="42000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1pPr>
            <a:lvl2pPr defTabSz="825500">
              <a:lnSpc>
                <a:spcPct val="80000"/>
              </a:lnSpc>
              <a:tabLst/>
              <a:defRPr spc="-419" sz="42000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2pPr>
            <a:lvl3pPr defTabSz="825500">
              <a:lnSpc>
                <a:spcPct val="80000"/>
              </a:lnSpc>
              <a:tabLst/>
              <a:defRPr spc="-419" sz="42000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3pPr>
            <a:lvl4pPr defTabSz="825500">
              <a:lnSpc>
                <a:spcPct val="80000"/>
              </a:lnSpc>
              <a:tabLst/>
              <a:defRPr spc="-419" sz="42000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4pPr>
            <a:lvl5pPr defTabSz="825500">
              <a:lnSpc>
                <a:spcPct val="80000"/>
              </a:lnSpc>
              <a:tabLst/>
              <a:defRPr spc="-419" sz="42000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4" name="Fact information"/>
          <p:cNvSpPr txBox="1"/>
          <p:nvPr>
            <p:ph type="body" sz="quarter" idx="21" hasCustomPrompt="1"/>
          </p:nvPr>
        </p:nvSpPr>
        <p:spPr>
          <a:xfrm>
            <a:off x="635000" y="9170947"/>
            <a:ext cx="23241000" cy="932816"/>
          </a:xfrm>
          <a:prstGeom prst="rect">
            <a:avLst/>
          </a:prstGeom>
        </p:spPr>
        <p:txBody>
          <a:bodyPr/>
          <a:lstStyle>
            <a:lvl1pPr defTabSz="817244">
              <a:lnSpc>
                <a:spcPct val="80000"/>
              </a:lnSpc>
              <a:tabLst/>
              <a:defRPr spc="-54" sz="5445">
                <a:solidFill>
                  <a:schemeClr val="accent1"/>
                </a:solidFill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5" name="Line"/>
          <p:cNvSpPr/>
          <p:nvPr/>
        </p:nvSpPr>
        <p:spPr>
          <a:xfrm>
            <a:off x="635000" y="12192000"/>
            <a:ext cx="23118143" cy="0"/>
          </a:xfrm>
          <a:prstGeom prst="line">
            <a:avLst/>
          </a:prstGeom>
          <a:ln w="381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26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bg>
      <p:bgPr>
        <a:solidFill>
          <a:srgbClr val="C3D9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35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36" name="Attribution"/>
          <p:cNvSpPr txBox="1"/>
          <p:nvPr>
            <p:ph type="body" sz="quarter" idx="21" hasCustomPrompt="1"/>
          </p:nvPr>
        </p:nvSpPr>
        <p:spPr>
          <a:xfrm>
            <a:off x="1148060" y="9247147"/>
            <a:ext cx="22707182" cy="932816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pc="-54" sz="5445">
                <a:solidFill>
                  <a:schemeClr val="accent1"/>
                </a:solidFill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7" name="Body Level One…"/>
          <p:cNvSpPr txBox="1"/>
          <p:nvPr>
            <p:ph type="body" sz="half" idx="1" hasCustomPrompt="1"/>
          </p:nvPr>
        </p:nvSpPr>
        <p:spPr>
          <a:xfrm>
            <a:off x="515838" y="1325581"/>
            <a:ext cx="23241001" cy="4970080"/>
          </a:xfrm>
          <a:prstGeom prst="rect">
            <a:avLst/>
          </a:prstGeom>
        </p:spPr>
        <p:txBody>
          <a:bodyPr/>
          <a:lstStyle>
            <a:lvl1pPr marL="419100" indent="-419100" defTabSz="825500">
              <a:lnSpc>
                <a:spcPct val="80000"/>
              </a:lnSpc>
              <a:tabLst/>
              <a:defRPr spc="-11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marL="419100" indent="38100" defTabSz="825500">
              <a:lnSpc>
                <a:spcPct val="80000"/>
              </a:lnSpc>
              <a:tabLst/>
              <a:defRPr spc="-11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marL="419100" indent="495300" defTabSz="825500">
              <a:lnSpc>
                <a:spcPct val="80000"/>
              </a:lnSpc>
              <a:tabLst/>
              <a:defRPr spc="-11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marL="419100" indent="952500" defTabSz="825500">
              <a:lnSpc>
                <a:spcPct val="80000"/>
              </a:lnSpc>
              <a:tabLst/>
              <a:defRPr spc="-11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marL="419100" indent="1409700" defTabSz="825500">
              <a:lnSpc>
                <a:spcPct val="80000"/>
              </a:lnSpc>
              <a:tabLst/>
              <a:defRPr spc="-119" sz="12000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ink flamingo with its nose to the water"/>
          <p:cNvSpPr/>
          <p:nvPr>
            <p:ph type="pic" sz="half" idx="21"/>
          </p:nvPr>
        </p:nvSpPr>
        <p:spPr>
          <a:xfrm>
            <a:off x="12192000" y="-1003300"/>
            <a:ext cx="11557000" cy="76792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lack iguana with its baby on its back"/>
          <p:cNvSpPr/>
          <p:nvPr>
            <p:ph type="pic" sz="half" idx="22"/>
          </p:nvPr>
        </p:nvSpPr>
        <p:spPr>
          <a:xfrm>
            <a:off x="12192000" y="5397500"/>
            <a:ext cx="11557000" cy="7749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Blue-footed booby bird on sand"/>
          <p:cNvSpPr/>
          <p:nvPr>
            <p:ph type="pic" idx="23"/>
          </p:nvPr>
        </p:nvSpPr>
        <p:spPr>
          <a:xfrm>
            <a:off x="571500" y="-698500"/>
            <a:ext cx="11684000" cy="144264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ea turtle swimming underwater"/>
          <p:cNvSpPr/>
          <p:nvPr>
            <p:ph type="pic" idx="21"/>
          </p:nvPr>
        </p:nvSpPr>
        <p:spPr>
          <a:xfrm>
            <a:off x="0" y="-2984500"/>
            <a:ext cx="28333700" cy="17479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a turtle swimming underwater"/>
          <p:cNvSpPr/>
          <p:nvPr>
            <p:ph type="pic" idx="21"/>
          </p:nvPr>
        </p:nvSpPr>
        <p:spPr>
          <a:xfrm>
            <a:off x="0" y="-3898900"/>
            <a:ext cx="28587700" cy="176366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5" name="Author and Date"/>
          <p:cNvSpPr txBox="1"/>
          <p:nvPr>
            <p:ph type="body" sz="quarter" idx="22" hasCustomPrompt="1"/>
          </p:nvPr>
        </p:nvSpPr>
        <p:spPr>
          <a:xfrm>
            <a:off x="571500" y="12269258"/>
            <a:ext cx="23241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b="1" cap="all" spc="168" sz="28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6" name="Body Level One…"/>
          <p:cNvSpPr txBox="1"/>
          <p:nvPr>
            <p:ph type="body" sz="quarter" idx="1" hasCustomPrompt="1"/>
          </p:nvPr>
        </p:nvSpPr>
        <p:spPr>
          <a:xfrm>
            <a:off x="571500" y="853952"/>
            <a:ext cx="23241000" cy="2321049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  <a:lvl2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2pPr>
            <a:lvl3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3pPr>
            <a:lvl4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4pPr>
            <a:lvl5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7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634956" y="9475085"/>
            <a:ext cx="23114088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29" name="Presentation Title"/>
          <p:cNvSpPr txBox="1"/>
          <p:nvPr>
            <p:ph type="title" hasCustomPrompt="1"/>
          </p:nvPr>
        </p:nvSpPr>
        <p:spPr>
          <a:xfrm>
            <a:off x="571500" y="9525000"/>
            <a:ext cx="23241000" cy="2641600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pc="-300" sz="15000">
                <a:solidFill>
                  <a:srgbClr val="FFFFFF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a turtle swimming underwater with a school of fish"/>
          <p:cNvSpPr/>
          <p:nvPr>
            <p:ph type="pic" idx="21"/>
          </p:nvPr>
        </p:nvSpPr>
        <p:spPr>
          <a:xfrm>
            <a:off x="9626600" y="-1"/>
            <a:ext cx="21901492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8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39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40" name="Author and Date"/>
          <p:cNvSpPr txBox="1"/>
          <p:nvPr>
            <p:ph type="body" sz="quarter" idx="22" hasCustomPrompt="1"/>
          </p:nvPr>
        </p:nvSpPr>
        <p:spPr>
          <a:xfrm>
            <a:off x="571500" y="12269258"/>
            <a:ext cx="11049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b="1" cap="all" spc="168" sz="2800">
                <a:solidFill>
                  <a:schemeClr val="accent1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41" name="Slide Title"/>
          <p:cNvSpPr txBox="1"/>
          <p:nvPr>
            <p:ph type="title" hasCustomPrompt="1"/>
          </p:nvPr>
        </p:nvSpPr>
        <p:spPr>
          <a:xfrm>
            <a:off x="571500" y="4770137"/>
            <a:ext cx="11049000" cy="7036978"/>
          </a:xfrm>
          <a:prstGeom prst="rect">
            <a:avLst/>
          </a:prstGeom>
        </p:spPr>
        <p:txBody>
          <a:bodyPr/>
          <a:lstStyle>
            <a:lvl1pPr>
              <a:defRPr spc="-300" sz="150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51" name="Author and Date"/>
          <p:cNvSpPr txBox="1"/>
          <p:nvPr>
            <p:ph type="body" sz="quarter" idx="21" hasCustomPrompt="1"/>
          </p:nvPr>
        </p:nvSpPr>
        <p:spPr>
          <a:xfrm>
            <a:off x="571500" y="12269258"/>
            <a:ext cx="23241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b="1" cap="all" spc="168" sz="2800">
                <a:solidFill>
                  <a:schemeClr val="accent1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571500" y="3904441"/>
            <a:ext cx="23241000" cy="76970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Title"/>
          <p:cNvSpPr txBox="1"/>
          <p:nvPr>
            <p:ph type="title" hasCustomPrompt="1"/>
          </p:nvPr>
        </p:nvSpPr>
        <p:spPr>
          <a:xfrm>
            <a:off x="571500" y="652482"/>
            <a:ext cx="23241000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pc="-239" sz="120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xfrm>
            <a:off x="23436122" y="12268199"/>
            <a:ext cx="371756" cy="5552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/>
        </p:nvSpPr>
        <p:spPr>
          <a:xfrm>
            <a:off x="635000" y="12192000"/>
            <a:ext cx="23118143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62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63" name="Body Level One…"/>
          <p:cNvSpPr txBox="1"/>
          <p:nvPr>
            <p:ph type="body" idx="1" hasCustomPrompt="1"/>
          </p:nvPr>
        </p:nvSpPr>
        <p:spPr>
          <a:xfrm>
            <a:off x="571500" y="3898900"/>
            <a:ext cx="23241000" cy="7696200"/>
          </a:xfrm>
          <a:prstGeom prst="rect">
            <a:avLst/>
          </a:prstGeom>
        </p:spPr>
        <p:txBody>
          <a:bodyPr numCol="2" spcCol="1162050"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3157200" y="1852248"/>
            <a:ext cx="10256838" cy="1310641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pc="-79" sz="7919">
                <a:solidFill>
                  <a:schemeClr val="accent1"/>
                </a:solidFill>
                <a:latin typeface="Founders Grotesk"/>
                <a:ea typeface="Founders Grotesk"/>
                <a:cs typeface="Founders Grotesk"/>
                <a:sym typeface="Founders Grotesk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lue-footed booby bird on sand"/>
          <p:cNvSpPr/>
          <p:nvPr>
            <p:ph type="pic" idx="22"/>
          </p:nvPr>
        </p:nvSpPr>
        <p:spPr>
          <a:xfrm>
            <a:off x="0" y="-671784"/>
            <a:ext cx="12196747" cy="150595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3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74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75" name="Slide Title"/>
          <p:cNvSpPr txBox="1"/>
          <p:nvPr>
            <p:ph type="title" hasCustomPrompt="1"/>
          </p:nvPr>
        </p:nvSpPr>
        <p:spPr>
          <a:xfrm>
            <a:off x="13157200" y="864810"/>
            <a:ext cx="10256838" cy="1308101"/>
          </a:xfrm>
          <a:prstGeom prst="rect">
            <a:avLst/>
          </a:prstGeom>
        </p:spPr>
        <p:txBody>
          <a:bodyPr anchor="b"/>
          <a:lstStyle>
            <a:lvl1pPr>
              <a:defRPr spc="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Slide Title </a:t>
            </a:r>
          </a:p>
        </p:txBody>
      </p:sp>
      <p:sp>
        <p:nvSpPr>
          <p:cNvPr id="76" name="Body Level One…"/>
          <p:cNvSpPr txBox="1"/>
          <p:nvPr>
            <p:ph type="body" sz="half" idx="1" hasCustomPrompt="1"/>
          </p:nvPr>
        </p:nvSpPr>
        <p:spPr>
          <a:xfrm>
            <a:off x="13157200" y="3904441"/>
            <a:ext cx="10256838" cy="73033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pc="-42" sz="4200">
                <a:solidFill>
                  <a:srgbClr val="000000"/>
                </a:solidFill>
                <a:latin typeface="Founders Grotesk Text"/>
                <a:ea typeface="Founders Grotesk Text"/>
                <a:cs typeface="Founders Grotesk Text"/>
                <a:sym typeface="Founders Grotesk Text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">
    <p:bg>
      <p:bgPr>
        <a:solidFill>
          <a:schemeClr val="accent3">
            <a:hueOff val="513816"/>
            <a:satOff val="9467"/>
            <a:lumOff val="17481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85" name="Line"/>
          <p:cNvSpPr/>
          <p:nvPr/>
        </p:nvSpPr>
        <p:spPr>
          <a:xfrm>
            <a:off x="635000" y="9443335"/>
            <a:ext cx="23114000" cy="1"/>
          </a:xfrm>
          <a:prstGeom prst="line">
            <a:avLst/>
          </a:prstGeom>
          <a:ln w="1143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86" name="Section Title"/>
          <p:cNvSpPr txBox="1"/>
          <p:nvPr>
            <p:ph type="title" hasCustomPrompt="1"/>
          </p:nvPr>
        </p:nvSpPr>
        <p:spPr>
          <a:xfrm>
            <a:off x="571500" y="9530979"/>
            <a:ext cx="23241000" cy="20193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defRPr spc="-300" sz="150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95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96" name="Slide Title"/>
          <p:cNvSpPr txBox="1"/>
          <p:nvPr>
            <p:ph type="title" hasCustomPrompt="1"/>
          </p:nvPr>
        </p:nvSpPr>
        <p:spPr>
          <a:xfrm>
            <a:off x="571500" y="715982"/>
            <a:ext cx="23241000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pc="-239" sz="120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pPr/>
            <a:r>
              <a:t>Slide Title 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5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>
            <a:hueOff val="-42304"/>
            <a:satOff val="23749"/>
            <a:lumOff val="-45745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genda Title"/>
          <p:cNvSpPr txBox="1"/>
          <p:nvPr>
            <p:ph type="title" hasCustomPrompt="1"/>
          </p:nvPr>
        </p:nvSpPr>
        <p:spPr>
          <a:xfrm>
            <a:off x="575641" y="881082"/>
            <a:ext cx="23241001" cy="1951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Agenda Title</a:t>
            </a:r>
          </a:p>
        </p:txBody>
      </p:sp>
      <p:sp>
        <p:nvSpPr>
          <p:cNvPr id="3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4" name="Body Level One…"/>
          <p:cNvSpPr txBox="1"/>
          <p:nvPr>
            <p:ph type="body" idx="1" hasCustomPrompt="1"/>
          </p:nvPr>
        </p:nvSpPr>
        <p:spPr>
          <a:xfrm>
            <a:off x="575641" y="3276600"/>
            <a:ext cx="23241001" cy="9870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23431499" y="12268199"/>
            <a:ext cx="371756" cy="55524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825500">
              <a:spcBef>
                <a:spcPts val="0"/>
              </a:spcBef>
              <a:tabLst/>
              <a:defRPr spc="28" sz="28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1pPr>
      <a:lvl2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2pPr>
      <a:lvl3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3pPr>
      <a:lvl4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4pPr>
      <a:lvl5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5pPr>
      <a:lvl6pPr marL="0" marR="0" indent="2286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6pPr>
      <a:lvl7pPr marL="0" marR="0" indent="2743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7pPr>
      <a:lvl8pPr marL="0" marR="0" indent="3200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8pPr>
      <a:lvl9pPr marL="0" marR="0" indent="3657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79" strike="noStrike" sz="8000" u="none">
          <a:solidFill>
            <a:schemeClr val="accent4"/>
          </a:solidFill>
          <a:uFillTx/>
          <a:latin typeface="Founders Grotesk"/>
          <a:ea typeface="Founders Grotesk"/>
          <a:cs typeface="Founders Grotesk"/>
          <a:sym typeface="Founders Grotesk"/>
        </a:defRPr>
      </a:lvl9pPr>
    </p:titleStyle>
    <p:bodyStyle>
      <a:lvl1pPr marL="0" marR="0" indent="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1pPr>
      <a:lvl2pPr marL="0" marR="0" indent="4572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2pPr>
      <a:lvl3pPr marL="0" marR="0" indent="9144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3pPr>
      <a:lvl4pPr marL="0" marR="0" indent="13716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4pPr>
      <a:lvl5pPr marL="0" marR="0" indent="18288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5pPr>
      <a:lvl6pPr marL="0" marR="0" indent="22860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6pPr>
      <a:lvl7pPr marL="0" marR="0" indent="27432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7pPr>
      <a:lvl8pPr marL="0" marR="0" indent="32004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8pPr>
      <a:lvl9pPr marL="0" marR="0" indent="36576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b="0" baseline="0" cap="none" i="0" spc="0" strike="noStrike" sz="8000" u="none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1pPr>
      <a:lvl2pPr marL="0" marR="0" indent="457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2pPr>
      <a:lvl3pPr marL="0" marR="0" indent="9144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3pPr>
      <a:lvl4pPr marL="0" marR="0" indent="1371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4pPr>
      <a:lvl5pPr marL="0" marR="0" indent="18288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5pPr>
      <a:lvl6pPr marL="0" marR="0" indent="22860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6pPr>
      <a:lvl7pPr marL="0" marR="0" indent="2743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7pPr>
      <a:lvl8pPr marL="0" marR="0" indent="32004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8pPr>
      <a:lvl9pPr marL="0" marR="0" indent="3657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burden_bearers-title-3-Wide 16x9.jpg" descr="burden_bearers-title-3-Wide 16x9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73" name="Galatians 6:1-2"/>
          <p:cNvSpPr txBox="1"/>
          <p:nvPr>
            <p:ph type="body" idx="22"/>
          </p:nvPr>
        </p:nvSpPr>
        <p:spPr>
          <a:xfrm>
            <a:off x="571500" y="12269258"/>
            <a:ext cx="23241000" cy="12506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pc="384" sz="6400"/>
            </a:lvl1pPr>
          </a:lstStyle>
          <a:p>
            <a:pPr/>
            <a:r>
              <a:t>Galatians 6:1-2</a:t>
            </a:r>
          </a:p>
        </p:txBody>
      </p:sp>
      <p:sp>
        <p:nvSpPr>
          <p:cNvPr id="174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75" name="Line"/>
          <p:cNvSpPr/>
          <p:nvPr/>
        </p:nvSpPr>
        <p:spPr>
          <a:xfrm>
            <a:off x="634956" y="9475085"/>
            <a:ext cx="23114088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176" name="Bear One Another’s Burdens"/>
          <p:cNvSpPr txBox="1"/>
          <p:nvPr>
            <p:ph type="title"/>
          </p:nvPr>
        </p:nvSpPr>
        <p:spPr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pPr/>
            <a:r>
              <a:t>Bear One Another’s Burdens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burden_bearers-alt-3-Wide 16x9.jpg" descr="burden_bearers-alt-3-Wide 16x9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11" name="Bear One Another’s Burdens"/>
          <p:cNvSpPr txBox="1"/>
          <p:nvPr>
            <p:ph type="body" sz="quarter" idx="1"/>
          </p:nvPr>
        </p:nvSpPr>
        <p:spPr>
          <a:xfrm>
            <a:off x="7113558" y="1439170"/>
            <a:ext cx="10156884" cy="1139012"/>
          </a:xfrm>
          <a:prstGeom prst="rect">
            <a:avLst/>
          </a:prstGeom>
          <a:solidFill>
            <a:srgbClr val="000000"/>
          </a:solidFill>
        </p:spPr>
        <p:txBody>
          <a:bodyPr/>
          <a:lstStyle>
            <a:lvl1pPr algn="ctr" defTabSz="602615">
              <a:defRPr spc="-68" sz="6862"/>
            </a:lvl1pPr>
          </a:lstStyle>
          <a:p>
            <a:pPr/>
            <a:r>
              <a:t>Bear One Another’s Burdens </a:t>
            </a:r>
          </a:p>
        </p:txBody>
      </p:sp>
      <p:sp>
        <p:nvSpPr>
          <p:cNvPr id="212" name="Galatians 6:9-10 NASB95- Let us not lose heart in doing good, for in due time we will reap if we do not grow weary. [10] So then, while we have opportunity, let us do good to all people, and especially to those who are of the household of the faith.…"/>
          <p:cNvSpPr txBox="1"/>
          <p:nvPr>
            <p:ph type="title"/>
          </p:nvPr>
        </p:nvSpPr>
        <p:spPr>
          <a:xfrm>
            <a:off x="52193" y="4122625"/>
            <a:ext cx="24279614" cy="9555136"/>
          </a:xfrm>
          <a:prstGeom prst="rect">
            <a:avLst/>
          </a:prstGeom>
        </p:spPr>
        <p:txBody>
          <a:bodyPr/>
          <a:lstStyle/>
          <a:p>
            <a:pPr marL="707571" indent="-707571">
              <a:lnSpc>
                <a:spcPct val="100000"/>
              </a:lnSpc>
              <a:buClr>
                <a:schemeClr val="accent1"/>
              </a:buClr>
              <a:buSzPct val="100000"/>
              <a:buChar char="•"/>
              <a:defRPr spc="-130" sz="6500">
                <a:latin typeface="Founders Grotesk"/>
                <a:ea typeface="Founders Grotesk"/>
                <a:cs typeface="Founders Grotesk"/>
                <a:sym typeface="Founders Grotesk"/>
              </a:defRPr>
            </a:pPr>
            <a:r>
              <a:rPr>
                <a:latin typeface="+mn-lt"/>
                <a:ea typeface="+mn-ea"/>
                <a:cs typeface="+mn-cs"/>
                <a:sym typeface="Founders Grotesk Semibold"/>
              </a:rPr>
              <a:t>Galatians 6:9-10 NASB95</a:t>
            </a:r>
            <a:r>
              <a:t>- Let us not lose heart in doing good, for in due time we will reap if we do not grow weary. [10] So then, while we have opportunity, let us do good to all people, and especially to those who are of the household of the faith.</a:t>
            </a:r>
          </a:p>
          <a:p>
            <a:pPr marL="707571" indent="-707571">
              <a:lnSpc>
                <a:spcPct val="100000"/>
              </a:lnSpc>
              <a:buClr>
                <a:schemeClr val="accent1"/>
              </a:buClr>
              <a:buSzPct val="100000"/>
              <a:defRPr spc="-130" sz="6500">
                <a:latin typeface="Founders Grotesk"/>
                <a:ea typeface="Founders Grotesk"/>
                <a:cs typeface="Founders Grotesk"/>
                <a:sym typeface="Founders Grotesk"/>
              </a:defRPr>
            </a:pPr>
            <a:r>
              <a:rPr>
                <a:latin typeface="+mn-lt"/>
                <a:ea typeface="+mn-ea"/>
                <a:cs typeface="+mn-cs"/>
                <a:sym typeface="Founders Grotesk Semibold"/>
              </a:rPr>
              <a:t>Galatians 6:1-2 NASB</a:t>
            </a:r>
            <a:r>
              <a:t>- Brethren, even if anyone is caught in any trespass, you who are spiritual, restore such a one in a spirit of gentleness; each one looking to yourself, so that you too will not be tempted. [2] Bear one another’s burdens, and thereby fulfill the law of Christ.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burden_bearers-title-3-Wide 16x9.jpg" descr="burden_bearers-title-3-Wide 16x9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15" name="Galatians 6:1-2"/>
          <p:cNvSpPr txBox="1"/>
          <p:nvPr>
            <p:ph type="body" idx="22"/>
          </p:nvPr>
        </p:nvSpPr>
        <p:spPr>
          <a:xfrm>
            <a:off x="571500" y="12269258"/>
            <a:ext cx="23241000" cy="12506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pc="384" sz="6400"/>
            </a:lvl1pPr>
          </a:lstStyle>
          <a:p>
            <a:pPr/>
            <a:r>
              <a:t>Galatians 6:1-2</a:t>
            </a:r>
          </a:p>
        </p:txBody>
      </p:sp>
      <p:sp>
        <p:nvSpPr>
          <p:cNvPr id="216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217" name="Line"/>
          <p:cNvSpPr/>
          <p:nvPr/>
        </p:nvSpPr>
        <p:spPr>
          <a:xfrm>
            <a:off x="634956" y="9475085"/>
            <a:ext cx="23114088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218" name="Bear One Another’s Burdens"/>
          <p:cNvSpPr txBox="1"/>
          <p:nvPr>
            <p:ph type="title"/>
          </p:nvPr>
        </p:nvSpPr>
        <p:spPr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pPr/>
            <a:r>
              <a:t>Bear One Another’s Burdens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burden_bearers-alt-3-Wide 16x9.jpg" descr="burden_bearers-alt-3-Wide 16x9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79" name="Bear One Another’s Burdens"/>
          <p:cNvSpPr txBox="1"/>
          <p:nvPr>
            <p:ph type="body" sz="quarter" idx="1"/>
          </p:nvPr>
        </p:nvSpPr>
        <p:spPr>
          <a:xfrm>
            <a:off x="7113558" y="1439170"/>
            <a:ext cx="10156884" cy="1139012"/>
          </a:xfrm>
          <a:prstGeom prst="rect">
            <a:avLst/>
          </a:prstGeom>
          <a:solidFill>
            <a:srgbClr val="000000"/>
          </a:solidFill>
        </p:spPr>
        <p:txBody>
          <a:bodyPr/>
          <a:lstStyle>
            <a:lvl1pPr algn="ctr" defTabSz="602615">
              <a:defRPr spc="-68" sz="6862"/>
            </a:lvl1pPr>
          </a:lstStyle>
          <a:p>
            <a:pPr/>
            <a:r>
              <a:t>Bear One Another’s Burdens </a:t>
            </a:r>
          </a:p>
        </p:txBody>
      </p:sp>
      <p:sp>
        <p:nvSpPr>
          <p:cNvPr id="180" name="Galatians 5:25-6:1 NASB95- If we live by the Spirit, let us also walk by the Spirit. [26] Let us not become boastful, challenging one another, envying one another. [1] Brethren, even if anyone is caught in any trespass, you who are spiritual, restore suc"/>
          <p:cNvSpPr txBox="1"/>
          <p:nvPr>
            <p:ph type="title"/>
          </p:nvPr>
        </p:nvSpPr>
        <p:spPr>
          <a:xfrm>
            <a:off x="52193" y="4122625"/>
            <a:ext cx="24279614" cy="9555136"/>
          </a:xfrm>
          <a:prstGeom prst="rect">
            <a:avLst/>
          </a:prstGeom>
        </p:spPr>
        <p:txBody>
          <a:bodyPr/>
          <a:lstStyle/>
          <a:p>
            <a:pPr marL="707571" indent="-707571">
              <a:lnSpc>
                <a:spcPct val="100000"/>
              </a:lnSpc>
              <a:buClr>
                <a:schemeClr val="accent1"/>
              </a:buClr>
              <a:buSzPct val="100000"/>
              <a:buChar char="•"/>
              <a:defRPr spc="-130" sz="6500"/>
            </a:pPr>
            <a:r>
              <a:t>Galatians 5:25-6:1 NASB95- </a:t>
            </a:r>
            <a:r>
              <a:rPr>
                <a:latin typeface="Founders Grotesk"/>
                <a:ea typeface="Founders Grotesk"/>
                <a:cs typeface="Founders Grotesk"/>
                <a:sym typeface="Founders Grotesk"/>
              </a:rPr>
              <a:t>If we live by the Spirit, let us also walk by the Spirit. [26] Let us not become boastful, challenging one another, envying one another. [1] Brethren, </a:t>
            </a:r>
            <a:r>
              <a:rPr u="sng"/>
              <a:t>even if anyone</a:t>
            </a:r>
            <a:r>
              <a:rPr>
                <a:latin typeface="Founders Grotesk"/>
                <a:ea typeface="Founders Grotesk"/>
                <a:cs typeface="Founders Grotesk"/>
                <a:sym typeface="Founders Grotesk"/>
              </a:rPr>
              <a:t> is caught in any trespass, you who are spiritual, restore such a one in a spirit of gentleness; each one looking to yourself, so that you too will not be tempted.</a:t>
            </a:r>
            <a:endParaRPr>
              <a:latin typeface="Founders Grotesk"/>
              <a:ea typeface="Founders Grotesk"/>
              <a:cs typeface="Founders Grotesk"/>
              <a:sym typeface="Founders Grotesk"/>
            </a:endParaRPr>
          </a:p>
          <a:p>
            <a:pPr marL="707571" indent="-707571">
              <a:lnSpc>
                <a:spcPct val="100000"/>
              </a:lnSpc>
              <a:buClr>
                <a:schemeClr val="accent1"/>
              </a:buClr>
              <a:buSzPct val="100000"/>
              <a:defRPr spc="-130" sz="6500"/>
            </a:pPr>
            <a:r>
              <a:t>John 13:34-35 AMP</a:t>
            </a:r>
            <a:r>
              <a:rPr>
                <a:latin typeface="Founders Grotesk"/>
                <a:ea typeface="Founders Grotesk"/>
                <a:cs typeface="Founders Grotesk"/>
                <a:sym typeface="Founders Grotesk"/>
              </a:rPr>
              <a:t>- [34] I am giving you a new commandment, that you </a:t>
            </a:r>
            <a:r>
              <a:rPr u="sng"/>
              <a:t>love one another</a:t>
            </a:r>
            <a:r>
              <a:rPr>
                <a:latin typeface="Founders Grotesk"/>
                <a:ea typeface="Founders Grotesk"/>
                <a:cs typeface="Founders Grotesk"/>
                <a:sym typeface="Founders Grotesk"/>
              </a:rPr>
              <a:t>. Just as I have loved you, so you too are to </a:t>
            </a:r>
            <a:r>
              <a:rPr u="sng"/>
              <a:t>love one another</a:t>
            </a:r>
            <a:r>
              <a:rPr>
                <a:latin typeface="Founders Grotesk"/>
                <a:ea typeface="Founders Grotesk"/>
                <a:cs typeface="Founders Grotesk"/>
                <a:sym typeface="Founders Grotesk"/>
              </a:rPr>
              <a:t>. [35] By this everyone will know that you are My disciples, if you have </a:t>
            </a:r>
            <a:r>
              <a:rPr u="sng"/>
              <a:t>love and unselfish concern for one another</a:t>
            </a:r>
            <a:r>
              <a:rPr>
                <a:latin typeface="Founders Grotesk"/>
                <a:ea typeface="Founders Grotesk"/>
                <a:cs typeface="Founders Grotesk"/>
                <a:sym typeface="Founders Grotesk"/>
              </a:rPr>
              <a:t>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burden_bearers-alt-3-Wide 16x9.jpg" descr="burden_bearers-alt-3-Wide 16x9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83" name="Bear One Another’s Burdens"/>
          <p:cNvSpPr txBox="1"/>
          <p:nvPr>
            <p:ph type="body" sz="quarter" idx="1"/>
          </p:nvPr>
        </p:nvSpPr>
        <p:spPr>
          <a:xfrm>
            <a:off x="7113558" y="1439170"/>
            <a:ext cx="10156884" cy="1139012"/>
          </a:xfrm>
          <a:prstGeom prst="rect">
            <a:avLst/>
          </a:prstGeom>
          <a:solidFill>
            <a:srgbClr val="000000"/>
          </a:solidFill>
        </p:spPr>
        <p:txBody>
          <a:bodyPr/>
          <a:lstStyle>
            <a:lvl1pPr algn="ctr" defTabSz="602615">
              <a:defRPr spc="-68" sz="6862"/>
            </a:lvl1pPr>
          </a:lstStyle>
          <a:p>
            <a:pPr/>
            <a:r>
              <a:t>Bear One Another’s Burdens </a:t>
            </a:r>
          </a:p>
        </p:txBody>
      </p:sp>
      <p:sp>
        <p:nvSpPr>
          <p:cNvPr id="184" name="1 John 3:11,14, 16-17 NASB95- [11] For this is the message which you have heard from the beginning, that we should love one another;[14] We know that we have passed out of death into life, because we love the brethren. He who does not love abides in deat"/>
          <p:cNvSpPr txBox="1"/>
          <p:nvPr>
            <p:ph type="title"/>
          </p:nvPr>
        </p:nvSpPr>
        <p:spPr>
          <a:xfrm>
            <a:off x="52193" y="4122625"/>
            <a:ext cx="24279614" cy="9555136"/>
          </a:xfrm>
          <a:prstGeom prst="rect">
            <a:avLst/>
          </a:prstGeom>
        </p:spPr>
        <p:txBody>
          <a:bodyPr/>
          <a:lstStyle/>
          <a:p>
            <a:pPr marL="707571" indent="-707571">
              <a:lnSpc>
                <a:spcPct val="100000"/>
              </a:lnSpc>
              <a:buClr>
                <a:schemeClr val="accent1"/>
              </a:buClr>
              <a:buSzPct val="100000"/>
              <a:buChar char="•"/>
              <a:defRPr spc="-130" sz="6500">
                <a:latin typeface="Founders Grotesk"/>
                <a:ea typeface="Founders Grotesk"/>
                <a:cs typeface="Founders Grotesk"/>
                <a:sym typeface="Founders Grotesk"/>
              </a:defRPr>
            </a:pPr>
            <a:r>
              <a:rPr>
                <a:latin typeface="+mn-lt"/>
                <a:ea typeface="+mn-ea"/>
                <a:cs typeface="+mn-cs"/>
                <a:sym typeface="Founders Grotesk Semibold"/>
              </a:rPr>
              <a:t>1 John 3:11,14, 16-17 NASB95</a:t>
            </a:r>
            <a:r>
              <a:t>- [11] For this is the message which you have heard from the beginning, that we should </a:t>
            </a:r>
            <a:r>
              <a:rPr u="sng">
                <a:latin typeface="+mn-lt"/>
                <a:ea typeface="+mn-ea"/>
                <a:cs typeface="+mn-cs"/>
                <a:sym typeface="Founders Grotesk Semibold"/>
              </a:rPr>
              <a:t>love one another</a:t>
            </a:r>
            <a:r>
              <a:t>;[14] We know that we have passed out of death into life, because we </a:t>
            </a:r>
            <a:r>
              <a:rPr u="sng">
                <a:latin typeface="+mn-lt"/>
                <a:ea typeface="+mn-ea"/>
                <a:cs typeface="+mn-cs"/>
                <a:sym typeface="Founders Grotesk Semibold"/>
              </a:rPr>
              <a:t>love the brethren</a:t>
            </a:r>
            <a:r>
              <a:t>. He who does not love abides in death…[16] We know love by this, that He laid down His life for us; and we ought to lay down our lives for the brethren. [17] But whoever has the world’s goods, and </a:t>
            </a:r>
            <a:r>
              <a:rPr u="sng">
                <a:latin typeface="+mn-lt"/>
                <a:ea typeface="+mn-ea"/>
                <a:cs typeface="+mn-cs"/>
                <a:sym typeface="Founders Grotesk Semibold"/>
              </a:rPr>
              <a:t>sees</a:t>
            </a:r>
            <a:r>
              <a:t> his brother in need and closes his heart against him, how does the love of God abide in him? [18] Little children, let us not love with word or with tongue, but in deed and truth.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urden_bearers-alt-3-Wide 16x9.jpg" descr="burden_bearers-alt-3-Wide 16x9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87" name="Bear One Another’s Burdens"/>
          <p:cNvSpPr txBox="1"/>
          <p:nvPr>
            <p:ph type="body" sz="quarter" idx="1"/>
          </p:nvPr>
        </p:nvSpPr>
        <p:spPr>
          <a:xfrm>
            <a:off x="7113558" y="1439170"/>
            <a:ext cx="10156884" cy="1139012"/>
          </a:xfrm>
          <a:prstGeom prst="rect">
            <a:avLst/>
          </a:prstGeom>
          <a:solidFill>
            <a:srgbClr val="000000"/>
          </a:solidFill>
        </p:spPr>
        <p:txBody>
          <a:bodyPr/>
          <a:lstStyle>
            <a:lvl1pPr algn="ctr" defTabSz="602615">
              <a:defRPr spc="-68" sz="6862"/>
            </a:lvl1pPr>
          </a:lstStyle>
          <a:p>
            <a:pPr/>
            <a:r>
              <a:t>Bear One Another’s Burdens </a:t>
            </a:r>
          </a:p>
        </p:txBody>
      </p:sp>
      <p:sp>
        <p:nvSpPr>
          <p:cNvPr id="188" name="1 John 3:23 NASB95- This is His commandment, that we believe in the name of His Son Jesus Christ, and love one another, just as He commanded us.…"/>
          <p:cNvSpPr txBox="1"/>
          <p:nvPr>
            <p:ph type="title"/>
          </p:nvPr>
        </p:nvSpPr>
        <p:spPr>
          <a:xfrm>
            <a:off x="52193" y="4122625"/>
            <a:ext cx="24279614" cy="9555136"/>
          </a:xfrm>
          <a:prstGeom prst="rect">
            <a:avLst/>
          </a:prstGeom>
        </p:spPr>
        <p:txBody>
          <a:bodyPr/>
          <a:lstStyle/>
          <a:p>
            <a:pPr marL="707571" indent="-707571">
              <a:lnSpc>
                <a:spcPct val="100000"/>
              </a:lnSpc>
              <a:buClr>
                <a:schemeClr val="accent1"/>
              </a:buClr>
              <a:buSzPct val="100000"/>
              <a:buChar char="•"/>
              <a:defRPr spc="-130" sz="6500">
                <a:latin typeface="Founders Grotesk"/>
                <a:ea typeface="Founders Grotesk"/>
                <a:cs typeface="Founders Grotesk"/>
                <a:sym typeface="Founders Grotesk"/>
              </a:defRPr>
            </a:pPr>
            <a:r>
              <a:rPr>
                <a:latin typeface="+mn-lt"/>
                <a:ea typeface="+mn-ea"/>
                <a:cs typeface="+mn-cs"/>
                <a:sym typeface="Founders Grotesk Semibold"/>
              </a:rPr>
              <a:t>1 John 3:23 NASB95</a:t>
            </a:r>
            <a:r>
              <a:t>- This is His commandment, that we believe in the name of His Son Jesus Christ, and </a:t>
            </a:r>
            <a:r>
              <a:rPr u="sng">
                <a:latin typeface="+mn-lt"/>
                <a:ea typeface="+mn-ea"/>
                <a:cs typeface="+mn-cs"/>
                <a:sym typeface="Founders Grotesk Semibold"/>
              </a:rPr>
              <a:t>love one another</a:t>
            </a:r>
            <a:r>
              <a:t>, just as He commanded us.</a:t>
            </a:r>
          </a:p>
          <a:p>
            <a:pPr marL="707571" indent="-707571">
              <a:lnSpc>
                <a:spcPct val="100000"/>
              </a:lnSpc>
              <a:buClr>
                <a:schemeClr val="accent1"/>
              </a:buClr>
              <a:buSzPct val="100000"/>
              <a:defRPr spc="-130" sz="6500">
                <a:latin typeface="Founders Grotesk"/>
                <a:ea typeface="Founders Grotesk"/>
                <a:cs typeface="Founders Grotesk"/>
                <a:sym typeface="Founders Grotesk"/>
              </a:defRPr>
            </a:pPr>
            <a:r>
              <a:rPr>
                <a:latin typeface="+mn-lt"/>
                <a:ea typeface="+mn-ea"/>
                <a:cs typeface="+mn-cs"/>
                <a:sym typeface="Founders Grotesk Semibold"/>
              </a:rPr>
              <a:t>1 John 4:7-8,11-12 NASB95</a:t>
            </a:r>
            <a:r>
              <a:t>- Beloved, let us </a:t>
            </a:r>
            <a:r>
              <a:rPr u="sng">
                <a:latin typeface="+mn-lt"/>
                <a:ea typeface="+mn-ea"/>
                <a:cs typeface="+mn-cs"/>
                <a:sym typeface="Founders Grotesk Semibold"/>
              </a:rPr>
              <a:t>love one another</a:t>
            </a:r>
            <a:r>
              <a:t>, for love is from God; and everyone who loves is born of God and knows God. [8] The one who does not love does not know God, for God is love. [11] Beloved, if God so loved us, we also ought to </a:t>
            </a:r>
            <a:r>
              <a:rPr u="sng">
                <a:latin typeface="+mn-lt"/>
                <a:ea typeface="+mn-ea"/>
                <a:cs typeface="+mn-cs"/>
                <a:sym typeface="Founders Grotesk Semibold"/>
              </a:rPr>
              <a:t>love one another</a:t>
            </a:r>
            <a:r>
              <a:t>. [12] No one has seen God at any time; if we</a:t>
            </a:r>
            <a:r>
              <a:rPr u="sng">
                <a:latin typeface="+mn-lt"/>
                <a:ea typeface="+mn-ea"/>
                <a:cs typeface="+mn-cs"/>
                <a:sym typeface="Founders Grotesk Semibold"/>
              </a:rPr>
              <a:t> love one another</a:t>
            </a:r>
            <a:r>
              <a:t>, God abides in us, and His love is perfected in us.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burden_bearers-alt-3-Wide 16x9.jpg" descr="burden_bearers-alt-3-Wide 16x9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91" name="Bear One Another’s Burdens"/>
          <p:cNvSpPr txBox="1"/>
          <p:nvPr>
            <p:ph type="body" sz="quarter" idx="1"/>
          </p:nvPr>
        </p:nvSpPr>
        <p:spPr>
          <a:xfrm>
            <a:off x="7113558" y="1439170"/>
            <a:ext cx="10156884" cy="1139012"/>
          </a:xfrm>
          <a:prstGeom prst="rect">
            <a:avLst/>
          </a:prstGeom>
          <a:solidFill>
            <a:srgbClr val="000000"/>
          </a:solidFill>
        </p:spPr>
        <p:txBody>
          <a:bodyPr/>
          <a:lstStyle>
            <a:lvl1pPr algn="ctr" defTabSz="602615">
              <a:defRPr spc="-68" sz="6862"/>
            </a:lvl1pPr>
          </a:lstStyle>
          <a:p>
            <a:pPr/>
            <a:r>
              <a:t>Bear One Another’s Burdens </a:t>
            </a:r>
          </a:p>
        </p:txBody>
      </p:sp>
      <p:sp>
        <p:nvSpPr>
          <p:cNvPr id="192" name="1 John 5:1 NASB95- Whoever believes that Jesus is the Christ is born of God, and whoever loves the Father loves the child born of Him.…"/>
          <p:cNvSpPr txBox="1"/>
          <p:nvPr>
            <p:ph type="title"/>
          </p:nvPr>
        </p:nvSpPr>
        <p:spPr>
          <a:xfrm>
            <a:off x="52193" y="4122625"/>
            <a:ext cx="24279614" cy="9555136"/>
          </a:xfrm>
          <a:prstGeom prst="rect">
            <a:avLst/>
          </a:prstGeom>
        </p:spPr>
        <p:txBody>
          <a:bodyPr/>
          <a:lstStyle/>
          <a:p>
            <a:pPr marL="707571" indent="-707571">
              <a:lnSpc>
                <a:spcPct val="100000"/>
              </a:lnSpc>
              <a:buClr>
                <a:schemeClr val="accent1"/>
              </a:buClr>
              <a:buSzPct val="100000"/>
              <a:buChar char="•"/>
              <a:defRPr spc="-130" sz="6500">
                <a:latin typeface="Founders Grotesk"/>
                <a:ea typeface="Founders Grotesk"/>
                <a:cs typeface="Founders Grotesk"/>
                <a:sym typeface="Founders Grotesk"/>
              </a:defRPr>
            </a:pPr>
            <a:r>
              <a:t>1 John 5:1 NASB95- Whoever believes that Jesus is the Christ is born of God, and </a:t>
            </a:r>
            <a:r>
              <a:rPr u="sng">
                <a:latin typeface="+mn-lt"/>
                <a:ea typeface="+mn-ea"/>
                <a:cs typeface="+mn-cs"/>
                <a:sym typeface="Founders Grotesk Semibold"/>
              </a:rPr>
              <a:t>whoever loves the Father loves the child</a:t>
            </a:r>
            <a:r>
              <a:t> born of Him.</a:t>
            </a:r>
          </a:p>
          <a:p>
            <a:pPr marL="707571" indent="-707571">
              <a:lnSpc>
                <a:spcPct val="100000"/>
              </a:lnSpc>
              <a:buClr>
                <a:schemeClr val="accent1"/>
              </a:buClr>
              <a:buSzPct val="100000"/>
              <a:defRPr spc="-130" sz="6500">
                <a:latin typeface="Founders Grotesk"/>
                <a:ea typeface="Founders Grotesk"/>
                <a:cs typeface="Founders Grotesk"/>
                <a:sym typeface="Founders Grotesk"/>
              </a:defRPr>
            </a:pPr>
            <a:r>
              <a:t>1 Peter 1:22-23 NASB95- Since you have in obedience to the truth purified your souls for a </a:t>
            </a:r>
            <a:r>
              <a:rPr u="sng">
                <a:latin typeface="+mn-lt"/>
                <a:ea typeface="+mn-ea"/>
                <a:cs typeface="+mn-cs"/>
                <a:sym typeface="Founders Grotesk Semibold"/>
              </a:rPr>
              <a:t>sincere love of the brethren, fervently love one another</a:t>
            </a:r>
            <a:r>
              <a:t> from the heart, [23] for you have been born again not of seed which is perishable but imperishable, that is, through the living and enduring word of God.</a:t>
            </a:r>
          </a:p>
          <a:p>
            <a:pPr marL="707571" indent="-707571">
              <a:lnSpc>
                <a:spcPct val="100000"/>
              </a:lnSpc>
              <a:buClr>
                <a:schemeClr val="accent1"/>
              </a:buClr>
              <a:buSzPct val="100000"/>
              <a:defRPr spc="-130" sz="6500">
                <a:latin typeface="Founders Grotesk"/>
                <a:ea typeface="Founders Grotesk"/>
                <a:cs typeface="Founders Grotesk"/>
                <a:sym typeface="Founders Grotesk"/>
              </a:defRPr>
            </a:pPr>
            <a:r>
              <a:t>Loving God’s people isn’t what you do it’s who you are!</a:t>
            </a:r>
          </a:p>
          <a:p>
            <a:pPr marL="707571" indent="-707571">
              <a:lnSpc>
                <a:spcPct val="100000"/>
              </a:lnSpc>
              <a:buClr>
                <a:schemeClr val="accent1"/>
              </a:buClr>
              <a:buSzPct val="100000"/>
              <a:defRPr spc="-130" sz="6500">
                <a:latin typeface="Founders Grotesk"/>
                <a:ea typeface="Founders Grotesk"/>
                <a:cs typeface="Founders Grotesk"/>
                <a:sym typeface="Founders Grotesk"/>
              </a:defRPr>
            </a:pPr>
            <a:r>
              <a:t>Is there anything uniquely special about the way you love Christians?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burden_bearers-alt-3-Wide 16x9.jpg" descr="burden_bearers-alt-3-Wide 16x9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95" name="Bear One Another’s Burdens"/>
          <p:cNvSpPr txBox="1"/>
          <p:nvPr>
            <p:ph type="body" sz="quarter" idx="1"/>
          </p:nvPr>
        </p:nvSpPr>
        <p:spPr>
          <a:xfrm>
            <a:off x="7113558" y="1439170"/>
            <a:ext cx="10156884" cy="1139012"/>
          </a:xfrm>
          <a:prstGeom prst="rect">
            <a:avLst/>
          </a:prstGeom>
          <a:solidFill>
            <a:srgbClr val="000000"/>
          </a:solidFill>
        </p:spPr>
        <p:txBody>
          <a:bodyPr/>
          <a:lstStyle>
            <a:lvl1pPr algn="ctr" defTabSz="602615">
              <a:defRPr spc="-68" sz="6862"/>
            </a:lvl1pPr>
          </a:lstStyle>
          <a:p>
            <a:pPr/>
            <a:r>
              <a:t>Bear One Another’s Burdens </a:t>
            </a:r>
          </a:p>
        </p:txBody>
      </p:sp>
      <p:sp>
        <p:nvSpPr>
          <p:cNvPr id="196" name="Galatians 5:13-15 NASB95- For you were called to freedom, brethren; only do not turn your freedom into an opportunity for the flesh, but through love serve one another. [14] For the whole Law is fulfilled in one word, in the statement, “YOU SHALL LOVE YO"/>
          <p:cNvSpPr txBox="1"/>
          <p:nvPr>
            <p:ph type="title"/>
          </p:nvPr>
        </p:nvSpPr>
        <p:spPr>
          <a:xfrm>
            <a:off x="52193" y="4122625"/>
            <a:ext cx="24279614" cy="9555136"/>
          </a:xfrm>
          <a:prstGeom prst="rect">
            <a:avLst/>
          </a:prstGeom>
        </p:spPr>
        <p:txBody>
          <a:bodyPr/>
          <a:lstStyle/>
          <a:p>
            <a:pPr marL="707571" indent="-707571">
              <a:lnSpc>
                <a:spcPct val="100000"/>
              </a:lnSpc>
              <a:buClr>
                <a:schemeClr val="accent1"/>
              </a:buClr>
              <a:buSzPct val="100000"/>
              <a:buChar char="•"/>
              <a:defRPr spc="-130" sz="6500">
                <a:latin typeface="Founders Grotesk"/>
                <a:ea typeface="Founders Grotesk"/>
                <a:cs typeface="Founders Grotesk"/>
                <a:sym typeface="Founders Grotesk"/>
              </a:defRPr>
            </a:pPr>
            <a:r>
              <a:rPr>
                <a:latin typeface="+mn-lt"/>
                <a:ea typeface="+mn-ea"/>
                <a:cs typeface="+mn-cs"/>
                <a:sym typeface="Founders Grotesk Semibold"/>
              </a:rPr>
              <a:t>Galatians 5:13-15 NASB95</a:t>
            </a:r>
            <a:r>
              <a:t>- For you were called to freedom, brethren; only do not turn your freedom into an opportunity for the flesh, but </a:t>
            </a:r>
            <a:r>
              <a:rPr u="sng">
                <a:latin typeface="+mn-lt"/>
                <a:ea typeface="+mn-ea"/>
                <a:cs typeface="+mn-cs"/>
                <a:sym typeface="Founders Grotesk Semibold"/>
              </a:rPr>
              <a:t>through love serve one another</a:t>
            </a:r>
            <a:r>
              <a:t>. [14] For the whole Law is fulfilled in one word, in the statement, “YOU SHALL </a:t>
            </a:r>
            <a:r>
              <a:rPr u="sng">
                <a:latin typeface="+mn-lt"/>
                <a:ea typeface="+mn-ea"/>
                <a:cs typeface="+mn-cs"/>
                <a:sym typeface="Founders Grotesk Semibold"/>
              </a:rPr>
              <a:t>LOVE</a:t>
            </a:r>
            <a:r>
              <a:t> YOUR NEIGHBOR AS YOURSELF.”</a:t>
            </a:r>
          </a:p>
          <a:p>
            <a:pPr marL="707571" indent="-707571">
              <a:lnSpc>
                <a:spcPct val="100000"/>
              </a:lnSpc>
              <a:buClr>
                <a:schemeClr val="accent1"/>
              </a:buClr>
              <a:buSzPct val="100000"/>
              <a:defRPr spc="-130" sz="6500"/>
            </a:pPr>
            <a:r>
              <a:t>Galatians 6:2 NASB95-[2] Bear one another’s burdens, and thereby fulfill the law of Christ.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burden_bearers-alt-3-Wide 16x9.jpg" descr="burden_bearers-alt-3-Wide 16x9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99" name="Bear One Another’s Burdens"/>
          <p:cNvSpPr txBox="1"/>
          <p:nvPr>
            <p:ph type="body" sz="quarter" idx="1"/>
          </p:nvPr>
        </p:nvSpPr>
        <p:spPr>
          <a:xfrm>
            <a:off x="7113558" y="1439170"/>
            <a:ext cx="10156884" cy="1139012"/>
          </a:xfrm>
          <a:prstGeom prst="rect">
            <a:avLst/>
          </a:prstGeom>
          <a:solidFill>
            <a:srgbClr val="000000"/>
          </a:solidFill>
        </p:spPr>
        <p:txBody>
          <a:bodyPr/>
          <a:lstStyle>
            <a:lvl1pPr algn="ctr" defTabSz="602615">
              <a:defRPr spc="-68" sz="6862"/>
            </a:lvl1pPr>
          </a:lstStyle>
          <a:p>
            <a:pPr/>
            <a:r>
              <a:t>Bear One Another’s Burdens </a:t>
            </a:r>
          </a:p>
        </p:txBody>
      </p:sp>
      <p:sp>
        <p:nvSpPr>
          <p:cNvPr id="200" name="Matthew 5:17-18 NASB95- “Do not think that I came to abolish the Law or the Prophets; I did not come to abolish but to fulfill. [18] For truly I say to you, until heaven and earth pass away, not the smallest letter or stroke shall pass from the Law until"/>
          <p:cNvSpPr txBox="1"/>
          <p:nvPr>
            <p:ph type="title"/>
          </p:nvPr>
        </p:nvSpPr>
        <p:spPr>
          <a:xfrm>
            <a:off x="52193" y="4122625"/>
            <a:ext cx="24279614" cy="9555136"/>
          </a:xfrm>
          <a:prstGeom prst="rect">
            <a:avLst/>
          </a:prstGeom>
        </p:spPr>
        <p:txBody>
          <a:bodyPr/>
          <a:lstStyle/>
          <a:p>
            <a:pPr marL="672192" indent="-672192" defTabSz="784225">
              <a:lnSpc>
                <a:spcPct val="100000"/>
              </a:lnSpc>
              <a:buClr>
                <a:schemeClr val="accent1"/>
              </a:buClr>
              <a:buSzPct val="100000"/>
              <a:buChar char="•"/>
              <a:defRPr spc="-123" sz="6175">
                <a:latin typeface="Founders Grotesk"/>
                <a:ea typeface="Founders Grotesk"/>
                <a:cs typeface="Founders Grotesk"/>
                <a:sym typeface="Founders Grotesk"/>
              </a:defRPr>
            </a:pPr>
            <a:r>
              <a:rPr>
                <a:latin typeface="+mn-lt"/>
                <a:ea typeface="+mn-ea"/>
                <a:cs typeface="+mn-cs"/>
                <a:sym typeface="Founders Grotesk Semibold"/>
              </a:rPr>
              <a:t>Matthew 5:17-18 NASB95- </a:t>
            </a:r>
            <a:r>
              <a:t>“Do not think that I came to abolish the Law or the Prophets; I did not come to abolish but to </a:t>
            </a:r>
            <a:r>
              <a:rPr u="sng">
                <a:latin typeface="+mn-lt"/>
                <a:ea typeface="+mn-ea"/>
                <a:cs typeface="+mn-cs"/>
                <a:sym typeface="Founders Grotesk Semibold"/>
              </a:rPr>
              <a:t>fulfill</a:t>
            </a:r>
            <a:r>
              <a:t>. [18] For truly I say to you, until heaven and earth pass away, not the smallest letter or stroke shall pass from the Law until all is</a:t>
            </a:r>
            <a:r>
              <a:rPr>
                <a:latin typeface="+mn-lt"/>
                <a:ea typeface="+mn-ea"/>
                <a:cs typeface="+mn-cs"/>
                <a:sym typeface="Founders Grotesk Semibold"/>
              </a:rPr>
              <a:t> </a:t>
            </a:r>
            <a:r>
              <a:rPr u="sng">
                <a:latin typeface="+mn-lt"/>
                <a:ea typeface="+mn-ea"/>
                <a:cs typeface="+mn-cs"/>
                <a:sym typeface="Founders Grotesk Semibold"/>
              </a:rPr>
              <a:t>accomplished.</a:t>
            </a:r>
            <a:endParaRPr u="sng">
              <a:latin typeface="+mn-lt"/>
              <a:ea typeface="+mn-ea"/>
              <a:cs typeface="+mn-cs"/>
              <a:sym typeface="Founders Grotesk Semibold"/>
            </a:endParaRPr>
          </a:p>
          <a:p>
            <a:pPr marL="672192" indent="-672192" defTabSz="784225">
              <a:lnSpc>
                <a:spcPct val="100000"/>
              </a:lnSpc>
              <a:buClr>
                <a:schemeClr val="accent1"/>
              </a:buClr>
              <a:buSzPct val="100000"/>
              <a:defRPr spc="-123" sz="6175">
                <a:latin typeface="Founders Grotesk"/>
                <a:ea typeface="Founders Grotesk"/>
                <a:cs typeface="Founders Grotesk"/>
                <a:sym typeface="Founders Grotesk"/>
              </a:defRPr>
            </a:pPr>
            <a:r>
              <a:rPr>
                <a:latin typeface="+mn-lt"/>
                <a:ea typeface="+mn-ea"/>
                <a:cs typeface="+mn-cs"/>
                <a:sym typeface="Founders Grotesk Semibold"/>
              </a:rPr>
              <a:t>Matthew 22:36-40 NASB95</a:t>
            </a:r>
            <a:r>
              <a:t>- “Teacher, which is the great commandment in the Law?” [37] And He said to him, “‘YOU SHALL LOVE THE LORD YOUR GOD WITH ALL YOUR HEART, AND WITH ALL YOUR SOUL, AND WITH ALL YOUR MIND.’ [38] This is the great and foremost commandment. [39] The second is like it, ‘YOU SHALL LOVE YOUR NEIGHBOR AS YOURSELF.’ [40] On these two commandments depend the whole Law and the Prophets.”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creen Shot 2022-08-18 at 2.24.03 PM.png" descr="Screen Shot 2022-08-18 at 2.24.03 PM.pn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26343" y="-1662810"/>
            <a:ext cx="24440025" cy="16042690"/>
          </a:xfrm>
          <a:prstGeom prst="rect">
            <a:avLst/>
          </a:prstGeom>
        </p:spPr>
      </p:pic>
      <p:sp>
        <p:nvSpPr>
          <p:cNvPr id="203" name="Quote Bubble"/>
          <p:cNvSpPr/>
          <p:nvPr/>
        </p:nvSpPr>
        <p:spPr>
          <a:xfrm>
            <a:off x="9300633" y="1049718"/>
            <a:ext cx="4514528" cy="3472346"/>
          </a:xfrm>
          <a:prstGeom prst="wedgeEllipseCallout">
            <a:avLst>
              <a:gd name="adj1" fmla="val -49458"/>
              <a:gd name="adj2" fmla="val 61272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spcBef>
                <a:spcPts val="0"/>
              </a:spcBef>
              <a:tabLst/>
              <a:defRPr b="1" cap="all" spc="156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pPr>
          </a:p>
        </p:txBody>
      </p:sp>
      <p:sp>
        <p:nvSpPr>
          <p:cNvPr id="204" name="“Wow…that’s crazy. I hear you brother.”"/>
          <p:cNvSpPr txBox="1"/>
          <p:nvPr/>
        </p:nvSpPr>
        <p:spPr>
          <a:xfrm>
            <a:off x="9737989" y="1162854"/>
            <a:ext cx="3639741" cy="3092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pc="138" sz="4600">
                <a:solidFill>
                  <a:srgbClr val="000000"/>
                </a:solidFill>
              </a:defRPr>
            </a:lvl1pPr>
          </a:lstStyle>
          <a:p>
            <a:pPr/>
            <a:r>
              <a:t>“Wow…that’s crazy. I hear you brother.”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1"/>
      <p:bldP build="whole" bldLvl="1" animBg="1" rev="0" advAuto="0" spid="20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burden_bearers-alt-3-Wide 16x9.jpg" descr="burden_bearers-alt-3-Wide 16x9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07" name="Bear One Another’s Burdens"/>
          <p:cNvSpPr txBox="1"/>
          <p:nvPr>
            <p:ph type="body" sz="quarter" idx="1"/>
          </p:nvPr>
        </p:nvSpPr>
        <p:spPr>
          <a:xfrm>
            <a:off x="7113558" y="1439170"/>
            <a:ext cx="10156884" cy="1139012"/>
          </a:xfrm>
          <a:prstGeom prst="rect">
            <a:avLst/>
          </a:prstGeom>
          <a:solidFill>
            <a:srgbClr val="000000"/>
          </a:solidFill>
        </p:spPr>
        <p:txBody>
          <a:bodyPr/>
          <a:lstStyle>
            <a:lvl1pPr algn="ctr" defTabSz="602615">
              <a:defRPr spc="-68" sz="6862"/>
            </a:lvl1pPr>
          </a:lstStyle>
          <a:p>
            <a:pPr/>
            <a:r>
              <a:t>Bear One Another’s Burdens </a:t>
            </a:r>
          </a:p>
        </p:txBody>
      </p:sp>
      <p:sp>
        <p:nvSpPr>
          <p:cNvPr id="208" name="When did Jesus accomplish the law?…"/>
          <p:cNvSpPr txBox="1"/>
          <p:nvPr>
            <p:ph type="title"/>
          </p:nvPr>
        </p:nvSpPr>
        <p:spPr>
          <a:xfrm>
            <a:off x="52193" y="4122625"/>
            <a:ext cx="24279614" cy="9555136"/>
          </a:xfrm>
          <a:prstGeom prst="rect">
            <a:avLst/>
          </a:prstGeom>
        </p:spPr>
        <p:txBody>
          <a:bodyPr/>
          <a:lstStyle/>
          <a:p>
            <a:pPr marL="693420" indent="-693420" defTabSz="808990">
              <a:lnSpc>
                <a:spcPct val="100000"/>
              </a:lnSpc>
              <a:buClr>
                <a:schemeClr val="accent1"/>
              </a:buClr>
              <a:buSzPct val="100000"/>
              <a:buChar char="•"/>
              <a:defRPr spc="-127" sz="6370">
                <a:latin typeface="Founders Grotesk"/>
                <a:ea typeface="Founders Grotesk"/>
                <a:cs typeface="Founders Grotesk"/>
                <a:sym typeface="Founders Grotesk"/>
              </a:defRPr>
            </a:pPr>
            <a:r>
              <a:t>When did Jesus accomplish the law?</a:t>
            </a:r>
          </a:p>
          <a:p>
            <a:pPr marL="693420" indent="-693420" defTabSz="808990">
              <a:lnSpc>
                <a:spcPct val="100000"/>
              </a:lnSpc>
              <a:buClr>
                <a:schemeClr val="accent1"/>
              </a:buClr>
              <a:buSzPct val="100000"/>
              <a:defRPr spc="-127" sz="6370">
                <a:latin typeface="Founders Grotesk"/>
                <a:ea typeface="Founders Grotesk"/>
                <a:cs typeface="Founders Grotesk"/>
                <a:sym typeface="Founders Grotesk"/>
              </a:defRPr>
            </a:pPr>
            <a:r>
              <a:rPr>
                <a:latin typeface="+mn-lt"/>
                <a:ea typeface="+mn-ea"/>
                <a:cs typeface="+mn-cs"/>
                <a:sym typeface="Founders Grotesk Semibold"/>
              </a:rPr>
              <a:t>John 19:30 NASB95- Therefore when Jesus had received the sour wine, He said, “It is finished!” And He bowed His head and gave up His spirit.</a:t>
            </a:r>
            <a:endParaRPr>
              <a:latin typeface="+mn-lt"/>
              <a:ea typeface="+mn-ea"/>
              <a:cs typeface="+mn-cs"/>
              <a:sym typeface="Founders Grotesk Semibold"/>
            </a:endParaRPr>
          </a:p>
          <a:p>
            <a:pPr marL="693420" indent="-693420" defTabSz="808990">
              <a:lnSpc>
                <a:spcPct val="100000"/>
              </a:lnSpc>
              <a:buClr>
                <a:schemeClr val="accent1"/>
              </a:buClr>
              <a:buSzPct val="100000"/>
              <a:defRPr spc="-127" sz="6370">
                <a:latin typeface="Founders Grotesk"/>
                <a:ea typeface="Founders Grotesk"/>
                <a:cs typeface="Founders Grotesk"/>
                <a:sym typeface="Founders Grotesk"/>
              </a:defRPr>
            </a:pPr>
            <a:r>
              <a:rPr>
                <a:latin typeface="+mn-lt"/>
                <a:ea typeface="+mn-ea"/>
                <a:cs typeface="+mn-cs"/>
                <a:sym typeface="Founders Grotesk Semibold"/>
              </a:rPr>
              <a:t>1 John 3:16 NASB95- We know love by this, that He laid down His life for us; and we ought to lay down our lives for the brethren.</a:t>
            </a:r>
            <a:endParaRPr>
              <a:latin typeface="+mn-lt"/>
              <a:ea typeface="+mn-ea"/>
              <a:cs typeface="+mn-cs"/>
              <a:sym typeface="Founders Grotesk Semibold"/>
            </a:endParaRPr>
          </a:p>
          <a:p>
            <a:pPr marL="693420" indent="-693420" defTabSz="808990">
              <a:lnSpc>
                <a:spcPct val="100000"/>
              </a:lnSpc>
              <a:buClr>
                <a:schemeClr val="accent1"/>
              </a:buClr>
              <a:buSzPct val="100000"/>
              <a:defRPr spc="-127" sz="6370">
                <a:latin typeface="Founders Grotesk"/>
                <a:ea typeface="Founders Grotesk"/>
                <a:cs typeface="Founders Grotesk"/>
                <a:sym typeface="Founders Grotesk"/>
              </a:defRPr>
            </a:pPr>
            <a:r>
              <a:rPr>
                <a:latin typeface="+mn-lt"/>
                <a:ea typeface="+mn-ea"/>
                <a:cs typeface="+mn-cs"/>
                <a:sym typeface="Founders Grotesk Semibold"/>
              </a:rPr>
              <a:t>1 John 3:17-18 NASB95-</a:t>
            </a:r>
            <a:r>
              <a:t> But whoever has the world’s goods, and sees his brother in need and closes his heart against him, how does the love of God abide in him? [18] Little children, let us not love with word or with tongue, but in deed and truth.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8_Academy">
  <a:themeElements>
    <a:clrScheme name="28_Academy">
      <a:dk1>
        <a:srgbClr val="000034"/>
      </a:dk1>
      <a:lt1>
        <a:srgbClr val="3B39E4"/>
      </a:lt1>
      <a:dk2>
        <a:srgbClr val="555952"/>
      </a:dk2>
      <a:lt2>
        <a:srgbClr val="D6DCCF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Founders Grotesk Semibold"/>
        <a:ea typeface="Founders Grotesk Semibold"/>
        <a:cs typeface="Founders Grotesk Semibold"/>
      </a:majorFont>
      <a:minorFont>
        <a:latin typeface="Founders Grotesk Semibold"/>
        <a:ea typeface="Founders Grotesk Semibold"/>
        <a:cs typeface="Founders Grotesk Semibold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42304"/>
            <a:satOff val="23749"/>
            <a:lumOff val="-45745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all" i="0" spc="156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Founders Grotesk Condensed"/>
            <a:ea typeface="Founders Grotesk Condensed"/>
            <a:cs typeface="Founders Grotesk Condensed"/>
            <a:sym typeface="Founders Grotes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143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b="0" baseline="0" cap="none" i="0" spc="78" strike="noStrike" sz="26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Founders Grotesk Text"/>
            <a:ea typeface="Founders Grotesk Text"/>
            <a:cs typeface="Founders Grotesk Text"/>
            <a:sym typeface="Founders Grotesk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8_Academy">
  <a:themeElements>
    <a:clrScheme name="28_Academy">
      <a:dk1>
        <a:srgbClr val="000000"/>
      </a:dk1>
      <a:lt1>
        <a:srgbClr val="FFFFFF"/>
      </a:lt1>
      <a:dk2>
        <a:srgbClr val="555952"/>
      </a:dk2>
      <a:lt2>
        <a:srgbClr val="D6DCCF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Founders Grotesk Semibold"/>
        <a:ea typeface="Founders Grotesk Semibold"/>
        <a:cs typeface="Founders Grotesk Semibold"/>
      </a:majorFont>
      <a:minorFont>
        <a:latin typeface="Founders Grotesk Semibold"/>
        <a:ea typeface="Founders Grotesk Semibold"/>
        <a:cs typeface="Founders Grotesk Semibold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42304"/>
            <a:satOff val="23749"/>
            <a:lumOff val="-45745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all" i="0" spc="156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Founders Grotesk Condensed"/>
            <a:ea typeface="Founders Grotesk Condensed"/>
            <a:cs typeface="Founders Grotesk Condensed"/>
            <a:sym typeface="Founders Grotes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143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584200" algn="l"/>
          </a:tabLst>
          <a:defRPr b="0" baseline="0" cap="none" i="0" spc="78" strike="noStrike" sz="26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Founders Grotesk Text"/>
            <a:ea typeface="Founders Grotesk Text"/>
            <a:cs typeface="Founders Grotesk Text"/>
            <a:sym typeface="Founders Grotesk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