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2E8BE-F3C0-F068-C12F-E9183657C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D9263-170A-30A8-DB42-BF8BBC3B8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897CE-ED08-17FE-1BCE-F6CFE7DF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F0CA3-14E4-3E2C-42E1-21F47EC8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134FA-B0B6-029C-A7BF-0A8C524C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1755-1E44-3487-47CF-C1908BF7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4BD91-7C1E-6F42-170E-807C0295A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7C138-842F-D2FC-21EB-4CEC758A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7FE13-5236-E112-5599-C5450646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63D96-88BB-4105-5B04-B34E9F8A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42C417-AC1A-024C-638B-9147CA7E0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7426A-90E9-ADDA-1CDA-FE6C80BF4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CE684-6928-E3AA-EBA5-6BB1FBF92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F8574-5D8A-BE17-C99F-030C1B5A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DD34-3D95-E86F-52DF-C26B161A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A97E-ED13-43A1-A318-2EF57870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8AF4F-645E-BAD1-1EF6-779FF6A7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97C7-4839-03D4-C232-A11BEADC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51DAC-D3E2-6AD1-5835-7E210640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8E735-372F-CDBE-D675-D1F19BE2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A3E3-A0C7-2EF3-5DA0-D81DB99A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9ABE8-34D4-BBB8-78D0-C2434C196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7B10E-C98B-CECA-6B21-2A6B1B66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62679-4669-2415-E3E2-F15BE6DA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FA96-115D-A5E3-FF7D-B7B25BED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87FE-233F-212E-1A47-041FC54A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7A02B-BD3D-C9C8-950D-D357F499D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A76A5-8DDF-AF6B-C314-406E4628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CC597-5B18-892A-FAAA-B35B9713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94242-06A5-FCB0-203B-84146130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CC47C-F4B8-9827-1FA2-960FE1D4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37C7-D924-14D2-2B96-7489145B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33280-8556-B406-8C37-7FDC0F3DA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41322-35F2-838A-0D49-4BAF11468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843D1-2B86-FD2C-4440-871AAB8B2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EC2D6-AC9F-C7AA-60AD-0E95DEEA4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2D80C-CE18-AB34-380C-BE4FBF48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89F8CB-104C-3936-0D2D-6D9A37B8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04962-E71B-DCAA-DA28-7A3D2C4F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0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ABF8-F726-BC20-0CD7-552C80BCF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9AEB5-6688-BDA6-5E83-7A483040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17265-521E-3742-C500-2FB6E597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EA2E4-27A3-3F13-AC65-61CE66D7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A9B6D-78F5-DA85-B143-8616133B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561A4-269A-AAE6-53DD-CADA8AB6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2D825-3201-4B60-C302-9EEA450B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19F35-FDEB-2B5A-D61C-C998E3E0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4C0E-EE78-C6E6-F5AB-85AB1B38F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DACE6-7BEE-B9A1-C8FF-F3BEB5D0B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D0438-3D6F-5CBD-CCFC-22CDC15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FE653-AE47-44CE-A153-1CBDBEB03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B3E6F-0872-BB3E-7A09-79FDA239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8561-B705-5885-1685-0798645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8F0A8-A426-FF55-7A5A-2E4CDFC90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9D66A-2990-B793-E8F2-8BE1E10A1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D20D8-D696-70E0-DB9E-88D85CFB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C9612-FDA8-0555-E8D0-0D50438C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2F141-72EF-8035-AB7E-2BCE86CD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95CDC-822C-3AA0-A20E-3EBFD6CC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689CD-F302-388E-787D-8A92567A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8480-3B20-E7BF-93F8-EDEC9E532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54AD-B18F-A047-891E-9438888168B6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887D8-8CE5-B601-2A6D-A4700B61A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A4214-4027-4417-CA01-FE4963EF4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D9D1-08B0-C641-9F7D-E059D5C3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1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E11E-71E7-29D3-8495-2204A85A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42B73-CE31-D191-F6B1-A8C5525D8A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 close-up of a piece of paper&#10;&#10;Description automatically generated with medium confidence">
            <a:extLst>
              <a:ext uri="{FF2B5EF4-FFF2-40B4-BE49-F238E27FC236}">
                <a16:creationId xmlns:a16="http://schemas.microsoft.com/office/drawing/2014/main" id="{947DEF66-602D-F57B-E689-F21485482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CD1128-A512-A05E-E043-0EC9B46510FB}"/>
              </a:ext>
            </a:extLst>
          </p:cNvPr>
          <p:cNvSpPr txBox="1"/>
          <p:nvPr/>
        </p:nvSpPr>
        <p:spPr>
          <a:xfrm>
            <a:off x="872646" y="826377"/>
            <a:ext cx="10446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radley Hand" pitchFamily="2" charset="77"/>
              </a:rPr>
              <a:t>How My Faith Grew in College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8CF82D-CA6E-1F08-234E-DF3F34E86071}"/>
              </a:ext>
            </a:extLst>
          </p:cNvPr>
          <p:cNvSpPr txBox="1"/>
          <p:nvPr/>
        </p:nvSpPr>
        <p:spPr>
          <a:xfrm>
            <a:off x="1290181" y="1842040"/>
            <a:ext cx="1044670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latin typeface="Bradley Hand" pitchFamily="2" charset="77"/>
              </a:rPr>
              <a:t> My Faith Became Mine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latin typeface="Bradley Hand" pitchFamily="2" charset="77"/>
              </a:rPr>
              <a:t> My Prayer Life Became More Active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latin typeface="Bradley Hand" pitchFamily="2" charset="77"/>
              </a:rPr>
              <a:t> I Became More Connected with God’s Family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latin typeface="Bradley Hand" pitchFamily="2" charset="77"/>
              </a:rPr>
              <a:t> I Kept in Touch with God’s Family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latin typeface="Bradley Hand" pitchFamily="2" charset="77"/>
              </a:rPr>
              <a:t> I Became More Considerate of My Consumption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latin typeface="Bradley Hand" pitchFamily="2" charset="77"/>
              </a:rPr>
              <a:t> I Became More Focused on the True Goal</a:t>
            </a:r>
          </a:p>
        </p:txBody>
      </p:sp>
    </p:spTree>
    <p:extLst>
      <p:ext uri="{BB962C8B-B14F-4D97-AF65-F5344CB8AC3E}">
        <p14:creationId xmlns:p14="http://schemas.microsoft.com/office/powerpoint/2010/main" val="35980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51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Patton</dc:creator>
  <cp:lastModifiedBy>Steve Patton</cp:lastModifiedBy>
  <cp:revision>2</cp:revision>
  <dcterms:created xsi:type="dcterms:W3CDTF">2022-08-08T21:26:05Z</dcterms:created>
  <dcterms:modified xsi:type="dcterms:W3CDTF">2022-08-10T19:58:02Z</dcterms:modified>
</cp:coreProperties>
</file>