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3" r:id="rId1"/>
  </p:sldMasterIdLst>
  <p:notesMasterIdLst>
    <p:notesMasterId r:id="rId37"/>
  </p:notesMasterIdLst>
  <p:sldIdLst>
    <p:sldId id="364" r:id="rId2"/>
    <p:sldId id="272" r:id="rId3"/>
    <p:sldId id="325" r:id="rId4"/>
    <p:sldId id="259" r:id="rId5"/>
    <p:sldId id="331" r:id="rId6"/>
    <p:sldId id="326" r:id="rId7"/>
    <p:sldId id="339" r:id="rId8"/>
    <p:sldId id="267" r:id="rId9"/>
    <p:sldId id="290" r:id="rId10"/>
    <p:sldId id="340" r:id="rId11"/>
    <p:sldId id="317" r:id="rId12"/>
    <p:sldId id="307" r:id="rId13"/>
    <p:sldId id="296" r:id="rId14"/>
    <p:sldId id="279" r:id="rId15"/>
    <p:sldId id="322" r:id="rId16"/>
    <p:sldId id="297" r:id="rId17"/>
    <p:sldId id="286" r:id="rId18"/>
    <p:sldId id="308" r:id="rId19"/>
    <p:sldId id="284" r:id="rId20"/>
    <p:sldId id="285" r:id="rId21"/>
    <p:sldId id="341" r:id="rId22"/>
    <p:sldId id="287" r:id="rId23"/>
    <p:sldId id="324" r:id="rId24"/>
    <p:sldId id="306" r:id="rId25"/>
    <p:sldId id="310" r:id="rId26"/>
    <p:sldId id="273" r:id="rId27"/>
    <p:sldId id="274" r:id="rId28"/>
    <p:sldId id="275" r:id="rId29"/>
    <p:sldId id="342" r:id="rId30"/>
    <p:sldId id="343" r:id="rId31"/>
    <p:sldId id="336" r:id="rId32"/>
    <p:sldId id="337" r:id="rId33"/>
    <p:sldId id="338" r:id="rId34"/>
    <p:sldId id="363" r:id="rId35"/>
    <p:sldId id="362" r:id="rId36"/>
  </p:sldIdLst>
  <p:sldSz cx="12192000" cy="6858000"/>
  <p:notesSz cx="6858000" cy="9144000"/>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5D28B6-E2F0-AA44-8CFA-29D4E3A3C1F4}" v="506" dt="2022-08-24T18:32:49.4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61" autoAdjust="0"/>
    <p:restoredTop sz="90204" autoAdjust="0"/>
  </p:normalViewPr>
  <p:slideViewPr>
    <p:cSldViewPr>
      <p:cViewPr varScale="1">
        <p:scale>
          <a:sx n="114" d="100"/>
          <a:sy n="114" d="100"/>
        </p:scale>
        <p:origin x="192" y="19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27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102DE1-2B69-6496-5902-87D1E1A3DA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84D2420F-F85F-4841-E2EA-B6E8175F982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1E72FD0-C3FA-934B-AB6A-C50EDCC70676}" type="datetimeFigureOut">
              <a:rPr lang="en-US"/>
              <a:pPr>
                <a:defRPr/>
              </a:pPr>
              <a:t>8/24/22</a:t>
            </a:fld>
            <a:endParaRPr lang="en-US"/>
          </a:p>
        </p:txBody>
      </p:sp>
      <p:sp>
        <p:nvSpPr>
          <p:cNvPr id="4" name="Slide Image Placeholder 3">
            <a:extLst>
              <a:ext uri="{FF2B5EF4-FFF2-40B4-BE49-F238E27FC236}">
                <a16:creationId xmlns:a16="http://schemas.microsoft.com/office/drawing/2014/main" id="{626A930E-7F5A-11E3-FAF0-2A450610C965}"/>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D496DFE-350A-BFEB-790B-A547E64ABAB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1E6751E-10BF-5AC1-59F7-6DEFD2F29B4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02D10393-163E-7FBD-FFC5-57C90D6BC2B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0FB09F9-8304-4948-90BB-FA7F0AE8887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0C8AE37F-599D-42D3-8DE0-58EED9858DEB}" type="slidenum">
              <a:rPr lang="en-US" altLang="en-US" smtClean="0"/>
              <a:pPr/>
              <a:t>4</a:t>
            </a:fld>
            <a:endParaRPr lang="en-US" altLang="en-US"/>
          </a:p>
        </p:txBody>
      </p:sp>
    </p:spTree>
    <p:extLst>
      <p:ext uri="{BB962C8B-B14F-4D97-AF65-F5344CB8AC3E}">
        <p14:creationId xmlns:p14="http://schemas.microsoft.com/office/powerpoint/2010/main" val="144132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B09F9-8304-4948-90BB-FA7F0AE8887E}" type="slidenum">
              <a:rPr lang="en-US" altLang="en-US" smtClean="0"/>
              <a:pPr/>
              <a:t>10</a:t>
            </a:fld>
            <a:endParaRPr lang="en-US" altLang="en-US"/>
          </a:p>
        </p:txBody>
      </p:sp>
    </p:spTree>
    <p:extLst>
      <p:ext uri="{BB962C8B-B14F-4D97-AF65-F5344CB8AC3E}">
        <p14:creationId xmlns:p14="http://schemas.microsoft.com/office/powerpoint/2010/main" val="3811225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B09F9-8304-4948-90BB-FA7F0AE8887E}" type="slidenum">
              <a:rPr lang="en-US" altLang="en-US" smtClean="0"/>
              <a:pPr/>
              <a:t>15</a:t>
            </a:fld>
            <a:endParaRPr lang="en-US" altLang="en-US"/>
          </a:p>
        </p:txBody>
      </p:sp>
    </p:spTree>
    <p:extLst>
      <p:ext uri="{BB962C8B-B14F-4D97-AF65-F5344CB8AC3E}">
        <p14:creationId xmlns:p14="http://schemas.microsoft.com/office/powerpoint/2010/main" val="1097145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51331A7E-A3C3-6147-AD63-D827A09AA21A}" type="slidenum">
              <a:rPr lang="en-US" altLang="en-US" smtClean="0"/>
              <a:pPr/>
              <a:t>‹#›</a:t>
            </a:fld>
            <a:endParaRPr lang="en-US" altLang="en-US"/>
          </a:p>
        </p:txBody>
      </p:sp>
    </p:spTree>
    <p:extLst>
      <p:ext uri="{BB962C8B-B14F-4D97-AF65-F5344CB8AC3E}">
        <p14:creationId xmlns:p14="http://schemas.microsoft.com/office/powerpoint/2010/main" val="911630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7AA766BA-04FC-CA40-8FEE-1046D81E4AD5}" type="slidenum">
              <a:rPr lang="en-US" altLang="en-US" smtClean="0"/>
              <a:pPr/>
              <a:t>‹#›</a:t>
            </a:fld>
            <a:endParaRPr lang="en-US" altLang="en-US"/>
          </a:p>
        </p:txBody>
      </p:sp>
    </p:spTree>
    <p:extLst>
      <p:ext uri="{BB962C8B-B14F-4D97-AF65-F5344CB8AC3E}">
        <p14:creationId xmlns:p14="http://schemas.microsoft.com/office/powerpoint/2010/main" val="3644248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E07FCEB6-FB0B-4F45-918F-15ACA3F9B282}" type="slidenum">
              <a:rPr lang="en-US" altLang="en-US" smtClean="0"/>
              <a:pPr/>
              <a:t>‹#›</a:t>
            </a:fld>
            <a:endParaRPr lang="en-US" altLang="en-US"/>
          </a:p>
        </p:txBody>
      </p:sp>
    </p:spTree>
    <p:extLst>
      <p:ext uri="{BB962C8B-B14F-4D97-AF65-F5344CB8AC3E}">
        <p14:creationId xmlns:p14="http://schemas.microsoft.com/office/powerpoint/2010/main" val="2695537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D5527C4B-E9C0-6EA9-6A1D-19108726897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53D184DB-4A44-425B-A727-46982D8EA91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A1C1F5B9-1172-DC16-DFF3-81C1529FA5BE}"/>
              </a:ext>
            </a:extLst>
          </p:cNvPr>
          <p:cNvSpPr>
            <a:spLocks noGrp="1" noChangeArrowheads="1"/>
          </p:cNvSpPr>
          <p:nvPr>
            <p:ph type="sldNum" sz="quarter" idx="12"/>
          </p:nvPr>
        </p:nvSpPr>
        <p:spPr>
          <a:ln/>
        </p:spPr>
        <p:txBody>
          <a:bodyPr/>
          <a:lstStyle>
            <a:lvl1pPr>
              <a:defRPr/>
            </a:lvl1pPr>
          </a:lstStyle>
          <a:p>
            <a:fld id="{48DA5FBF-D7DA-7F43-8E9E-FAE841E89FC5}" type="slidenum">
              <a:rPr lang="en-US" altLang="en-US"/>
              <a:pPr/>
              <a:t>‹#›</a:t>
            </a:fld>
            <a:endParaRPr lang="en-US" altLang="en-US"/>
          </a:p>
        </p:txBody>
      </p:sp>
    </p:spTree>
    <p:extLst>
      <p:ext uri="{BB962C8B-B14F-4D97-AF65-F5344CB8AC3E}">
        <p14:creationId xmlns:p14="http://schemas.microsoft.com/office/powerpoint/2010/main" val="1155180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80731" y="2163518"/>
            <a:ext cx="9567751" cy="2386924"/>
          </a:xfrm>
        </p:spPr>
        <p:txBody>
          <a:bodyPr/>
          <a:lstStyle/>
          <a:p>
            <a:r>
              <a:rPr lang="en-US" dirty="0"/>
              <a:t>Add Your Title</a:t>
            </a:r>
          </a:p>
        </p:txBody>
      </p:sp>
      <p:sp>
        <p:nvSpPr>
          <p:cNvPr id="4" name="Text Placeholder 3"/>
          <p:cNvSpPr>
            <a:spLocks noGrp="1"/>
          </p:cNvSpPr>
          <p:nvPr>
            <p:ph type="body" sz="quarter" idx="12" hasCustomPrompt="1"/>
          </p:nvPr>
        </p:nvSpPr>
        <p:spPr>
          <a:xfrm>
            <a:off x="4923367" y="4725311"/>
            <a:ext cx="2473564" cy="520700"/>
          </a:xfrm>
        </p:spPr>
        <p:txBody>
          <a:bodyPr>
            <a:normAutofit/>
          </a:bodyPr>
          <a:lstStyle>
            <a:lvl1pPr>
              <a:defRPr sz="2133">
                <a:solidFill>
                  <a:srgbClr val="A79385"/>
                </a:solidFill>
              </a:defRPr>
            </a:lvl1pPr>
          </a:lstStyle>
          <a:p>
            <a:pPr lvl="0"/>
            <a:r>
              <a:rPr lang="en-US" dirty="0"/>
              <a:t>Add Your Subtitle</a:t>
            </a:r>
          </a:p>
        </p:txBody>
      </p:sp>
    </p:spTree>
    <p:extLst>
      <p:ext uri="{BB962C8B-B14F-4D97-AF65-F5344CB8AC3E}">
        <p14:creationId xmlns:p14="http://schemas.microsoft.com/office/powerpoint/2010/main" val="2854551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DDA23500-2AE8-9246-B3EB-A03B55A70E04}" type="slidenum">
              <a:rPr lang="en-US" altLang="en-US" smtClean="0"/>
              <a:pPr/>
              <a:t>‹#›</a:t>
            </a:fld>
            <a:endParaRPr lang="en-US" altLang="en-US"/>
          </a:p>
        </p:txBody>
      </p:sp>
    </p:spTree>
    <p:extLst>
      <p:ext uri="{BB962C8B-B14F-4D97-AF65-F5344CB8AC3E}">
        <p14:creationId xmlns:p14="http://schemas.microsoft.com/office/powerpoint/2010/main" val="3769591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B4B62B0F-F2E7-FD4C-AB7D-AB6A3DF2218F}" type="slidenum">
              <a:rPr lang="en-US" altLang="en-US" smtClean="0"/>
              <a:pPr/>
              <a:t>‹#›</a:t>
            </a:fld>
            <a:endParaRPr lang="en-US" altLang="en-US"/>
          </a:p>
        </p:txBody>
      </p:sp>
    </p:spTree>
    <p:extLst>
      <p:ext uri="{BB962C8B-B14F-4D97-AF65-F5344CB8AC3E}">
        <p14:creationId xmlns:p14="http://schemas.microsoft.com/office/powerpoint/2010/main" val="1823733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379AB42A-DA50-BD45-B521-78665A4C8B1B}" type="slidenum">
              <a:rPr lang="en-US" altLang="en-US" smtClean="0"/>
              <a:pPr/>
              <a:t>‹#›</a:t>
            </a:fld>
            <a:endParaRPr lang="en-US" altLang="en-US"/>
          </a:p>
        </p:txBody>
      </p:sp>
    </p:spTree>
    <p:extLst>
      <p:ext uri="{BB962C8B-B14F-4D97-AF65-F5344CB8AC3E}">
        <p14:creationId xmlns:p14="http://schemas.microsoft.com/office/powerpoint/2010/main" val="1568361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fld id="{5912F5F6-0D0E-8043-AA08-58D0F5A7F8F0}" type="slidenum">
              <a:rPr lang="en-US" altLang="en-US" smtClean="0"/>
              <a:pPr/>
              <a:t>‹#›</a:t>
            </a:fld>
            <a:endParaRPr lang="en-US" altLang="en-US"/>
          </a:p>
        </p:txBody>
      </p:sp>
    </p:spTree>
    <p:extLst>
      <p:ext uri="{BB962C8B-B14F-4D97-AF65-F5344CB8AC3E}">
        <p14:creationId xmlns:p14="http://schemas.microsoft.com/office/powerpoint/2010/main" val="1880157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fld id="{88C9229D-90A7-6A49-80CB-B7A8D27E1D39}" type="slidenum">
              <a:rPr lang="en-US" altLang="en-US" smtClean="0"/>
              <a:pPr/>
              <a:t>‹#›</a:t>
            </a:fld>
            <a:endParaRPr lang="en-US" altLang="en-US"/>
          </a:p>
        </p:txBody>
      </p:sp>
    </p:spTree>
    <p:extLst>
      <p:ext uri="{BB962C8B-B14F-4D97-AF65-F5344CB8AC3E}">
        <p14:creationId xmlns:p14="http://schemas.microsoft.com/office/powerpoint/2010/main" val="2617584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fld id="{E2A669E7-D4D4-9E44-9EA1-EFC14328D59D}" type="slidenum">
              <a:rPr lang="en-US" altLang="en-US" smtClean="0"/>
              <a:pPr/>
              <a:t>‹#›</a:t>
            </a:fld>
            <a:endParaRPr lang="en-US" altLang="en-US"/>
          </a:p>
        </p:txBody>
      </p:sp>
    </p:spTree>
    <p:extLst>
      <p:ext uri="{BB962C8B-B14F-4D97-AF65-F5344CB8AC3E}">
        <p14:creationId xmlns:p14="http://schemas.microsoft.com/office/powerpoint/2010/main" val="1891514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EC15FE2E-E486-4943-86BF-FCD90CBE3DD9}" type="slidenum">
              <a:rPr lang="en-US" altLang="en-US" smtClean="0"/>
              <a:pPr/>
              <a:t>‹#›</a:t>
            </a:fld>
            <a:endParaRPr lang="en-US" altLang="en-US"/>
          </a:p>
        </p:txBody>
      </p:sp>
    </p:spTree>
    <p:extLst>
      <p:ext uri="{BB962C8B-B14F-4D97-AF65-F5344CB8AC3E}">
        <p14:creationId xmlns:p14="http://schemas.microsoft.com/office/powerpoint/2010/main" val="4133629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4A86662E-E450-1A46-B3AA-A3C1B17FBADA}" type="slidenum">
              <a:rPr lang="en-US" altLang="en-US" smtClean="0"/>
              <a:pPr/>
              <a:t>‹#›</a:t>
            </a:fld>
            <a:endParaRPr lang="en-US" altLang="en-US"/>
          </a:p>
        </p:txBody>
      </p:sp>
    </p:spTree>
    <p:extLst>
      <p:ext uri="{BB962C8B-B14F-4D97-AF65-F5344CB8AC3E}">
        <p14:creationId xmlns:p14="http://schemas.microsoft.com/office/powerpoint/2010/main" val="3266098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36967-D3EF-D84C-9F77-8B2B681F6E1D}" type="slidenum">
              <a:rPr lang="en-US" altLang="en-US" smtClean="0"/>
              <a:pPr/>
              <a:t>‹#›</a:t>
            </a:fld>
            <a:endParaRPr lang="en-US" altLang="en-US"/>
          </a:p>
        </p:txBody>
      </p:sp>
    </p:spTree>
    <p:extLst>
      <p:ext uri="{BB962C8B-B14F-4D97-AF65-F5344CB8AC3E}">
        <p14:creationId xmlns:p14="http://schemas.microsoft.com/office/powerpoint/2010/main" val="562746898"/>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9827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554" name="Picture 1">
            <a:extLst>
              <a:ext uri="{FF2B5EF4-FFF2-40B4-BE49-F238E27FC236}">
                <a16:creationId xmlns:a16="http://schemas.microsoft.com/office/drawing/2014/main" id="{273AE008-707C-2418-D170-5A7369CF79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8883" y="76200"/>
            <a:ext cx="11470574"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A64063A-EF26-72BD-2FD6-C4BC8D5D17DB}"/>
              </a:ext>
            </a:extLst>
          </p:cNvPr>
          <p:cNvSpPr>
            <a:spLocks noChangeArrowheads="1"/>
          </p:cNvSpPr>
          <p:nvPr/>
        </p:nvSpPr>
        <p:spPr bwMode="auto">
          <a:xfrm>
            <a:off x="2526143" y="76200"/>
            <a:ext cx="2350657" cy="5791200"/>
          </a:xfrm>
          <a:prstGeom prst="rect">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 name="Rectangle 4">
            <a:extLst>
              <a:ext uri="{FF2B5EF4-FFF2-40B4-BE49-F238E27FC236}">
                <a16:creationId xmlns:a16="http://schemas.microsoft.com/office/drawing/2014/main" id="{2B2FE626-3306-41E3-C47A-652719EEA2B8}"/>
              </a:ext>
            </a:extLst>
          </p:cNvPr>
          <p:cNvSpPr>
            <a:spLocks noChangeArrowheads="1"/>
          </p:cNvSpPr>
          <p:nvPr/>
        </p:nvSpPr>
        <p:spPr bwMode="auto">
          <a:xfrm>
            <a:off x="4866812" y="76200"/>
            <a:ext cx="2286000" cy="5715000"/>
          </a:xfrm>
          <a:prstGeom prst="rect">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 name="Rectangle 5">
            <a:extLst>
              <a:ext uri="{FF2B5EF4-FFF2-40B4-BE49-F238E27FC236}">
                <a16:creationId xmlns:a16="http://schemas.microsoft.com/office/drawing/2014/main" id="{3BDA3BF4-E17C-2417-6585-79B4E4FDA752}"/>
              </a:ext>
            </a:extLst>
          </p:cNvPr>
          <p:cNvSpPr>
            <a:spLocks noChangeArrowheads="1"/>
          </p:cNvSpPr>
          <p:nvPr/>
        </p:nvSpPr>
        <p:spPr bwMode="auto">
          <a:xfrm>
            <a:off x="7162800" y="76200"/>
            <a:ext cx="2286000" cy="5715000"/>
          </a:xfrm>
          <a:prstGeom prst="rect">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7" name="Rectangle 6">
            <a:extLst>
              <a:ext uri="{FF2B5EF4-FFF2-40B4-BE49-F238E27FC236}">
                <a16:creationId xmlns:a16="http://schemas.microsoft.com/office/drawing/2014/main" id="{995FF424-35B0-B254-07CE-7947FBBFEC3D}"/>
              </a:ext>
            </a:extLst>
          </p:cNvPr>
          <p:cNvSpPr>
            <a:spLocks noChangeArrowheads="1"/>
          </p:cNvSpPr>
          <p:nvPr/>
        </p:nvSpPr>
        <p:spPr bwMode="auto">
          <a:xfrm>
            <a:off x="9448800" y="76200"/>
            <a:ext cx="2340669" cy="5715000"/>
          </a:xfrm>
          <a:prstGeom prst="rect">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grpId="0" nodeType="clickEffect">
                                  <p:stCondLst>
                                    <p:cond delay="0"/>
                                  </p:stCondLst>
                                  <p:childTnLst>
                                    <p:animEffect transition="out" filter="wipe(dow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4" fill="hold" grpId="0" nodeType="clickEffect">
                                  <p:stCondLst>
                                    <p:cond delay="0"/>
                                  </p:stCondLst>
                                  <p:childTnLst>
                                    <p:animEffect transition="out" filter="wipe(dow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4" fill="hold" grpId="0" nodeType="clickEffect">
                                  <p:stCondLst>
                                    <p:cond delay="0"/>
                                  </p:stCondLst>
                                  <p:childTnLst>
                                    <p:animEffect transition="out" filter="wipe(down)">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4" fill="hold" grpId="0" nodeType="clickEffect">
                                  <p:stCondLst>
                                    <p:cond delay="0"/>
                                  </p:stCondLst>
                                  <p:childTnLst>
                                    <p:animEffect transition="out" filter="wipe(down)">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578" name="Rectangle 9">
            <a:extLst>
              <a:ext uri="{FF2B5EF4-FFF2-40B4-BE49-F238E27FC236}">
                <a16:creationId xmlns:a16="http://schemas.microsoft.com/office/drawing/2014/main" id="{FFB126A7-C1EB-93B4-FB79-AC12127898EA}"/>
              </a:ext>
            </a:extLst>
          </p:cNvPr>
          <p:cNvSpPr>
            <a:spLocks noChangeArrowheads="1"/>
          </p:cNvSpPr>
          <p:nvPr/>
        </p:nvSpPr>
        <p:spPr bwMode="auto">
          <a:xfrm>
            <a:off x="1524000" y="76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600" dirty="0">
                <a:solidFill>
                  <a:schemeClr val="bg1"/>
                </a:solidFill>
                <a:latin typeface="Trebuchet MS" panose="020B0703020202090204" pitchFamily="34" charset="0"/>
              </a:rPr>
              <a:t>Sensing Light</a:t>
            </a:r>
          </a:p>
        </p:txBody>
      </p:sp>
      <p:sp>
        <p:nvSpPr>
          <p:cNvPr id="54282" name="Text Box 10">
            <a:extLst>
              <a:ext uri="{FF2B5EF4-FFF2-40B4-BE49-F238E27FC236}">
                <a16:creationId xmlns:a16="http://schemas.microsoft.com/office/drawing/2014/main" id="{9F649BB1-F169-1E62-D65D-3553DA9C7ABC}"/>
              </a:ext>
            </a:extLst>
          </p:cNvPr>
          <p:cNvSpPr txBox="1">
            <a:spLocks noChangeArrowheads="1"/>
          </p:cNvSpPr>
          <p:nvPr/>
        </p:nvSpPr>
        <p:spPr bwMode="auto">
          <a:xfrm>
            <a:off x="501242" y="1295403"/>
            <a:ext cx="107449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0" dirty="0">
                <a:solidFill>
                  <a:schemeClr val="bg1"/>
                </a:solidFill>
                <a:latin typeface="Trebuchet MS" panose="020B0703020202090204" pitchFamily="34" charset="0"/>
              </a:rPr>
              <a:t>To have an advantage, an organism must:</a:t>
            </a:r>
          </a:p>
        </p:txBody>
      </p:sp>
      <p:sp>
        <p:nvSpPr>
          <p:cNvPr id="54283" name="Text Box 11">
            <a:extLst>
              <a:ext uri="{FF2B5EF4-FFF2-40B4-BE49-F238E27FC236}">
                <a16:creationId xmlns:a16="http://schemas.microsoft.com/office/drawing/2014/main" id="{8D6726A7-F20D-3262-4119-D03896847283}"/>
              </a:ext>
            </a:extLst>
          </p:cNvPr>
          <p:cNvSpPr txBox="1">
            <a:spLocks noChangeArrowheads="1"/>
          </p:cNvSpPr>
          <p:nvPr/>
        </p:nvSpPr>
        <p:spPr bwMode="auto">
          <a:xfrm>
            <a:off x="457200" y="2093916"/>
            <a:ext cx="11049000" cy="3929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28650" indent="-628650">
              <a:defRPr b="1">
                <a:solidFill>
                  <a:schemeClr val="tx1"/>
                </a:solidFill>
                <a:latin typeface="Arial" panose="020B0604020202020204" pitchFamily="34" charset="0"/>
              </a:defRPr>
            </a:lvl1pPr>
            <a:lvl2pPr marL="1085850" indent="-342900">
              <a:defRPr b="1">
                <a:solidFill>
                  <a:schemeClr val="tx1"/>
                </a:solidFill>
                <a:latin typeface="Arial" panose="020B0604020202020204" pitchFamily="34" charset="0"/>
              </a:defRPr>
            </a:lvl2pPr>
            <a:lvl3pPr marL="1543050" indent="-342900">
              <a:defRPr b="1">
                <a:solidFill>
                  <a:schemeClr val="tx1"/>
                </a:solidFill>
                <a:latin typeface="Arial" panose="020B0604020202020204" pitchFamily="34" charset="0"/>
              </a:defRPr>
            </a:lvl3pPr>
            <a:lvl4pPr marL="2000250" indent="-342900">
              <a:defRPr b="1">
                <a:solidFill>
                  <a:schemeClr val="tx1"/>
                </a:solidFill>
                <a:latin typeface="Arial" panose="020B0604020202020204" pitchFamily="34" charset="0"/>
              </a:defRPr>
            </a:lvl4pPr>
            <a:lvl5pPr marL="2457450" indent="-342900">
              <a:defRPr b="1">
                <a:solidFill>
                  <a:schemeClr val="tx1"/>
                </a:solidFill>
                <a:latin typeface="Arial" panose="020B0604020202020204" pitchFamily="34" charset="0"/>
              </a:defRPr>
            </a:lvl5pPr>
            <a:lvl6pPr marL="2914650" indent="-342900" eaLnBrk="0" fontAlgn="base" hangingPunct="0">
              <a:spcBef>
                <a:spcPct val="0"/>
              </a:spcBef>
              <a:spcAft>
                <a:spcPct val="0"/>
              </a:spcAft>
              <a:defRPr b="1">
                <a:solidFill>
                  <a:schemeClr val="tx1"/>
                </a:solidFill>
                <a:latin typeface="Arial" panose="020B0604020202020204" pitchFamily="34" charset="0"/>
              </a:defRPr>
            </a:lvl6pPr>
            <a:lvl7pPr marL="3371850" indent="-342900" eaLnBrk="0" fontAlgn="base" hangingPunct="0">
              <a:spcBef>
                <a:spcPct val="0"/>
              </a:spcBef>
              <a:spcAft>
                <a:spcPct val="0"/>
              </a:spcAft>
              <a:defRPr b="1">
                <a:solidFill>
                  <a:schemeClr val="tx1"/>
                </a:solidFill>
                <a:latin typeface="Arial" panose="020B0604020202020204" pitchFamily="34" charset="0"/>
              </a:defRPr>
            </a:lvl7pPr>
            <a:lvl8pPr marL="3829050" indent="-342900" eaLnBrk="0" fontAlgn="base" hangingPunct="0">
              <a:spcBef>
                <a:spcPct val="0"/>
              </a:spcBef>
              <a:spcAft>
                <a:spcPct val="0"/>
              </a:spcAft>
              <a:defRPr b="1">
                <a:solidFill>
                  <a:schemeClr val="tx1"/>
                </a:solidFill>
                <a:latin typeface="Arial" panose="020B0604020202020204" pitchFamily="34" charset="0"/>
              </a:defRPr>
            </a:lvl8pPr>
            <a:lvl9pPr marL="4286250" indent="-3429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ts val="960"/>
              </a:spcBef>
              <a:buFontTx/>
              <a:buAutoNum type="arabicPeriod"/>
            </a:pPr>
            <a:r>
              <a:rPr lang="en-US" altLang="en-US" sz="3600" b="0" dirty="0">
                <a:solidFill>
                  <a:schemeClr val="bg1"/>
                </a:solidFill>
                <a:latin typeface="Trebuchet MS" panose="020B0703020202090204" pitchFamily="34" charset="0"/>
              </a:rPr>
              <a:t>Sense light and/or dark</a:t>
            </a:r>
          </a:p>
          <a:p>
            <a:pPr eaLnBrk="1" hangingPunct="1">
              <a:spcBef>
                <a:spcPts val="960"/>
              </a:spcBef>
              <a:buFontTx/>
              <a:buAutoNum type="arabicPeriod"/>
            </a:pPr>
            <a:r>
              <a:rPr lang="en-US" altLang="en-US" sz="3600" b="0" dirty="0">
                <a:solidFill>
                  <a:schemeClr val="bg1"/>
                </a:solidFill>
                <a:latin typeface="Trebuchet MS" panose="020B0703020202090204" pitchFamily="34" charset="0"/>
              </a:rPr>
              <a:t>Communicate that information to itself</a:t>
            </a:r>
          </a:p>
          <a:p>
            <a:pPr eaLnBrk="1" hangingPunct="1">
              <a:spcBef>
                <a:spcPts val="960"/>
              </a:spcBef>
              <a:buFontTx/>
              <a:buAutoNum type="arabicPeriod"/>
            </a:pPr>
            <a:r>
              <a:rPr lang="en-US" altLang="en-US" sz="3600" b="0" dirty="0">
                <a:solidFill>
                  <a:schemeClr val="bg1"/>
                </a:solidFill>
                <a:latin typeface="Trebuchet MS" panose="020B0703020202090204" pitchFamily="34" charset="0"/>
              </a:rPr>
              <a:t>Integrate the information with other information from environment</a:t>
            </a:r>
          </a:p>
          <a:p>
            <a:pPr eaLnBrk="1" hangingPunct="1">
              <a:spcBef>
                <a:spcPts val="960"/>
              </a:spcBef>
              <a:buFontTx/>
              <a:buAutoNum type="arabicPeriod"/>
            </a:pPr>
            <a:r>
              <a:rPr lang="en-US" altLang="en-US" sz="3600" b="0" dirty="0">
                <a:solidFill>
                  <a:schemeClr val="bg1"/>
                </a:solidFill>
                <a:latin typeface="Trebuchet MS" panose="020B0703020202090204" pitchFamily="34" charset="0"/>
              </a:rPr>
              <a:t>React to the communication</a:t>
            </a:r>
          </a:p>
          <a:p>
            <a:pPr eaLnBrk="1" hangingPunct="1">
              <a:spcBef>
                <a:spcPts val="960"/>
              </a:spcBef>
              <a:buFontTx/>
              <a:buAutoNum type="arabicPeriod"/>
            </a:pPr>
            <a:r>
              <a:rPr lang="en-US" altLang="en-US" sz="3600" b="0" dirty="0">
                <a:solidFill>
                  <a:schemeClr val="bg1"/>
                </a:solidFill>
                <a:latin typeface="Trebuchet MS" panose="020B0703020202090204" pitchFamily="34" charset="0"/>
              </a:rPr>
              <a:t>Maintain this system</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4282"/>
                                        </p:tgtEl>
                                        <p:attrNameLst>
                                          <p:attrName>style.visibility</p:attrName>
                                        </p:attrNameLst>
                                      </p:cBhvr>
                                      <p:to>
                                        <p:strVal val="visible"/>
                                      </p:to>
                                    </p:set>
                                    <p:animEffect transition="in" filter="slide(fromBottom)">
                                      <p:cBhvr>
                                        <p:cTn id="7" dur="500"/>
                                        <p:tgtEl>
                                          <p:spTgt spid="542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4283">
                                            <p:txEl>
                                              <p:pRg st="0" end="0"/>
                                            </p:txEl>
                                          </p:spTgt>
                                        </p:tgtEl>
                                        <p:attrNameLst>
                                          <p:attrName>style.visibility</p:attrName>
                                        </p:attrNameLst>
                                      </p:cBhvr>
                                      <p:to>
                                        <p:strVal val="visible"/>
                                      </p:to>
                                    </p:set>
                                    <p:animEffect transition="in" filter="slide(fromBottom)">
                                      <p:cBhvr>
                                        <p:cTn id="12" dur="500"/>
                                        <p:tgtEl>
                                          <p:spTgt spid="542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4283">
                                            <p:txEl>
                                              <p:pRg st="1" end="1"/>
                                            </p:txEl>
                                          </p:spTgt>
                                        </p:tgtEl>
                                        <p:attrNameLst>
                                          <p:attrName>style.visibility</p:attrName>
                                        </p:attrNameLst>
                                      </p:cBhvr>
                                      <p:to>
                                        <p:strVal val="visible"/>
                                      </p:to>
                                    </p:set>
                                    <p:animEffect transition="in" filter="slide(fromBottom)">
                                      <p:cBhvr>
                                        <p:cTn id="17" dur="500"/>
                                        <p:tgtEl>
                                          <p:spTgt spid="5428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54283">
                                            <p:txEl>
                                              <p:pRg st="2" end="2"/>
                                            </p:txEl>
                                          </p:spTgt>
                                        </p:tgtEl>
                                        <p:attrNameLst>
                                          <p:attrName>style.visibility</p:attrName>
                                        </p:attrNameLst>
                                      </p:cBhvr>
                                      <p:to>
                                        <p:strVal val="visible"/>
                                      </p:to>
                                    </p:set>
                                    <p:animEffect transition="in" filter="slide(fromBottom)">
                                      <p:cBhvr>
                                        <p:cTn id="22" dur="500"/>
                                        <p:tgtEl>
                                          <p:spTgt spid="5428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54283">
                                            <p:txEl>
                                              <p:pRg st="3" end="3"/>
                                            </p:txEl>
                                          </p:spTgt>
                                        </p:tgtEl>
                                        <p:attrNameLst>
                                          <p:attrName>style.visibility</p:attrName>
                                        </p:attrNameLst>
                                      </p:cBhvr>
                                      <p:to>
                                        <p:strVal val="visible"/>
                                      </p:to>
                                    </p:set>
                                    <p:animEffect transition="in" filter="slide(fromBottom)">
                                      <p:cBhvr>
                                        <p:cTn id="27" dur="500"/>
                                        <p:tgtEl>
                                          <p:spTgt spid="5428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54283">
                                            <p:txEl>
                                              <p:pRg st="4" end="4"/>
                                            </p:txEl>
                                          </p:spTgt>
                                        </p:tgtEl>
                                        <p:attrNameLst>
                                          <p:attrName>style.visibility</p:attrName>
                                        </p:attrNameLst>
                                      </p:cBhvr>
                                      <p:to>
                                        <p:strVal val="visible"/>
                                      </p:to>
                                    </p:set>
                                    <p:animEffect transition="in" filter="slide(fromBottom)">
                                      <p:cBhvr>
                                        <p:cTn id="32" dur="500"/>
                                        <p:tgtEl>
                                          <p:spTgt spid="542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2" grpId="0"/>
      <p:bldP spid="5428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2" name="Picture 2" descr="threedomains">
            <a:extLst>
              <a:ext uri="{FF2B5EF4-FFF2-40B4-BE49-F238E27FC236}">
                <a16:creationId xmlns:a16="http://schemas.microsoft.com/office/drawing/2014/main" id="{DE9E9A67-F304-B6EB-7357-3EB758E494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8075" y="102997"/>
            <a:ext cx="7435850" cy="6652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ircl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7651" name="Picture 6" descr="halobacteria">
            <a:extLst>
              <a:ext uri="{FF2B5EF4-FFF2-40B4-BE49-F238E27FC236}">
                <a16:creationId xmlns:a16="http://schemas.microsoft.com/office/drawing/2014/main" id="{54A8BE32-729F-346D-828C-EC09EBCD38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6550" y="1357316"/>
            <a:ext cx="6496050" cy="5119687"/>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4">
            <a:extLst>
              <a:ext uri="{FF2B5EF4-FFF2-40B4-BE49-F238E27FC236}">
                <a16:creationId xmlns:a16="http://schemas.microsoft.com/office/drawing/2014/main" id="{DC6495C8-D0AE-D358-4E5C-5B4F2DDB3A60}"/>
              </a:ext>
            </a:extLst>
          </p:cNvPr>
          <p:cNvSpPr>
            <a:spLocks noChangeArrowheads="1"/>
          </p:cNvSpPr>
          <p:nvPr/>
        </p:nvSpPr>
        <p:spPr bwMode="auto">
          <a:xfrm>
            <a:off x="1524000" y="76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6600" dirty="0" err="1">
                <a:solidFill>
                  <a:schemeClr val="bg1"/>
                </a:solidFill>
                <a:latin typeface="Trebuchet MS" panose="020B0703020202090204" pitchFamily="34" charset="0"/>
              </a:rPr>
              <a:t>Halobacteria</a:t>
            </a:r>
            <a:endParaRPr lang="en-US" altLang="en-US" sz="6600" dirty="0">
              <a:solidFill>
                <a:schemeClr val="bg1"/>
              </a:solidFill>
              <a:latin typeface="Trebuchet MS" panose="020B0703020202090204" pitchFamily="34" charset="0"/>
            </a:endParaRPr>
          </a:p>
        </p:txBody>
      </p:sp>
    </p:spTree>
  </p:cSld>
  <p:clrMapOvr>
    <a:masterClrMapping/>
  </p:clrMapOvr>
  <p:transition spd="med">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6322" name="Freeform 2"/>
          <p:cNvSpPr>
            <a:spLocks/>
          </p:cNvSpPr>
          <p:nvPr/>
        </p:nvSpPr>
        <p:spPr bwMode="auto">
          <a:xfrm>
            <a:off x="1752600" y="3076072"/>
            <a:ext cx="1526006" cy="2398009"/>
          </a:xfrm>
          <a:custGeom>
            <a:avLst/>
            <a:gdLst>
              <a:gd name="T0" fmla="*/ 192 w 672"/>
              <a:gd name="T1" fmla="*/ 864 h 1056"/>
              <a:gd name="T2" fmla="*/ 672 w 672"/>
              <a:gd name="T3" fmla="*/ 528 h 1056"/>
              <a:gd name="T4" fmla="*/ 624 w 672"/>
              <a:gd name="T5" fmla="*/ 1056 h 1056"/>
              <a:gd name="T6" fmla="*/ 384 w 672"/>
              <a:gd name="T7" fmla="*/ 384 h 1056"/>
              <a:gd name="T8" fmla="*/ 0 w 672"/>
              <a:gd name="T9" fmla="*/ 384 h 1056"/>
              <a:gd name="T10" fmla="*/ 48 w 672"/>
              <a:gd name="T11" fmla="*/ 144 h 1056"/>
              <a:gd name="T12" fmla="*/ 144 w 672"/>
              <a:gd name="T13" fmla="*/ 480 h 1056"/>
              <a:gd name="T14" fmla="*/ 480 w 672"/>
              <a:gd name="T15" fmla="*/ 0 h 1056"/>
              <a:gd name="T16" fmla="*/ 480 w 672"/>
              <a:gd name="T17" fmla="*/ 336 h 1056"/>
              <a:gd name="T18" fmla="*/ 638 w 672"/>
              <a:gd name="T19" fmla="*/ 2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2" h="1056">
                <a:moveTo>
                  <a:pt x="192" y="864"/>
                </a:moveTo>
                <a:lnTo>
                  <a:pt x="672" y="528"/>
                </a:lnTo>
                <a:lnTo>
                  <a:pt x="624" y="1056"/>
                </a:lnTo>
                <a:lnTo>
                  <a:pt x="384" y="384"/>
                </a:lnTo>
                <a:lnTo>
                  <a:pt x="0" y="384"/>
                </a:lnTo>
                <a:lnTo>
                  <a:pt x="48" y="144"/>
                </a:lnTo>
                <a:lnTo>
                  <a:pt x="144" y="480"/>
                </a:lnTo>
                <a:lnTo>
                  <a:pt x="480" y="0"/>
                </a:lnTo>
                <a:lnTo>
                  <a:pt x="480" y="336"/>
                </a:lnTo>
                <a:lnTo>
                  <a:pt x="638" y="217"/>
                </a:lnTo>
              </a:path>
            </a:pathLst>
          </a:custGeom>
          <a:noFill/>
          <a:ln w="34925">
            <a:solidFill>
              <a:srgbClr val="FFFF00"/>
            </a:solidFill>
            <a:round/>
            <a:headEn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3" name="Freeform 3"/>
          <p:cNvSpPr>
            <a:spLocks/>
          </p:cNvSpPr>
          <p:nvPr/>
        </p:nvSpPr>
        <p:spPr bwMode="auto">
          <a:xfrm>
            <a:off x="7924800" y="2721580"/>
            <a:ext cx="1635006" cy="3597013"/>
          </a:xfrm>
          <a:custGeom>
            <a:avLst/>
            <a:gdLst>
              <a:gd name="T0" fmla="*/ 0 w 720"/>
              <a:gd name="T1" fmla="*/ 1584 h 1584"/>
              <a:gd name="T2" fmla="*/ 288 w 720"/>
              <a:gd name="T3" fmla="*/ 1104 h 1584"/>
              <a:gd name="T4" fmla="*/ 96 w 720"/>
              <a:gd name="T5" fmla="*/ 1200 h 1584"/>
              <a:gd name="T6" fmla="*/ 336 w 720"/>
              <a:gd name="T7" fmla="*/ 1248 h 1584"/>
              <a:gd name="T8" fmla="*/ 384 w 720"/>
              <a:gd name="T9" fmla="*/ 672 h 1584"/>
              <a:gd name="T10" fmla="*/ 432 w 720"/>
              <a:gd name="T11" fmla="*/ 768 h 1584"/>
              <a:gd name="T12" fmla="*/ 720 w 720"/>
              <a:gd name="T13" fmla="*/ 672 h 1584"/>
              <a:gd name="T14" fmla="*/ 624 w 720"/>
              <a:gd name="T15" fmla="*/ 768 h 1584"/>
              <a:gd name="T16" fmla="*/ 432 w 720"/>
              <a:gd name="T17" fmla="*/ 432 h 1584"/>
              <a:gd name="T18" fmla="*/ 672 w 720"/>
              <a:gd name="T19" fmla="*/ 96 h 1584"/>
              <a:gd name="T20" fmla="*/ 480 w 720"/>
              <a:gd name="T21" fmla="*/ 192 h 1584"/>
              <a:gd name="T22" fmla="*/ 384 w 720"/>
              <a:gd name="T23" fmla="*/ 288 h 1584"/>
              <a:gd name="T24" fmla="*/ 432 w 720"/>
              <a:gd name="T25"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0" h="1584">
                <a:moveTo>
                  <a:pt x="0" y="1584"/>
                </a:moveTo>
                <a:lnTo>
                  <a:pt x="288" y="1104"/>
                </a:lnTo>
                <a:lnTo>
                  <a:pt x="96" y="1200"/>
                </a:lnTo>
                <a:lnTo>
                  <a:pt x="336" y="1248"/>
                </a:lnTo>
                <a:lnTo>
                  <a:pt x="384" y="672"/>
                </a:lnTo>
                <a:lnTo>
                  <a:pt x="432" y="768"/>
                </a:lnTo>
                <a:lnTo>
                  <a:pt x="720" y="672"/>
                </a:lnTo>
                <a:lnTo>
                  <a:pt x="624" y="768"/>
                </a:lnTo>
                <a:lnTo>
                  <a:pt x="432" y="432"/>
                </a:lnTo>
                <a:lnTo>
                  <a:pt x="672" y="96"/>
                </a:lnTo>
                <a:lnTo>
                  <a:pt x="480" y="192"/>
                </a:lnTo>
                <a:lnTo>
                  <a:pt x="384" y="288"/>
                </a:lnTo>
                <a:lnTo>
                  <a:pt x="432" y="0"/>
                </a:lnTo>
              </a:path>
            </a:pathLst>
          </a:custGeom>
          <a:noFill/>
          <a:ln w="34925">
            <a:solidFill>
              <a:srgbClr val="FFFF00"/>
            </a:solidFill>
            <a:round/>
            <a:headEn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4" name="Rectangle 4"/>
          <p:cNvSpPr>
            <a:spLocks noChangeArrowheads="1"/>
          </p:cNvSpPr>
          <p:nvPr/>
        </p:nvSpPr>
        <p:spPr bwMode="auto">
          <a:xfrm>
            <a:off x="1524000" y="76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6600" dirty="0">
                <a:solidFill>
                  <a:schemeClr val="bg1"/>
                </a:solidFill>
                <a:latin typeface="Trebuchet MS" panose="020B0703020202090204" pitchFamily="34" charset="0"/>
              </a:rPr>
              <a:t>Bacteria Tumbling</a:t>
            </a:r>
          </a:p>
        </p:txBody>
      </p:sp>
      <p:sp>
        <p:nvSpPr>
          <p:cNvPr id="56325" name="Text Box 5"/>
          <p:cNvSpPr txBox="1">
            <a:spLocks noChangeArrowheads="1"/>
          </p:cNvSpPr>
          <p:nvPr/>
        </p:nvSpPr>
        <p:spPr bwMode="auto">
          <a:xfrm>
            <a:off x="662489" y="1381035"/>
            <a:ext cx="487203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4000" b="0" dirty="0">
                <a:solidFill>
                  <a:schemeClr val="bg1"/>
                </a:solidFill>
                <a:latin typeface="Trebuchet MS" panose="020B0703020202090204" pitchFamily="34" charset="0"/>
              </a:rPr>
              <a:t>Absence of stimulus from environment</a:t>
            </a:r>
          </a:p>
        </p:txBody>
      </p:sp>
      <p:sp>
        <p:nvSpPr>
          <p:cNvPr id="56326" name="Text Box 6"/>
          <p:cNvSpPr txBox="1">
            <a:spLocks noChangeArrowheads="1"/>
          </p:cNvSpPr>
          <p:nvPr/>
        </p:nvSpPr>
        <p:spPr bwMode="auto">
          <a:xfrm>
            <a:off x="6453689" y="1381035"/>
            <a:ext cx="507582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4000" b="0" dirty="0">
                <a:solidFill>
                  <a:schemeClr val="bg1"/>
                </a:solidFill>
                <a:latin typeface="Trebuchet MS" panose="020B0703020202090204" pitchFamily="34" charset="0"/>
              </a:rPr>
              <a:t>Presence of stimulus from environment</a:t>
            </a:r>
          </a:p>
        </p:txBody>
      </p:sp>
    </p:spTree>
    <p:extLst>
      <p:ext uri="{BB962C8B-B14F-4D97-AF65-F5344CB8AC3E}">
        <p14:creationId xmlns:p14="http://schemas.microsoft.com/office/powerpoint/2010/main" val="3870787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F12ED82-5041-28FB-1CF8-48EE34FF1AC3}"/>
              </a:ext>
            </a:extLst>
          </p:cNvPr>
          <p:cNvGrpSpPr/>
          <p:nvPr/>
        </p:nvGrpSpPr>
        <p:grpSpPr>
          <a:xfrm>
            <a:off x="914400" y="533400"/>
            <a:ext cx="10426988" cy="5189618"/>
            <a:chOff x="1547423" y="525382"/>
            <a:chExt cx="9262630" cy="4610105"/>
          </a:xfrm>
        </p:grpSpPr>
        <p:pic>
          <p:nvPicPr>
            <p:cNvPr id="31746" name="Picture 1">
              <a:extLst>
                <a:ext uri="{FF2B5EF4-FFF2-40B4-BE49-F238E27FC236}">
                  <a16:creationId xmlns:a16="http://schemas.microsoft.com/office/drawing/2014/main" id="{D590095E-B0D2-E6C1-4926-C1B7F4BDE11E}"/>
                </a:ext>
              </a:extLst>
            </p:cNvPr>
            <p:cNvPicPr>
              <a:picLocks noChangeAspect="1"/>
            </p:cNvPicPr>
            <p:nvPr/>
          </p:nvPicPr>
          <p:blipFill rotWithShape="1">
            <a:blip r:embed="rId3">
              <a:extLst>
                <a:ext uri="{28A0092B-C50C-407E-A947-70E740481C1C}">
                  <a14:useLocalDpi xmlns:a14="http://schemas.microsoft.com/office/drawing/2010/main" val="0"/>
                </a:ext>
              </a:extLst>
            </a:blip>
            <a:srcRect l="15063" t="3499"/>
            <a:stretch/>
          </p:blipFill>
          <p:spPr bwMode="auto">
            <a:xfrm>
              <a:off x="1547423" y="525382"/>
              <a:ext cx="9262630" cy="461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
              <a:extLst>
                <a:ext uri="{FF2B5EF4-FFF2-40B4-BE49-F238E27FC236}">
                  <a16:creationId xmlns:a16="http://schemas.microsoft.com/office/drawing/2014/main" id="{405A2248-383B-AAF8-CE25-7E6C206F2560}"/>
                </a:ext>
              </a:extLst>
            </p:cNvPr>
            <p:cNvSpPr>
              <a:spLocks noChangeArrowheads="1"/>
            </p:cNvSpPr>
            <p:nvPr/>
          </p:nvSpPr>
          <p:spPr bwMode="auto">
            <a:xfrm>
              <a:off x="1547423" y="4168564"/>
              <a:ext cx="738577" cy="914400"/>
            </a:xfrm>
            <a:prstGeom prst="rect">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 name="Rectangle 1">
              <a:extLst>
                <a:ext uri="{FF2B5EF4-FFF2-40B4-BE49-F238E27FC236}">
                  <a16:creationId xmlns:a16="http://schemas.microsoft.com/office/drawing/2014/main" id="{7A538E0C-4822-2DEB-3FFC-CFF4997B691F}"/>
                </a:ext>
              </a:extLst>
            </p:cNvPr>
            <p:cNvSpPr>
              <a:spLocks noChangeArrowheads="1"/>
            </p:cNvSpPr>
            <p:nvPr/>
          </p:nvSpPr>
          <p:spPr bwMode="auto">
            <a:xfrm>
              <a:off x="8766269" y="1074441"/>
              <a:ext cx="1878308" cy="914400"/>
            </a:xfrm>
            <a:prstGeom prst="rect">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 name="Rectangle 1">
              <a:extLst>
                <a:ext uri="{FF2B5EF4-FFF2-40B4-BE49-F238E27FC236}">
                  <a16:creationId xmlns:a16="http://schemas.microsoft.com/office/drawing/2014/main" id="{44FE9DAC-8441-F753-3883-3BB65CB62710}"/>
                </a:ext>
              </a:extLst>
            </p:cNvPr>
            <p:cNvSpPr>
              <a:spLocks noChangeArrowheads="1"/>
            </p:cNvSpPr>
            <p:nvPr/>
          </p:nvSpPr>
          <p:spPr bwMode="auto">
            <a:xfrm>
              <a:off x="7855138" y="4430889"/>
              <a:ext cx="1600200" cy="652076"/>
            </a:xfrm>
            <a:prstGeom prst="rect">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 name="Rectangle 1">
              <a:extLst>
                <a:ext uri="{FF2B5EF4-FFF2-40B4-BE49-F238E27FC236}">
                  <a16:creationId xmlns:a16="http://schemas.microsoft.com/office/drawing/2014/main" id="{854BE6BA-7E48-AD6F-FD35-446F64C23355}"/>
                </a:ext>
              </a:extLst>
            </p:cNvPr>
            <p:cNvSpPr>
              <a:spLocks noChangeArrowheads="1"/>
            </p:cNvSpPr>
            <p:nvPr/>
          </p:nvSpPr>
          <p:spPr bwMode="auto">
            <a:xfrm>
              <a:off x="2822669" y="4357625"/>
              <a:ext cx="1146269" cy="725339"/>
            </a:xfrm>
            <a:prstGeom prst="rect">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spTree>
  </p:cSld>
  <p:clrMapOvr>
    <a:masterClrMapping/>
  </p:clrMapOvr>
  <p:transition>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2770" name="Picture 4" descr="all-trans-retinal">
            <a:extLst>
              <a:ext uri="{FF2B5EF4-FFF2-40B4-BE49-F238E27FC236}">
                <a16:creationId xmlns:a16="http://schemas.microsoft.com/office/drawing/2014/main" id="{0E1EE364-0C73-246D-D6EC-1044CF067C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2211" y="685800"/>
            <a:ext cx="7708789" cy="254158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445" name="Picture 5" descr="13-cis-retinal">
            <a:extLst>
              <a:ext uri="{FF2B5EF4-FFF2-40B4-BE49-F238E27FC236}">
                <a16:creationId xmlns:a16="http://schemas.microsoft.com/office/drawing/2014/main" id="{76CF502B-57F8-61C1-F88F-74372EAF9A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1851" y="3420579"/>
            <a:ext cx="6818021" cy="252104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2772" name="Text Box 6">
            <a:extLst>
              <a:ext uri="{FF2B5EF4-FFF2-40B4-BE49-F238E27FC236}">
                <a16:creationId xmlns:a16="http://schemas.microsoft.com/office/drawing/2014/main" id="{4838E5FA-4384-91E0-5E33-43737343464D}"/>
              </a:ext>
            </a:extLst>
          </p:cNvPr>
          <p:cNvSpPr txBox="1">
            <a:spLocks noChangeArrowheads="1"/>
          </p:cNvSpPr>
          <p:nvPr/>
        </p:nvSpPr>
        <p:spPr bwMode="auto">
          <a:xfrm>
            <a:off x="304800" y="300446"/>
            <a:ext cx="3352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5400" dirty="0">
                <a:solidFill>
                  <a:schemeClr val="bg1"/>
                </a:solidFill>
                <a:latin typeface="Trebuchet MS" panose="020B0703020202090204" pitchFamily="34" charset="0"/>
              </a:rPr>
              <a:t>Retinal</a:t>
            </a:r>
          </a:p>
        </p:txBody>
      </p:sp>
      <p:sp>
        <p:nvSpPr>
          <p:cNvPr id="61449" name="Oval 9">
            <a:extLst>
              <a:ext uri="{FF2B5EF4-FFF2-40B4-BE49-F238E27FC236}">
                <a16:creationId xmlns:a16="http://schemas.microsoft.com/office/drawing/2014/main" id="{199A544D-6CE3-5D27-F24E-8227736C6A23}"/>
              </a:ext>
            </a:extLst>
          </p:cNvPr>
          <p:cNvSpPr>
            <a:spLocks noChangeArrowheads="1"/>
          </p:cNvSpPr>
          <p:nvPr/>
        </p:nvSpPr>
        <p:spPr bwMode="auto">
          <a:xfrm>
            <a:off x="9532051" y="1439379"/>
            <a:ext cx="457200" cy="4572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1450" name="Oval 10">
            <a:extLst>
              <a:ext uri="{FF2B5EF4-FFF2-40B4-BE49-F238E27FC236}">
                <a16:creationId xmlns:a16="http://schemas.microsoft.com/office/drawing/2014/main" id="{F2D2EC38-C41E-E0D1-A752-C63BA6C0FC38}"/>
              </a:ext>
            </a:extLst>
          </p:cNvPr>
          <p:cNvSpPr>
            <a:spLocks noChangeArrowheads="1"/>
          </p:cNvSpPr>
          <p:nvPr/>
        </p:nvSpPr>
        <p:spPr bwMode="auto">
          <a:xfrm>
            <a:off x="9334906" y="4112822"/>
            <a:ext cx="457200" cy="4572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1449"/>
                                        </p:tgtEl>
                                        <p:attrNameLst>
                                          <p:attrName>style.visibility</p:attrName>
                                        </p:attrNameLst>
                                      </p:cBhvr>
                                      <p:to>
                                        <p:strVal val="visible"/>
                                      </p:to>
                                    </p:set>
                                    <p:anim calcmode="lin" valueType="num">
                                      <p:cBhvr>
                                        <p:cTn id="7" dur="500" fill="hold"/>
                                        <p:tgtEl>
                                          <p:spTgt spid="61449"/>
                                        </p:tgtEl>
                                        <p:attrNameLst>
                                          <p:attrName>ppt_w</p:attrName>
                                        </p:attrNameLst>
                                      </p:cBhvr>
                                      <p:tavLst>
                                        <p:tav tm="0">
                                          <p:val>
                                            <p:fltVal val="0"/>
                                          </p:val>
                                        </p:tav>
                                        <p:tav tm="100000">
                                          <p:val>
                                            <p:strVal val="#ppt_w"/>
                                          </p:val>
                                        </p:tav>
                                      </p:tavLst>
                                    </p:anim>
                                    <p:anim calcmode="lin" valueType="num">
                                      <p:cBhvr>
                                        <p:cTn id="8" dur="500" fill="hold"/>
                                        <p:tgtEl>
                                          <p:spTgt spid="6144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1445"/>
                                        </p:tgtEl>
                                        <p:attrNameLst>
                                          <p:attrName>style.visibility</p:attrName>
                                        </p:attrNameLst>
                                      </p:cBhvr>
                                      <p:to>
                                        <p:strVal val="visible"/>
                                      </p:to>
                                    </p:set>
                                    <p:animEffect transition="in" filter="fade">
                                      <p:cBhvr>
                                        <p:cTn id="13" dur="500"/>
                                        <p:tgtEl>
                                          <p:spTgt spid="614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1450"/>
                                        </p:tgtEl>
                                        <p:attrNameLst>
                                          <p:attrName>style.visibility</p:attrName>
                                        </p:attrNameLst>
                                      </p:cBhvr>
                                      <p:to>
                                        <p:strVal val="visible"/>
                                      </p:to>
                                    </p:set>
                                    <p:animEffect transition="in" filter="fade">
                                      <p:cBhvr>
                                        <p:cTn id="16" dur="500"/>
                                        <p:tgtEl>
                                          <p:spTgt spid="61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9" grpId="0" animBg="1"/>
      <p:bldP spid="614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794" name="Text Box 4">
            <a:extLst>
              <a:ext uri="{FF2B5EF4-FFF2-40B4-BE49-F238E27FC236}">
                <a16:creationId xmlns:a16="http://schemas.microsoft.com/office/drawing/2014/main" id="{6FF95B83-7C77-4797-616F-2C2D9F5A108D}"/>
              </a:ext>
            </a:extLst>
          </p:cNvPr>
          <p:cNvSpPr txBox="1">
            <a:spLocks noChangeArrowheads="1"/>
          </p:cNvSpPr>
          <p:nvPr/>
        </p:nvSpPr>
        <p:spPr bwMode="auto">
          <a:xfrm>
            <a:off x="-304800" y="159561"/>
            <a:ext cx="5257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800" dirty="0">
                <a:solidFill>
                  <a:schemeClr val="bg1"/>
                </a:solidFill>
                <a:latin typeface="Trebuchet MS" panose="020B0703020202090204" pitchFamily="34" charset="0"/>
              </a:rPr>
              <a:t>Sensory Rhodopsin II (SRII)</a:t>
            </a:r>
          </a:p>
        </p:txBody>
      </p:sp>
      <p:pic>
        <p:nvPicPr>
          <p:cNvPr id="33795" name="Picture 6" descr="bacteriorhodopsin">
            <a:extLst>
              <a:ext uri="{FF2B5EF4-FFF2-40B4-BE49-F238E27FC236}">
                <a16:creationId xmlns:a16="http://schemas.microsoft.com/office/drawing/2014/main" id="{F55A170D-5F8E-E509-0858-20EFDE58A1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039" t="27072" r="3030" b="32861"/>
          <a:stretch>
            <a:fillRect/>
          </a:stretch>
        </p:blipFill>
        <p:spPr bwMode="auto">
          <a:xfrm>
            <a:off x="4572000" y="517525"/>
            <a:ext cx="7239000" cy="582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1">
            <a:extLst>
              <a:ext uri="{FF2B5EF4-FFF2-40B4-BE49-F238E27FC236}">
                <a16:creationId xmlns:a16="http://schemas.microsoft.com/office/drawing/2014/main" id="{1204D750-1E66-4975-3603-92E119E39704}"/>
              </a:ext>
            </a:extLst>
          </p:cNvPr>
          <p:cNvSpPr>
            <a:spLocks noChangeArrowheads="1"/>
          </p:cNvSpPr>
          <p:nvPr/>
        </p:nvSpPr>
        <p:spPr bwMode="auto">
          <a:xfrm>
            <a:off x="10165404" y="4876800"/>
            <a:ext cx="1493196" cy="914400"/>
          </a:xfrm>
          <a:prstGeom prst="rect">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ransition>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4818" name="Picture 6" descr="figure 4">
            <a:extLst>
              <a:ext uri="{FF2B5EF4-FFF2-40B4-BE49-F238E27FC236}">
                <a16:creationId xmlns:a16="http://schemas.microsoft.com/office/drawing/2014/main" id="{1C60C9EA-C828-A37A-CBEB-8DC88AE7B0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344" t="19844" r="7938" b="37168"/>
          <a:stretch/>
        </p:blipFill>
        <p:spPr bwMode="auto">
          <a:xfrm>
            <a:off x="5486400" y="381000"/>
            <a:ext cx="5715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5">
            <a:extLst>
              <a:ext uri="{FF2B5EF4-FFF2-40B4-BE49-F238E27FC236}">
                <a16:creationId xmlns:a16="http://schemas.microsoft.com/office/drawing/2014/main" id="{71296A65-553E-4ADB-764C-12C53306B698}"/>
              </a:ext>
            </a:extLst>
          </p:cNvPr>
          <p:cNvSpPr txBox="1">
            <a:spLocks noChangeArrowheads="1"/>
          </p:cNvSpPr>
          <p:nvPr/>
        </p:nvSpPr>
        <p:spPr bwMode="auto">
          <a:xfrm>
            <a:off x="304800" y="273050"/>
            <a:ext cx="40386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5400" dirty="0">
                <a:solidFill>
                  <a:schemeClr val="bg1"/>
                </a:solidFill>
                <a:latin typeface="Trebuchet MS" panose="020B0703020202090204" pitchFamily="34" charset="0"/>
              </a:rPr>
              <a:t>SRII Photocycle</a:t>
            </a:r>
          </a:p>
        </p:txBody>
      </p:sp>
      <p:sp>
        <p:nvSpPr>
          <p:cNvPr id="34820" name="TextBox 1">
            <a:extLst>
              <a:ext uri="{FF2B5EF4-FFF2-40B4-BE49-F238E27FC236}">
                <a16:creationId xmlns:a16="http://schemas.microsoft.com/office/drawing/2014/main" id="{A4BFB4EA-45B2-84E4-5D6E-1728270FBC7D}"/>
              </a:ext>
            </a:extLst>
          </p:cNvPr>
          <p:cNvSpPr txBox="1">
            <a:spLocks noChangeArrowheads="1"/>
          </p:cNvSpPr>
          <p:nvPr/>
        </p:nvSpPr>
        <p:spPr bwMode="auto">
          <a:xfrm>
            <a:off x="5715000" y="6248400"/>
            <a:ext cx="449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chizhov et al. Biophys. J. 75, 999 (1998)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6563" name="Text Box 3"/>
          <p:cNvSpPr txBox="1">
            <a:spLocks noChangeArrowheads="1"/>
          </p:cNvSpPr>
          <p:nvPr/>
        </p:nvSpPr>
        <p:spPr bwMode="auto">
          <a:xfrm>
            <a:off x="5562600" y="4802565"/>
            <a:ext cx="631312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4800" dirty="0">
                <a:solidFill>
                  <a:schemeClr val="bg1"/>
                </a:solidFill>
                <a:latin typeface="Trebuchet MS" panose="020B0703020202090204" pitchFamily="34" charset="0"/>
              </a:rPr>
              <a:t>Sensory Rhodopsin II (SRII)</a:t>
            </a:r>
          </a:p>
        </p:txBody>
      </p:sp>
      <p:sp>
        <p:nvSpPr>
          <p:cNvPr id="66564" name="Text Box 4"/>
          <p:cNvSpPr txBox="1">
            <a:spLocks noChangeArrowheads="1"/>
          </p:cNvSpPr>
          <p:nvPr/>
        </p:nvSpPr>
        <p:spPr bwMode="auto">
          <a:xfrm>
            <a:off x="685800" y="117978"/>
            <a:ext cx="36907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4800" dirty="0" err="1">
                <a:solidFill>
                  <a:schemeClr val="bg1"/>
                </a:solidFill>
                <a:latin typeface="Trebuchet MS" panose="020B0703020202090204" pitchFamily="34" charset="0"/>
              </a:rPr>
              <a:t>Htr</a:t>
            </a:r>
            <a:r>
              <a:rPr lang="en-US" altLang="en-US" sz="4800" dirty="0">
                <a:solidFill>
                  <a:schemeClr val="bg1"/>
                </a:solidFill>
                <a:latin typeface="Trebuchet MS" panose="020B0703020202090204" pitchFamily="34" charset="0"/>
              </a:rPr>
              <a:t> protein</a:t>
            </a:r>
          </a:p>
        </p:txBody>
      </p:sp>
      <p:pic>
        <p:nvPicPr>
          <p:cNvPr id="66565" name="Picture 5" descr="bacteriorhodopsin"/>
          <p:cNvPicPr>
            <a:picLocks noChangeAspect="1" noChangeArrowheads="1"/>
          </p:cNvPicPr>
          <p:nvPr/>
        </p:nvPicPr>
        <p:blipFill>
          <a:blip r:embed="rId2">
            <a:extLst>
              <a:ext uri="{28A0092B-C50C-407E-A947-70E740481C1C}">
                <a14:useLocalDpi xmlns:a14="http://schemas.microsoft.com/office/drawing/2010/main" val="0"/>
              </a:ext>
            </a:extLst>
          </a:blip>
          <a:srcRect t="26050" b="31595"/>
          <a:stretch>
            <a:fillRect/>
          </a:stretch>
        </p:blipFill>
        <p:spPr bwMode="auto">
          <a:xfrm>
            <a:off x="6128252" y="485775"/>
            <a:ext cx="5273675" cy="416718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9EFFB0B9-1060-6E28-3FD2-F64D9CFD5334}"/>
              </a:ext>
            </a:extLst>
          </p:cNvPr>
          <p:cNvGrpSpPr/>
          <p:nvPr/>
        </p:nvGrpSpPr>
        <p:grpSpPr>
          <a:xfrm>
            <a:off x="685800" y="1035269"/>
            <a:ext cx="3579875" cy="5306249"/>
            <a:chOff x="685800" y="1035269"/>
            <a:chExt cx="3579875" cy="5306249"/>
          </a:xfrm>
        </p:grpSpPr>
        <p:pic>
          <p:nvPicPr>
            <p:cNvPr id="66562" name="Picture 2" descr="chemoreceptor bacteria"/>
            <p:cNvPicPr>
              <a:picLocks noChangeAspect="1" noChangeArrowheads="1"/>
            </p:cNvPicPr>
            <p:nvPr/>
          </p:nvPicPr>
          <p:blipFill>
            <a:blip r:embed="rId3">
              <a:lum contrast="24000"/>
              <a:extLst>
                <a:ext uri="{28A0092B-C50C-407E-A947-70E740481C1C}">
                  <a14:useLocalDpi xmlns:a14="http://schemas.microsoft.com/office/drawing/2010/main" val="0"/>
                </a:ext>
              </a:extLst>
            </a:blip>
            <a:srcRect r="50224"/>
            <a:stretch>
              <a:fillRect/>
            </a:stretch>
          </p:blipFill>
          <p:spPr bwMode="auto">
            <a:xfrm>
              <a:off x="685800" y="1035269"/>
              <a:ext cx="3579875" cy="530624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B62A94C-245A-669F-D5DD-21DA505E6D21}"/>
                </a:ext>
              </a:extLst>
            </p:cNvPr>
            <p:cNvSpPr/>
            <p:nvPr/>
          </p:nvSpPr>
          <p:spPr>
            <a:xfrm>
              <a:off x="2590800" y="1295400"/>
              <a:ext cx="1371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57D3B44-0C55-122B-648B-68927DF34D2A}"/>
                </a:ext>
              </a:extLst>
            </p:cNvPr>
            <p:cNvSpPr/>
            <p:nvPr/>
          </p:nvSpPr>
          <p:spPr>
            <a:xfrm>
              <a:off x="3004948" y="2438400"/>
              <a:ext cx="1186052"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51E2A1C-CDEE-7F2D-76F7-07BEE33925E1}"/>
                </a:ext>
              </a:extLst>
            </p:cNvPr>
            <p:cNvSpPr/>
            <p:nvPr/>
          </p:nvSpPr>
          <p:spPr>
            <a:xfrm>
              <a:off x="3102987" y="4070131"/>
              <a:ext cx="859413" cy="273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97E98AB-3DD0-C5A0-FFB3-33FD3B9ADEE4}"/>
                </a:ext>
              </a:extLst>
            </p:cNvPr>
            <p:cNvSpPr/>
            <p:nvPr/>
          </p:nvSpPr>
          <p:spPr>
            <a:xfrm>
              <a:off x="2624328" y="5594538"/>
              <a:ext cx="1371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DF3B77E-B613-2605-B2D5-12D335D2635C}"/>
                </a:ext>
              </a:extLst>
            </p:cNvPr>
            <p:cNvSpPr/>
            <p:nvPr/>
          </p:nvSpPr>
          <p:spPr>
            <a:xfrm>
              <a:off x="685800" y="4953000"/>
              <a:ext cx="762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377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6564"/>
                                        </p:tgtEl>
                                        <p:attrNameLst>
                                          <p:attrName>style.visibility</p:attrName>
                                        </p:attrNameLst>
                                      </p:cBhvr>
                                      <p:to>
                                        <p:strVal val="visible"/>
                                      </p:to>
                                    </p:set>
                                    <p:animEffect transition="in" filter="wipe(up)">
                                      <p:cBhvr>
                                        <p:cTn id="10" dur="500"/>
                                        <p:tgtEl>
                                          <p:spTgt spid="66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39DCB4-16F8-1B7D-41D0-38FBFB34DA5D}"/>
              </a:ext>
            </a:extLst>
          </p:cNvPr>
          <p:cNvSpPr/>
          <p:nvPr/>
        </p:nvSpPr>
        <p:spPr bwMode="auto">
          <a:xfrm>
            <a:off x="0" y="0"/>
            <a:ext cx="12192000" cy="16764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n-US"/>
          </a:p>
        </p:txBody>
      </p:sp>
      <p:sp>
        <p:nvSpPr>
          <p:cNvPr id="3" name="Rectangle 2">
            <a:extLst>
              <a:ext uri="{FF2B5EF4-FFF2-40B4-BE49-F238E27FC236}">
                <a16:creationId xmlns:a16="http://schemas.microsoft.com/office/drawing/2014/main" id="{92E9D0B4-20A4-A621-BBBA-EA1B12898A48}"/>
              </a:ext>
            </a:extLst>
          </p:cNvPr>
          <p:cNvSpPr/>
          <p:nvPr/>
        </p:nvSpPr>
        <p:spPr>
          <a:xfrm>
            <a:off x="1524000" y="228600"/>
            <a:ext cx="9144000" cy="1446550"/>
          </a:xfrm>
          <a:prstGeom prst="rect">
            <a:avLst/>
          </a:prstGeom>
          <a:noFill/>
        </p:spPr>
        <p:txBody>
          <a:bodyPr wrap="square">
            <a:spAutoFit/>
          </a:bodyPr>
          <a:lstStyle/>
          <a:p>
            <a:pPr algn="ctr">
              <a:defRPr/>
            </a:pPr>
            <a:r>
              <a:rPr lang="en-US" sz="8800" dirty="0">
                <a:ln w="12700" cmpd="sng">
                  <a:solidFill>
                    <a:schemeClr val="accent4"/>
                  </a:solidFill>
                  <a:prstDash val="solid"/>
                </a:ln>
                <a:solidFill>
                  <a:srgbClr val="FFFF00"/>
                </a:solidFill>
                <a:latin typeface="Elephant" panose="02020904090505020303" pitchFamily="18" charset="0"/>
              </a:rPr>
              <a:t>God </a:t>
            </a:r>
            <a:r>
              <a:rPr lang="en-US" sz="6000" dirty="0">
                <a:ln w="12700" cmpd="sng">
                  <a:solidFill>
                    <a:schemeClr val="accent4"/>
                  </a:solidFill>
                  <a:prstDash val="solid"/>
                </a:ln>
                <a:solidFill>
                  <a:srgbClr val="FFFF00"/>
                </a:solidFill>
                <a:latin typeface="Elephant" panose="02020904090505020303" pitchFamily="18" charset="0"/>
              </a:rPr>
              <a:t>is in </a:t>
            </a:r>
            <a:r>
              <a:rPr lang="en-US" sz="8800" dirty="0">
                <a:ln w="12700" cmpd="sng">
                  <a:solidFill>
                    <a:schemeClr val="accent4"/>
                  </a:solidFill>
                  <a:prstDash val="solid"/>
                </a:ln>
                <a:solidFill>
                  <a:srgbClr val="FFFF00"/>
                </a:solidFill>
                <a:latin typeface="Elephant" panose="02020904090505020303" pitchFamily="18" charset="0"/>
              </a:rPr>
              <a:t>Sight</a:t>
            </a:r>
            <a:endParaRPr lang="en-US" sz="8000" dirty="0">
              <a:ln w="12700" cmpd="sng">
                <a:solidFill>
                  <a:schemeClr val="accent4"/>
                </a:solidFill>
                <a:prstDash val="solid"/>
              </a:ln>
              <a:solidFill>
                <a:srgbClr val="FFFF00"/>
              </a:solidFill>
              <a:latin typeface="Elephant" panose="02020904090505020303"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8611" name="Picture 3"/>
          <p:cNvPicPr>
            <a:picLocks noChangeAspect="1" noChangeArrowheads="1"/>
          </p:cNvPicPr>
          <p:nvPr/>
        </p:nvPicPr>
        <p:blipFill>
          <a:blip r:embed="rId2">
            <a:extLst>
              <a:ext uri="{28A0092B-C50C-407E-A947-70E740481C1C}">
                <a14:useLocalDpi xmlns:a14="http://schemas.microsoft.com/office/drawing/2010/main" val="0"/>
              </a:ext>
            </a:extLst>
          </a:blip>
          <a:srcRect l="9839" t="39105" r="6454" b="1393"/>
          <a:stretch>
            <a:fillRect/>
          </a:stretch>
        </p:blipFill>
        <p:spPr bwMode="auto">
          <a:xfrm>
            <a:off x="4457700" y="199117"/>
            <a:ext cx="6866021" cy="6248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2" name="Text Box 4"/>
          <p:cNvSpPr txBox="1">
            <a:spLocks noChangeArrowheads="1"/>
          </p:cNvSpPr>
          <p:nvPr/>
        </p:nvSpPr>
        <p:spPr bwMode="auto">
          <a:xfrm>
            <a:off x="381000" y="533400"/>
            <a:ext cx="368166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5400" dirty="0">
                <a:solidFill>
                  <a:schemeClr val="bg1"/>
                </a:solidFill>
                <a:latin typeface="Trebuchet MS" panose="020B0703020202090204" pitchFamily="34" charset="0"/>
              </a:rPr>
              <a:t>SRII - </a:t>
            </a:r>
            <a:r>
              <a:rPr lang="en-US" altLang="en-US" sz="5400" dirty="0" err="1">
                <a:solidFill>
                  <a:schemeClr val="bg1"/>
                </a:solidFill>
                <a:latin typeface="Trebuchet MS" panose="020B0703020202090204" pitchFamily="34" charset="0"/>
              </a:rPr>
              <a:t>HtrII</a:t>
            </a:r>
            <a:endParaRPr lang="en-US" altLang="en-US" sz="5400" dirty="0">
              <a:solidFill>
                <a:schemeClr val="bg1"/>
              </a:solidFill>
              <a:latin typeface="Trebuchet MS" panose="020B0703020202090204" pitchFamily="34" charset="0"/>
            </a:endParaRPr>
          </a:p>
        </p:txBody>
      </p:sp>
      <p:sp>
        <p:nvSpPr>
          <p:cNvPr id="68613" name="Text Box 5"/>
          <p:cNvSpPr txBox="1">
            <a:spLocks noChangeArrowheads="1"/>
          </p:cNvSpPr>
          <p:nvPr/>
        </p:nvSpPr>
        <p:spPr bwMode="auto">
          <a:xfrm>
            <a:off x="1752600" y="6248401"/>
            <a:ext cx="541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dirty="0" err="1">
                <a:solidFill>
                  <a:schemeClr val="bg1"/>
                </a:solidFill>
                <a:latin typeface="Times New Roman" panose="02020603050405020304" pitchFamily="18" charset="0"/>
              </a:rPr>
              <a:t>Gordeliy</a:t>
            </a:r>
            <a:r>
              <a:rPr lang="en-US" altLang="en-US" i="1" dirty="0">
                <a:solidFill>
                  <a:schemeClr val="bg1"/>
                </a:solidFill>
                <a:latin typeface="Times New Roman" panose="02020603050405020304" pitchFamily="18" charset="0"/>
              </a:rPr>
              <a:t>, et. al. </a:t>
            </a:r>
          </a:p>
        </p:txBody>
      </p:sp>
    </p:spTree>
    <p:extLst>
      <p:ext uri="{BB962C8B-B14F-4D97-AF65-F5344CB8AC3E}">
        <p14:creationId xmlns:p14="http://schemas.microsoft.com/office/powerpoint/2010/main" val="3790547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4516" name="Picture 4"/>
          <p:cNvPicPr>
            <a:picLocks noChangeAspect="1" noChangeArrowheads="1"/>
          </p:cNvPicPr>
          <p:nvPr/>
        </p:nvPicPr>
        <p:blipFill>
          <a:blip r:embed="rId2">
            <a:extLst>
              <a:ext uri="{28A0092B-C50C-407E-A947-70E740481C1C}">
                <a14:useLocalDpi xmlns:a14="http://schemas.microsoft.com/office/drawing/2010/main" val="0"/>
              </a:ext>
            </a:extLst>
          </a:blip>
          <a:srcRect l="10670" t="3572" r="7018" b="60715"/>
          <a:stretch>
            <a:fillRect/>
          </a:stretch>
        </p:blipFill>
        <p:spPr bwMode="auto">
          <a:xfrm>
            <a:off x="2590800" y="1862931"/>
            <a:ext cx="7010400" cy="389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9" name="Text Box 7"/>
          <p:cNvSpPr txBox="1">
            <a:spLocks noChangeArrowheads="1"/>
          </p:cNvSpPr>
          <p:nvPr/>
        </p:nvSpPr>
        <p:spPr bwMode="auto">
          <a:xfrm>
            <a:off x="1752600" y="6248401"/>
            <a:ext cx="541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dirty="0" err="1">
                <a:solidFill>
                  <a:schemeClr val="bg1"/>
                </a:solidFill>
                <a:latin typeface="Times New Roman" panose="02020603050405020304" pitchFamily="18" charset="0"/>
              </a:rPr>
              <a:t>Gordeliy</a:t>
            </a:r>
            <a:r>
              <a:rPr lang="en-US" altLang="en-US" i="1" dirty="0">
                <a:solidFill>
                  <a:schemeClr val="bg1"/>
                </a:solidFill>
                <a:latin typeface="Times New Roman" panose="02020603050405020304" pitchFamily="18" charset="0"/>
              </a:rPr>
              <a:t>, et. al. </a:t>
            </a:r>
          </a:p>
        </p:txBody>
      </p:sp>
      <p:sp>
        <p:nvSpPr>
          <p:cNvPr id="64521" name="Rectangle 9"/>
          <p:cNvSpPr>
            <a:spLocks noChangeArrowheads="1"/>
          </p:cNvSpPr>
          <p:nvPr/>
        </p:nvSpPr>
        <p:spPr bwMode="auto">
          <a:xfrm>
            <a:off x="2514600" y="5029200"/>
            <a:ext cx="5334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22" name="Rectangle 10"/>
          <p:cNvSpPr>
            <a:spLocks noChangeArrowheads="1"/>
          </p:cNvSpPr>
          <p:nvPr/>
        </p:nvSpPr>
        <p:spPr bwMode="auto">
          <a:xfrm>
            <a:off x="4572000" y="1752600"/>
            <a:ext cx="1524000" cy="41148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23" name="Rectangle 11"/>
          <p:cNvSpPr>
            <a:spLocks noChangeArrowheads="1"/>
          </p:cNvSpPr>
          <p:nvPr/>
        </p:nvSpPr>
        <p:spPr bwMode="auto">
          <a:xfrm>
            <a:off x="6172200" y="1752600"/>
            <a:ext cx="1524000" cy="41148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ext Box 4">
            <a:extLst>
              <a:ext uri="{FF2B5EF4-FFF2-40B4-BE49-F238E27FC236}">
                <a16:creationId xmlns:a16="http://schemas.microsoft.com/office/drawing/2014/main" id="{3D65F332-2467-25CA-903E-A2B4EC1CB06F}"/>
              </a:ext>
            </a:extLst>
          </p:cNvPr>
          <p:cNvSpPr txBox="1">
            <a:spLocks noChangeArrowheads="1"/>
          </p:cNvSpPr>
          <p:nvPr/>
        </p:nvSpPr>
        <p:spPr bwMode="auto">
          <a:xfrm>
            <a:off x="381000" y="533400"/>
            <a:ext cx="368166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5400" dirty="0">
                <a:solidFill>
                  <a:schemeClr val="bg1"/>
                </a:solidFill>
                <a:latin typeface="Trebuchet MS" panose="020B0703020202090204" pitchFamily="34" charset="0"/>
              </a:rPr>
              <a:t>SRII - </a:t>
            </a:r>
            <a:r>
              <a:rPr lang="en-US" altLang="en-US" sz="5400" dirty="0" err="1">
                <a:solidFill>
                  <a:schemeClr val="bg1"/>
                </a:solidFill>
                <a:latin typeface="Trebuchet MS" panose="020B0703020202090204" pitchFamily="34" charset="0"/>
              </a:rPr>
              <a:t>HtrII</a:t>
            </a:r>
            <a:endParaRPr lang="en-US" altLang="en-US" sz="5400" dirty="0">
              <a:solidFill>
                <a:schemeClr val="bg1"/>
              </a:solidFill>
              <a:latin typeface="Trebuchet MS" panose="020B0703020202090204" pitchFamily="34" charset="0"/>
            </a:endParaRPr>
          </a:p>
        </p:txBody>
      </p:sp>
    </p:spTree>
    <p:extLst>
      <p:ext uri="{BB962C8B-B14F-4D97-AF65-F5344CB8AC3E}">
        <p14:creationId xmlns:p14="http://schemas.microsoft.com/office/powerpoint/2010/main" val="333192411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64522"/>
                                        </p:tgtEl>
                                        <p:attrNameLst>
                                          <p:attrName>style.visibility</p:attrName>
                                        </p:attrNameLst>
                                      </p:cBhvr>
                                      <p:to>
                                        <p:strVal val="visible"/>
                                      </p:to>
                                    </p:set>
                                    <p:anim calcmode="lin" valueType="num">
                                      <p:cBhvr>
                                        <p:cTn id="7" dur="500" fill="hold"/>
                                        <p:tgtEl>
                                          <p:spTgt spid="64522"/>
                                        </p:tgtEl>
                                        <p:attrNameLst>
                                          <p:attrName>ppt_w</p:attrName>
                                        </p:attrNameLst>
                                      </p:cBhvr>
                                      <p:tavLst>
                                        <p:tav tm="0">
                                          <p:val>
                                            <p:strVal val="#ppt_w*0.70"/>
                                          </p:val>
                                        </p:tav>
                                        <p:tav tm="100000">
                                          <p:val>
                                            <p:strVal val="#ppt_w"/>
                                          </p:val>
                                        </p:tav>
                                      </p:tavLst>
                                    </p:anim>
                                    <p:anim calcmode="lin" valueType="num">
                                      <p:cBhvr>
                                        <p:cTn id="8" dur="500" fill="hold"/>
                                        <p:tgtEl>
                                          <p:spTgt spid="64522"/>
                                        </p:tgtEl>
                                        <p:attrNameLst>
                                          <p:attrName>ppt_h</p:attrName>
                                        </p:attrNameLst>
                                      </p:cBhvr>
                                      <p:tavLst>
                                        <p:tav tm="0">
                                          <p:val>
                                            <p:strVal val="#ppt_h"/>
                                          </p:val>
                                        </p:tav>
                                        <p:tav tm="100000">
                                          <p:val>
                                            <p:strVal val="#ppt_h"/>
                                          </p:val>
                                        </p:tav>
                                      </p:tavLst>
                                    </p:anim>
                                    <p:animEffect transition="in" filter="fade">
                                      <p:cBhvr>
                                        <p:cTn id="9" dur="500"/>
                                        <p:tgtEl>
                                          <p:spTgt spid="64522"/>
                                        </p:tgtEl>
                                      </p:cBhvr>
                                    </p:animEffect>
                                  </p:childTnLst>
                                </p:cTn>
                              </p:par>
                            </p:childTnLst>
                          </p:cTn>
                        </p:par>
                        <p:par>
                          <p:cTn id="10" fill="hold" nodeType="afterGroup">
                            <p:stCondLst>
                              <p:cond delay="500"/>
                            </p:stCondLst>
                            <p:childTnLst>
                              <p:par>
                                <p:cTn id="11" presetID="55" presetClass="entr" presetSubtype="0" fill="hold" nodeType="afterEffect">
                                  <p:stCondLst>
                                    <p:cond delay="0"/>
                                  </p:stCondLst>
                                  <p:childTnLst>
                                    <p:set>
                                      <p:cBhvr>
                                        <p:cTn id="12" dur="1" fill="hold">
                                          <p:stCondLst>
                                            <p:cond delay="0"/>
                                          </p:stCondLst>
                                        </p:cTn>
                                        <p:tgtEl>
                                          <p:spTgt spid="64523"/>
                                        </p:tgtEl>
                                        <p:attrNameLst>
                                          <p:attrName>style.visibility</p:attrName>
                                        </p:attrNameLst>
                                      </p:cBhvr>
                                      <p:to>
                                        <p:strVal val="visible"/>
                                      </p:to>
                                    </p:set>
                                    <p:anim calcmode="lin" valueType="num">
                                      <p:cBhvr>
                                        <p:cTn id="13" dur="500" fill="hold"/>
                                        <p:tgtEl>
                                          <p:spTgt spid="64523"/>
                                        </p:tgtEl>
                                        <p:attrNameLst>
                                          <p:attrName>ppt_w</p:attrName>
                                        </p:attrNameLst>
                                      </p:cBhvr>
                                      <p:tavLst>
                                        <p:tav tm="0">
                                          <p:val>
                                            <p:strVal val="#ppt_w*0.70"/>
                                          </p:val>
                                        </p:tav>
                                        <p:tav tm="100000">
                                          <p:val>
                                            <p:strVal val="#ppt_w"/>
                                          </p:val>
                                        </p:tav>
                                      </p:tavLst>
                                    </p:anim>
                                    <p:anim calcmode="lin" valueType="num">
                                      <p:cBhvr>
                                        <p:cTn id="14" dur="500" fill="hold"/>
                                        <p:tgtEl>
                                          <p:spTgt spid="64523"/>
                                        </p:tgtEl>
                                        <p:attrNameLst>
                                          <p:attrName>ppt_h</p:attrName>
                                        </p:attrNameLst>
                                      </p:cBhvr>
                                      <p:tavLst>
                                        <p:tav tm="0">
                                          <p:val>
                                            <p:strVal val="#ppt_h"/>
                                          </p:val>
                                        </p:tav>
                                        <p:tav tm="100000">
                                          <p:val>
                                            <p:strVal val="#ppt_h"/>
                                          </p:val>
                                        </p:tav>
                                      </p:tavLst>
                                    </p:anim>
                                    <p:animEffect transition="in" filter="fade">
                                      <p:cBhvr>
                                        <p:cTn id="15" dur="500"/>
                                        <p:tgtEl>
                                          <p:spTgt spid="64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5540" name="Picture 4"/>
          <p:cNvPicPr>
            <a:picLocks noChangeAspect="1" noChangeArrowheads="1"/>
          </p:cNvPicPr>
          <p:nvPr/>
        </p:nvPicPr>
        <p:blipFill>
          <a:blip r:embed="rId2">
            <a:extLst>
              <a:ext uri="{28A0092B-C50C-407E-A947-70E740481C1C}">
                <a14:useLocalDpi xmlns:a14="http://schemas.microsoft.com/office/drawing/2010/main" val="0"/>
              </a:ext>
            </a:extLst>
          </a:blip>
          <a:srcRect t="11578" r="38393" b="4411"/>
          <a:stretch>
            <a:fillRect/>
          </a:stretch>
        </p:blipFill>
        <p:spPr bwMode="auto">
          <a:xfrm>
            <a:off x="4152900" y="1215162"/>
            <a:ext cx="6019800" cy="498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41" name="Text Box 5"/>
          <p:cNvSpPr txBox="1">
            <a:spLocks noChangeArrowheads="1"/>
          </p:cNvSpPr>
          <p:nvPr/>
        </p:nvSpPr>
        <p:spPr bwMode="auto">
          <a:xfrm>
            <a:off x="1752600" y="6248401"/>
            <a:ext cx="541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dirty="0" err="1">
                <a:solidFill>
                  <a:schemeClr val="bg1"/>
                </a:solidFill>
                <a:latin typeface="Times New Roman" panose="02020603050405020304" pitchFamily="18" charset="0"/>
              </a:rPr>
              <a:t>Gordeliy</a:t>
            </a:r>
            <a:r>
              <a:rPr lang="en-US" altLang="en-US" i="1" dirty="0">
                <a:solidFill>
                  <a:schemeClr val="bg1"/>
                </a:solidFill>
                <a:latin typeface="Times New Roman" panose="02020603050405020304" pitchFamily="18" charset="0"/>
              </a:rPr>
              <a:t>, et. al. </a:t>
            </a:r>
          </a:p>
        </p:txBody>
      </p:sp>
      <p:sp>
        <p:nvSpPr>
          <p:cNvPr id="2" name="Text Box 4">
            <a:extLst>
              <a:ext uri="{FF2B5EF4-FFF2-40B4-BE49-F238E27FC236}">
                <a16:creationId xmlns:a16="http://schemas.microsoft.com/office/drawing/2014/main" id="{B7438CCC-BCCE-2D21-B1B7-70FF0C5DFEE5}"/>
              </a:ext>
            </a:extLst>
          </p:cNvPr>
          <p:cNvSpPr txBox="1">
            <a:spLocks noChangeArrowheads="1"/>
          </p:cNvSpPr>
          <p:nvPr/>
        </p:nvSpPr>
        <p:spPr bwMode="auto">
          <a:xfrm>
            <a:off x="381000" y="533400"/>
            <a:ext cx="368166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5400" dirty="0">
                <a:solidFill>
                  <a:schemeClr val="bg1"/>
                </a:solidFill>
                <a:latin typeface="Trebuchet MS" panose="020B0703020202090204" pitchFamily="34" charset="0"/>
              </a:rPr>
              <a:t>SRII - </a:t>
            </a:r>
            <a:r>
              <a:rPr lang="en-US" altLang="en-US" sz="5400" dirty="0" err="1">
                <a:solidFill>
                  <a:schemeClr val="bg1"/>
                </a:solidFill>
                <a:latin typeface="Trebuchet MS" panose="020B0703020202090204" pitchFamily="34" charset="0"/>
              </a:rPr>
              <a:t>HtrII</a:t>
            </a:r>
            <a:endParaRPr lang="en-US" altLang="en-US" sz="5400" dirty="0">
              <a:solidFill>
                <a:schemeClr val="bg1"/>
              </a:solidFill>
              <a:latin typeface="Trebuchet MS" panose="020B0703020202090204" pitchFamily="34" charset="0"/>
            </a:endParaRPr>
          </a:p>
        </p:txBody>
      </p:sp>
    </p:spTree>
    <p:extLst>
      <p:ext uri="{BB962C8B-B14F-4D97-AF65-F5344CB8AC3E}">
        <p14:creationId xmlns:p14="http://schemas.microsoft.com/office/powerpoint/2010/main" val="303504282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8832619D-1C49-A825-43D9-20040FAFC850}"/>
              </a:ext>
            </a:extLst>
          </p:cNvPr>
          <p:cNvSpPr txBox="1">
            <a:spLocks noChangeArrowheads="1"/>
          </p:cNvSpPr>
          <p:nvPr/>
        </p:nvSpPr>
        <p:spPr bwMode="auto">
          <a:xfrm>
            <a:off x="88023" y="396875"/>
            <a:ext cx="380135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400" dirty="0">
                <a:solidFill>
                  <a:srgbClr val="000099"/>
                </a:solidFill>
                <a:latin typeface="Trebuchet MS" panose="020B0703020202090204" pitchFamily="34" charset="0"/>
              </a:rPr>
              <a:t>Light sensitivity in </a:t>
            </a:r>
            <a:r>
              <a:rPr lang="en-US" altLang="en-US" sz="4400" dirty="0" err="1">
                <a:solidFill>
                  <a:srgbClr val="000099"/>
                </a:solidFill>
                <a:latin typeface="Trebuchet MS" panose="020B0703020202090204" pitchFamily="34" charset="0"/>
              </a:rPr>
              <a:t>Halobacteria</a:t>
            </a:r>
            <a:endParaRPr lang="en-US" altLang="en-US" sz="4400" dirty="0">
              <a:solidFill>
                <a:srgbClr val="000099"/>
              </a:solidFill>
              <a:latin typeface="Trebuchet MS" panose="020B0703020202090204" pitchFamily="34" charset="0"/>
            </a:endParaRPr>
          </a:p>
        </p:txBody>
      </p:sp>
      <p:sp>
        <p:nvSpPr>
          <p:cNvPr id="40963" name="Text Box 3">
            <a:extLst>
              <a:ext uri="{FF2B5EF4-FFF2-40B4-BE49-F238E27FC236}">
                <a16:creationId xmlns:a16="http://schemas.microsoft.com/office/drawing/2014/main" id="{1F9498E9-8AFC-3F8F-3E22-15B8A5D8ACE8}"/>
              </a:ext>
            </a:extLst>
          </p:cNvPr>
          <p:cNvSpPr txBox="1">
            <a:spLocks noChangeArrowheads="1"/>
          </p:cNvSpPr>
          <p:nvPr/>
        </p:nvSpPr>
        <p:spPr bwMode="auto">
          <a:xfrm>
            <a:off x="5816600" y="6156703"/>
            <a:ext cx="5715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0" dirty="0"/>
              <a:t>(Adapted from </a:t>
            </a:r>
            <a:r>
              <a:rPr lang="en-US" altLang="en-US" sz="1600" b="0" i="1" dirty="0"/>
              <a:t>The Physiology and Biochemistry of Prokaryotes</a:t>
            </a:r>
            <a:r>
              <a:rPr lang="en-US" altLang="en-US" sz="1600" b="0" dirty="0"/>
              <a:t>, David White, 2000.)</a:t>
            </a:r>
          </a:p>
        </p:txBody>
      </p:sp>
      <p:sp>
        <p:nvSpPr>
          <p:cNvPr id="40964" name="AutoShape 4">
            <a:extLst>
              <a:ext uri="{FF2B5EF4-FFF2-40B4-BE49-F238E27FC236}">
                <a16:creationId xmlns:a16="http://schemas.microsoft.com/office/drawing/2014/main" id="{306FC07A-90A2-D621-5D56-F3260E8A3E15}"/>
              </a:ext>
            </a:extLst>
          </p:cNvPr>
          <p:cNvSpPr>
            <a:spLocks noChangeArrowheads="1"/>
          </p:cNvSpPr>
          <p:nvPr/>
        </p:nvSpPr>
        <p:spPr bwMode="auto">
          <a:xfrm>
            <a:off x="7874000" y="596900"/>
            <a:ext cx="400050" cy="971550"/>
          </a:xfrm>
          <a:prstGeom prst="can">
            <a:avLst>
              <a:gd name="adj" fmla="val 60714"/>
            </a:avLst>
          </a:prstGeom>
          <a:solidFill>
            <a:srgbClr val="CC00CC"/>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0965" name="Freeform 5">
            <a:extLst>
              <a:ext uri="{FF2B5EF4-FFF2-40B4-BE49-F238E27FC236}">
                <a16:creationId xmlns:a16="http://schemas.microsoft.com/office/drawing/2014/main" id="{E1073D34-1C8C-3EBD-FD51-56558AAE3761}"/>
              </a:ext>
            </a:extLst>
          </p:cNvPr>
          <p:cNvSpPr>
            <a:spLocks/>
          </p:cNvSpPr>
          <p:nvPr/>
        </p:nvSpPr>
        <p:spPr bwMode="auto">
          <a:xfrm>
            <a:off x="5435600" y="825500"/>
            <a:ext cx="5372100" cy="457200"/>
          </a:xfrm>
          <a:custGeom>
            <a:avLst/>
            <a:gdLst>
              <a:gd name="T0" fmla="*/ 0 w 5372100"/>
              <a:gd name="T1" fmla="*/ 457200 h 457200"/>
              <a:gd name="T2" fmla="*/ 2743200 w 5372100"/>
              <a:gd name="T3" fmla="*/ 0 h 457200"/>
              <a:gd name="T4" fmla="*/ 5372100 w 5372100"/>
              <a:gd name="T5" fmla="*/ 457200 h 457200"/>
              <a:gd name="T6" fmla="*/ 0 60000 65536"/>
              <a:gd name="T7" fmla="*/ 0 60000 65536"/>
              <a:gd name="T8" fmla="*/ 0 60000 65536"/>
            </a:gdLst>
            <a:ahLst/>
            <a:cxnLst>
              <a:cxn ang="T6">
                <a:pos x="T0" y="T1"/>
              </a:cxn>
              <a:cxn ang="T7">
                <a:pos x="T2" y="T3"/>
              </a:cxn>
              <a:cxn ang="T8">
                <a:pos x="T4" y="T5"/>
              </a:cxn>
            </a:cxnLst>
            <a:rect l="0" t="0" r="r" b="b"/>
            <a:pathLst>
              <a:path w="5372100" h="457200">
                <a:moveTo>
                  <a:pt x="0" y="457200"/>
                </a:moveTo>
                <a:cubicBezTo>
                  <a:pt x="923925" y="228600"/>
                  <a:pt x="1847850" y="0"/>
                  <a:pt x="2743200" y="0"/>
                </a:cubicBezTo>
                <a:cubicBezTo>
                  <a:pt x="3638550" y="0"/>
                  <a:pt x="4505325" y="228600"/>
                  <a:pt x="5372100" y="457200"/>
                </a:cubicBezTo>
              </a:path>
            </a:pathLst>
          </a:custGeom>
          <a:noFill/>
          <a:ln w="25400" cap="flat" cmpd="sng" algn="ctr">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40966" name="Freeform 6">
            <a:extLst>
              <a:ext uri="{FF2B5EF4-FFF2-40B4-BE49-F238E27FC236}">
                <a16:creationId xmlns:a16="http://schemas.microsoft.com/office/drawing/2014/main" id="{5C3DF990-1330-F484-1FDB-227CD6033566}"/>
              </a:ext>
            </a:extLst>
          </p:cNvPr>
          <p:cNvSpPr>
            <a:spLocks/>
          </p:cNvSpPr>
          <p:nvPr/>
        </p:nvSpPr>
        <p:spPr bwMode="auto">
          <a:xfrm>
            <a:off x="5437188" y="1312863"/>
            <a:ext cx="5372100" cy="457200"/>
          </a:xfrm>
          <a:custGeom>
            <a:avLst/>
            <a:gdLst>
              <a:gd name="T0" fmla="*/ 0 w 5372100"/>
              <a:gd name="T1" fmla="*/ 457200 h 457200"/>
              <a:gd name="T2" fmla="*/ 2743200 w 5372100"/>
              <a:gd name="T3" fmla="*/ 0 h 457200"/>
              <a:gd name="T4" fmla="*/ 5372100 w 5372100"/>
              <a:gd name="T5" fmla="*/ 457200 h 457200"/>
              <a:gd name="T6" fmla="*/ 0 60000 65536"/>
              <a:gd name="T7" fmla="*/ 0 60000 65536"/>
              <a:gd name="T8" fmla="*/ 0 60000 65536"/>
            </a:gdLst>
            <a:ahLst/>
            <a:cxnLst>
              <a:cxn ang="T6">
                <a:pos x="T0" y="T1"/>
              </a:cxn>
              <a:cxn ang="T7">
                <a:pos x="T2" y="T3"/>
              </a:cxn>
              <a:cxn ang="T8">
                <a:pos x="T4" y="T5"/>
              </a:cxn>
            </a:cxnLst>
            <a:rect l="0" t="0" r="r" b="b"/>
            <a:pathLst>
              <a:path w="5372100" h="457200">
                <a:moveTo>
                  <a:pt x="0" y="457200"/>
                </a:moveTo>
                <a:cubicBezTo>
                  <a:pt x="923925" y="228600"/>
                  <a:pt x="1847850" y="0"/>
                  <a:pt x="2743200" y="0"/>
                </a:cubicBezTo>
                <a:cubicBezTo>
                  <a:pt x="3638550" y="0"/>
                  <a:pt x="4505325" y="228600"/>
                  <a:pt x="5372100" y="457200"/>
                </a:cubicBezTo>
              </a:path>
            </a:pathLst>
          </a:custGeom>
          <a:noFill/>
          <a:ln w="25400" cap="flat" cmpd="sng" algn="ctr">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40967" name="AutoShape 7">
            <a:extLst>
              <a:ext uri="{FF2B5EF4-FFF2-40B4-BE49-F238E27FC236}">
                <a16:creationId xmlns:a16="http://schemas.microsoft.com/office/drawing/2014/main" id="{99F46DF9-2199-21F0-CB4E-556AA5B7B854}"/>
              </a:ext>
            </a:extLst>
          </p:cNvPr>
          <p:cNvSpPr>
            <a:spLocks noChangeArrowheads="1"/>
          </p:cNvSpPr>
          <p:nvPr/>
        </p:nvSpPr>
        <p:spPr bwMode="auto">
          <a:xfrm flipH="1">
            <a:off x="8788400" y="254000"/>
            <a:ext cx="342900" cy="457200"/>
          </a:xfrm>
          <a:prstGeom prst="lightningBolt">
            <a:avLst/>
          </a:prstGeom>
          <a:solidFill>
            <a:srgbClr val="FFFF00"/>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0968" name="Text Box 8">
            <a:extLst>
              <a:ext uri="{FF2B5EF4-FFF2-40B4-BE49-F238E27FC236}">
                <a16:creationId xmlns:a16="http://schemas.microsoft.com/office/drawing/2014/main" id="{88559C82-599D-86BB-A0FD-DE4938B5FFAD}"/>
              </a:ext>
            </a:extLst>
          </p:cNvPr>
          <p:cNvSpPr txBox="1">
            <a:spLocks noChangeArrowheads="1"/>
          </p:cNvSpPr>
          <p:nvPr/>
        </p:nvSpPr>
        <p:spPr bwMode="auto">
          <a:xfrm>
            <a:off x="7899400" y="933450"/>
            <a:ext cx="36195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rgbClr val="FFFFFF"/>
                </a:solidFill>
                <a:latin typeface="Times New Roman" panose="02020603050405020304" pitchFamily="18" charset="0"/>
              </a:rPr>
              <a:t>Htr</a:t>
            </a:r>
            <a:endParaRPr lang="en-US" altLang="en-US" sz="1800"/>
          </a:p>
        </p:txBody>
      </p:sp>
      <p:sp>
        <p:nvSpPr>
          <p:cNvPr id="40969" name="AutoShape 9">
            <a:extLst>
              <a:ext uri="{FF2B5EF4-FFF2-40B4-BE49-F238E27FC236}">
                <a16:creationId xmlns:a16="http://schemas.microsoft.com/office/drawing/2014/main" id="{8D69E836-2B7A-6BAF-C2D1-4A6C5967337E}"/>
              </a:ext>
            </a:extLst>
          </p:cNvPr>
          <p:cNvSpPr>
            <a:spLocks noChangeArrowheads="1"/>
          </p:cNvSpPr>
          <p:nvPr/>
        </p:nvSpPr>
        <p:spPr bwMode="auto">
          <a:xfrm rot="458654">
            <a:off x="8399463" y="762003"/>
            <a:ext cx="457200" cy="684213"/>
          </a:xfrm>
          <a:prstGeom prst="roundRect">
            <a:avLst>
              <a:gd name="adj" fmla="val 16667"/>
            </a:avLst>
          </a:prstGeom>
          <a:solidFill>
            <a:srgbClr val="FF66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0970" name="Text Box 10">
            <a:extLst>
              <a:ext uri="{FF2B5EF4-FFF2-40B4-BE49-F238E27FC236}">
                <a16:creationId xmlns:a16="http://schemas.microsoft.com/office/drawing/2014/main" id="{5B902A3C-3916-A4DC-C541-BDE55FED7563}"/>
              </a:ext>
            </a:extLst>
          </p:cNvPr>
          <p:cNvSpPr txBox="1">
            <a:spLocks noChangeArrowheads="1"/>
          </p:cNvSpPr>
          <p:nvPr/>
        </p:nvSpPr>
        <p:spPr bwMode="auto">
          <a:xfrm rot="568261">
            <a:off x="8255000" y="936625"/>
            <a:ext cx="769938" cy="344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rgbClr val="FFFFFF"/>
                </a:solidFill>
                <a:latin typeface="Times New Roman" panose="02020603050405020304" pitchFamily="18" charset="0"/>
              </a:rPr>
              <a:t>SRII</a:t>
            </a:r>
            <a:endParaRPr lang="en-US" altLang="en-US" sz="1800"/>
          </a:p>
        </p:txBody>
      </p:sp>
      <p:sp>
        <p:nvSpPr>
          <p:cNvPr id="40971" name="Line 12">
            <a:extLst>
              <a:ext uri="{FF2B5EF4-FFF2-40B4-BE49-F238E27FC236}">
                <a16:creationId xmlns:a16="http://schemas.microsoft.com/office/drawing/2014/main" id="{24F5BF7D-6F60-5C36-080D-CD8679EBE697}"/>
              </a:ext>
            </a:extLst>
          </p:cNvPr>
          <p:cNvSpPr>
            <a:spLocks noChangeShapeType="1"/>
          </p:cNvSpPr>
          <p:nvPr/>
        </p:nvSpPr>
        <p:spPr bwMode="auto">
          <a:xfrm rot="5847640" flipV="1">
            <a:off x="7727953" y="1931991"/>
            <a:ext cx="676275" cy="85725"/>
          </a:xfrm>
          <a:prstGeom prst="line">
            <a:avLst/>
          </a:prstGeom>
          <a:noFill/>
          <a:ln w="22225" algn="ctr">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40972" name="Text Box 13">
            <a:extLst>
              <a:ext uri="{FF2B5EF4-FFF2-40B4-BE49-F238E27FC236}">
                <a16:creationId xmlns:a16="http://schemas.microsoft.com/office/drawing/2014/main" id="{8B6FD32E-6F66-3A4C-F9D8-311A4E05AF37}"/>
              </a:ext>
            </a:extLst>
          </p:cNvPr>
          <p:cNvSpPr txBox="1">
            <a:spLocks noChangeArrowheads="1"/>
          </p:cNvSpPr>
          <p:nvPr/>
        </p:nvSpPr>
        <p:spPr bwMode="auto">
          <a:xfrm>
            <a:off x="7759700" y="2374900"/>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000000"/>
                </a:solidFill>
                <a:latin typeface="Times New Roman" panose="02020603050405020304" pitchFamily="18" charset="0"/>
              </a:rPr>
              <a:t>CheA</a:t>
            </a:r>
            <a:endParaRPr lang="en-US" altLang="en-US" sz="1800"/>
          </a:p>
        </p:txBody>
      </p:sp>
      <p:sp>
        <p:nvSpPr>
          <p:cNvPr id="69646" name="Text Box 14">
            <a:extLst>
              <a:ext uri="{FF2B5EF4-FFF2-40B4-BE49-F238E27FC236}">
                <a16:creationId xmlns:a16="http://schemas.microsoft.com/office/drawing/2014/main" id="{70D8D2EF-5035-28AA-E052-2FCF5F8C9318}"/>
              </a:ext>
            </a:extLst>
          </p:cNvPr>
          <p:cNvSpPr txBox="1">
            <a:spLocks noChangeArrowheads="1"/>
          </p:cNvSpPr>
          <p:nvPr/>
        </p:nvSpPr>
        <p:spPr bwMode="auto">
          <a:xfrm>
            <a:off x="9163050" y="4343400"/>
            <a:ext cx="280035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rgbClr val="000000"/>
                </a:solidFill>
                <a:latin typeface="Times New Roman" panose="02020603050405020304" pitchFamily="18" charset="0"/>
              </a:rPr>
              <a:t>Flagellar Motor Switch</a:t>
            </a:r>
            <a:endParaRPr lang="en-US" altLang="en-US" sz="1800"/>
          </a:p>
        </p:txBody>
      </p:sp>
      <p:sp>
        <p:nvSpPr>
          <p:cNvPr id="40974" name="Text Box 15">
            <a:extLst>
              <a:ext uri="{FF2B5EF4-FFF2-40B4-BE49-F238E27FC236}">
                <a16:creationId xmlns:a16="http://schemas.microsoft.com/office/drawing/2014/main" id="{EBE8C6AA-728B-1DDF-0DFE-77A0D6430E18}"/>
              </a:ext>
            </a:extLst>
          </p:cNvPr>
          <p:cNvSpPr txBox="1">
            <a:spLocks noChangeArrowheads="1"/>
          </p:cNvSpPr>
          <p:nvPr/>
        </p:nvSpPr>
        <p:spPr bwMode="auto">
          <a:xfrm>
            <a:off x="10315575" y="2374900"/>
            <a:ext cx="8255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000000"/>
                </a:solidFill>
                <a:latin typeface="Times New Roman" panose="02020603050405020304" pitchFamily="18" charset="0"/>
              </a:rPr>
              <a:t>CheA-</a:t>
            </a:r>
            <a:r>
              <a:rPr lang="en-US" altLang="en-US" sz="1600">
                <a:solidFill>
                  <a:srgbClr val="0000FF"/>
                </a:solidFill>
                <a:latin typeface="Times New Roman" panose="02020603050405020304" pitchFamily="18" charset="0"/>
              </a:rPr>
              <a:t>P</a:t>
            </a:r>
            <a:endParaRPr lang="en-US" altLang="en-US" sz="1800"/>
          </a:p>
        </p:txBody>
      </p:sp>
      <p:sp>
        <p:nvSpPr>
          <p:cNvPr id="40975" name="Freeform 16">
            <a:extLst>
              <a:ext uri="{FF2B5EF4-FFF2-40B4-BE49-F238E27FC236}">
                <a16:creationId xmlns:a16="http://schemas.microsoft.com/office/drawing/2014/main" id="{C6B1CE45-133D-357B-CDC8-D52F4E6D01A0}"/>
              </a:ext>
            </a:extLst>
          </p:cNvPr>
          <p:cNvSpPr>
            <a:spLocks/>
          </p:cNvSpPr>
          <p:nvPr/>
        </p:nvSpPr>
        <p:spPr bwMode="auto">
          <a:xfrm>
            <a:off x="8178800" y="2025650"/>
            <a:ext cx="2171700" cy="342900"/>
          </a:xfrm>
          <a:custGeom>
            <a:avLst/>
            <a:gdLst>
              <a:gd name="T0" fmla="*/ 0 w 1600200"/>
              <a:gd name="T1" fmla="*/ 342900 h 342900"/>
              <a:gd name="T2" fmla="*/ 31235701 w 1600200"/>
              <a:gd name="T3" fmla="*/ 0 h 342900"/>
              <a:gd name="T4" fmla="*/ 62471378 w 1600200"/>
              <a:gd name="T5" fmla="*/ 342900 h 342900"/>
              <a:gd name="T6" fmla="*/ 0 60000 65536"/>
              <a:gd name="T7" fmla="*/ 0 60000 65536"/>
              <a:gd name="T8" fmla="*/ 0 60000 65536"/>
            </a:gdLst>
            <a:ahLst/>
            <a:cxnLst>
              <a:cxn ang="T6">
                <a:pos x="T0" y="T1"/>
              </a:cxn>
              <a:cxn ang="T7">
                <a:pos x="T2" y="T3"/>
              </a:cxn>
              <a:cxn ang="T8">
                <a:pos x="T4" y="T5"/>
              </a:cxn>
            </a:cxnLst>
            <a:rect l="0" t="0" r="r" b="b"/>
            <a:pathLst>
              <a:path w="1600200" h="342900">
                <a:moveTo>
                  <a:pt x="0" y="342900"/>
                </a:moveTo>
                <a:cubicBezTo>
                  <a:pt x="266700" y="171450"/>
                  <a:pt x="533400" y="0"/>
                  <a:pt x="800100" y="0"/>
                </a:cubicBezTo>
                <a:cubicBezTo>
                  <a:pt x="1066800" y="0"/>
                  <a:pt x="1333500" y="171450"/>
                  <a:pt x="1600200" y="342900"/>
                </a:cubicBezTo>
              </a:path>
            </a:pathLst>
          </a:custGeom>
          <a:noFill/>
          <a:ln w="22225" cap="flat" cmpd="sng" algn="ctr">
            <a:solidFill>
              <a:srgbClr val="000000"/>
            </a:solidFill>
            <a:prstDash val="solid"/>
            <a:round/>
            <a:headEnd/>
            <a:tailEnd type="arrow"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69649" name="Freeform 17">
            <a:extLst>
              <a:ext uri="{FF2B5EF4-FFF2-40B4-BE49-F238E27FC236}">
                <a16:creationId xmlns:a16="http://schemas.microsoft.com/office/drawing/2014/main" id="{3B5A242D-311F-6B43-5D7B-21D11ABD7485}"/>
              </a:ext>
            </a:extLst>
          </p:cNvPr>
          <p:cNvSpPr>
            <a:spLocks/>
          </p:cNvSpPr>
          <p:nvPr/>
        </p:nvSpPr>
        <p:spPr bwMode="auto">
          <a:xfrm flipH="1" flipV="1">
            <a:off x="8178800" y="2711450"/>
            <a:ext cx="2171700" cy="342900"/>
          </a:xfrm>
          <a:custGeom>
            <a:avLst/>
            <a:gdLst>
              <a:gd name="T0" fmla="*/ 0 w 1600200"/>
              <a:gd name="T1" fmla="*/ 342900 h 342900"/>
              <a:gd name="T2" fmla="*/ 31235701 w 1600200"/>
              <a:gd name="T3" fmla="*/ 0 h 342900"/>
              <a:gd name="T4" fmla="*/ 62471378 w 1600200"/>
              <a:gd name="T5" fmla="*/ 342900 h 342900"/>
              <a:gd name="T6" fmla="*/ 0 60000 65536"/>
              <a:gd name="T7" fmla="*/ 0 60000 65536"/>
              <a:gd name="T8" fmla="*/ 0 60000 65536"/>
            </a:gdLst>
            <a:ahLst/>
            <a:cxnLst>
              <a:cxn ang="T6">
                <a:pos x="T0" y="T1"/>
              </a:cxn>
              <a:cxn ang="T7">
                <a:pos x="T2" y="T3"/>
              </a:cxn>
              <a:cxn ang="T8">
                <a:pos x="T4" y="T5"/>
              </a:cxn>
            </a:cxnLst>
            <a:rect l="0" t="0" r="r" b="b"/>
            <a:pathLst>
              <a:path w="1600200" h="342900">
                <a:moveTo>
                  <a:pt x="0" y="342900"/>
                </a:moveTo>
                <a:cubicBezTo>
                  <a:pt x="266700" y="171450"/>
                  <a:pt x="533400" y="0"/>
                  <a:pt x="800100" y="0"/>
                </a:cubicBezTo>
                <a:cubicBezTo>
                  <a:pt x="1066800" y="0"/>
                  <a:pt x="1333500" y="171450"/>
                  <a:pt x="1600200" y="342900"/>
                </a:cubicBezTo>
              </a:path>
            </a:pathLst>
          </a:custGeom>
          <a:noFill/>
          <a:ln w="22225" cap="flat" cmpd="sng" algn="ctr">
            <a:solidFill>
              <a:srgbClr val="000000"/>
            </a:solidFill>
            <a:prstDash val="solid"/>
            <a:round/>
            <a:headEnd/>
            <a:tailEnd type="arrow"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40977" name="Text Box 18">
            <a:extLst>
              <a:ext uri="{FF2B5EF4-FFF2-40B4-BE49-F238E27FC236}">
                <a16:creationId xmlns:a16="http://schemas.microsoft.com/office/drawing/2014/main" id="{8BC6ED60-580F-C82F-E650-BE550230FD1B}"/>
              </a:ext>
            </a:extLst>
          </p:cNvPr>
          <p:cNvSpPr txBox="1">
            <a:spLocks noChangeArrowheads="1"/>
          </p:cNvSpPr>
          <p:nvPr/>
        </p:nvSpPr>
        <p:spPr bwMode="auto">
          <a:xfrm>
            <a:off x="8407403" y="1797050"/>
            <a:ext cx="6000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600">
                <a:solidFill>
                  <a:srgbClr val="000000"/>
                </a:solidFill>
                <a:latin typeface="Times New Roman" panose="02020603050405020304" pitchFamily="18" charset="0"/>
              </a:rPr>
              <a:t>AT</a:t>
            </a:r>
            <a:r>
              <a:rPr lang="en-US" altLang="en-US" sz="1600">
                <a:solidFill>
                  <a:srgbClr val="0000FF"/>
                </a:solidFill>
                <a:latin typeface="Times New Roman" panose="02020603050405020304" pitchFamily="18" charset="0"/>
              </a:rPr>
              <a:t>P</a:t>
            </a:r>
            <a:endParaRPr lang="en-US" altLang="en-US" sz="1600">
              <a:solidFill>
                <a:srgbClr val="0000FF"/>
              </a:solidFill>
            </a:endParaRPr>
          </a:p>
        </p:txBody>
      </p:sp>
      <p:sp>
        <p:nvSpPr>
          <p:cNvPr id="40978" name="Text Box 19">
            <a:extLst>
              <a:ext uri="{FF2B5EF4-FFF2-40B4-BE49-F238E27FC236}">
                <a16:creationId xmlns:a16="http://schemas.microsoft.com/office/drawing/2014/main" id="{4C186AA2-8FE8-51AD-1B80-D09041E78711}"/>
              </a:ext>
            </a:extLst>
          </p:cNvPr>
          <p:cNvSpPr txBox="1">
            <a:spLocks noChangeArrowheads="1"/>
          </p:cNvSpPr>
          <p:nvPr/>
        </p:nvSpPr>
        <p:spPr bwMode="auto">
          <a:xfrm>
            <a:off x="9540878" y="1797050"/>
            <a:ext cx="5429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000000"/>
                </a:solidFill>
                <a:latin typeface="Times New Roman" panose="02020603050405020304" pitchFamily="18" charset="0"/>
              </a:rPr>
              <a:t>ADP</a:t>
            </a:r>
            <a:endParaRPr lang="en-US" altLang="en-US" sz="1600"/>
          </a:p>
        </p:txBody>
      </p:sp>
      <p:sp>
        <p:nvSpPr>
          <p:cNvPr id="40979" name="Freeform 20">
            <a:extLst>
              <a:ext uri="{FF2B5EF4-FFF2-40B4-BE49-F238E27FC236}">
                <a16:creationId xmlns:a16="http://schemas.microsoft.com/office/drawing/2014/main" id="{E481A51B-142A-C383-D8A9-E3DBADF94B68}"/>
              </a:ext>
            </a:extLst>
          </p:cNvPr>
          <p:cNvSpPr>
            <a:spLocks/>
          </p:cNvSpPr>
          <p:nvPr/>
        </p:nvSpPr>
        <p:spPr bwMode="auto">
          <a:xfrm>
            <a:off x="9026525" y="1911350"/>
            <a:ext cx="514350" cy="114300"/>
          </a:xfrm>
          <a:custGeom>
            <a:avLst/>
            <a:gdLst>
              <a:gd name="T0" fmla="*/ 0 w 514350"/>
              <a:gd name="T1" fmla="*/ 0 h 114300"/>
              <a:gd name="T2" fmla="*/ 228600 w 514350"/>
              <a:gd name="T3" fmla="*/ 114300 h 114300"/>
              <a:gd name="T4" fmla="*/ 514350 w 514350"/>
              <a:gd name="T5" fmla="*/ 0 h 114300"/>
              <a:gd name="T6" fmla="*/ 0 60000 65536"/>
              <a:gd name="T7" fmla="*/ 0 60000 65536"/>
              <a:gd name="T8" fmla="*/ 0 60000 65536"/>
            </a:gdLst>
            <a:ahLst/>
            <a:cxnLst>
              <a:cxn ang="T6">
                <a:pos x="T0" y="T1"/>
              </a:cxn>
              <a:cxn ang="T7">
                <a:pos x="T2" y="T3"/>
              </a:cxn>
              <a:cxn ang="T8">
                <a:pos x="T4" y="T5"/>
              </a:cxn>
            </a:cxnLst>
            <a:rect l="0" t="0" r="r" b="b"/>
            <a:pathLst>
              <a:path w="514350" h="114300">
                <a:moveTo>
                  <a:pt x="0" y="0"/>
                </a:moveTo>
                <a:cubicBezTo>
                  <a:pt x="71437" y="57150"/>
                  <a:pt x="142875" y="114300"/>
                  <a:pt x="228600" y="114300"/>
                </a:cubicBezTo>
                <a:cubicBezTo>
                  <a:pt x="314325" y="114300"/>
                  <a:pt x="414337" y="57150"/>
                  <a:pt x="514350" y="0"/>
                </a:cubicBezTo>
              </a:path>
            </a:pathLst>
          </a:custGeom>
          <a:noFill/>
          <a:ln w="15875" cap="flat" cmpd="sng" algn="ctr">
            <a:solidFill>
              <a:srgbClr val="000000"/>
            </a:solidFill>
            <a:prstDash val="solid"/>
            <a:round/>
            <a:headEnd/>
            <a:tailEnd type="arrow"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69653" name="Text Box 21">
            <a:extLst>
              <a:ext uri="{FF2B5EF4-FFF2-40B4-BE49-F238E27FC236}">
                <a16:creationId xmlns:a16="http://schemas.microsoft.com/office/drawing/2014/main" id="{6E637F6B-1140-E6AF-8BC0-1B2F05DCBAAD}"/>
              </a:ext>
            </a:extLst>
          </p:cNvPr>
          <p:cNvSpPr txBox="1">
            <a:spLocks noChangeArrowheads="1"/>
          </p:cNvSpPr>
          <p:nvPr/>
        </p:nvSpPr>
        <p:spPr bwMode="auto">
          <a:xfrm>
            <a:off x="9531350" y="3168650"/>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000000"/>
                </a:solidFill>
                <a:latin typeface="Times New Roman" panose="02020603050405020304" pitchFamily="18" charset="0"/>
              </a:rPr>
              <a:t>CheY</a:t>
            </a:r>
            <a:endParaRPr lang="en-US" altLang="en-US" sz="1800"/>
          </a:p>
        </p:txBody>
      </p:sp>
      <p:sp>
        <p:nvSpPr>
          <p:cNvPr id="69654" name="Text Box 22">
            <a:extLst>
              <a:ext uri="{FF2B5EF4-FFF2-40B4-BE49-F238E27FC236}">
                <a16:creationId xmlns:a16="http://schemas.microsoft.com/office/drawing/2014/main" id="{AE4F9483-8D83-21E4-80B0-29AF238F89E4}"/>
              </a:ext>
            </a:extLst>
          </p:cNvPr>
          <p:cNvSpPr txBox="1">
            <a:spLocks noChangeArrowheads="1"/>
          </p:cNvSpPr>
          <p:nvPr/>
        </p:nvSpPr>
        <p:spPr bwMode="auto">
          <a:xfrm>
            <a:off x="10293350" y="3168650"/>
            <a:ext cx="8255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000000"/>
                </a:solidFill>
                <a:latin typeface="Times New Roman" panose="02020603050405020304" pitchFamily="18" charset="0"/>
              </a:rPr>
              <a:t>CheY-</a:t>
            </a:r>
            <a:r>
              <a:rPr lang="en-US" altLang="en-US" sz="1600">
                <a:solidFill>
                  <a:srgbClr val="0000FF"/>
                </a:solidFill>
                <a:latin typeface="Times New Roman" panose="02020603050405020304" pitchFamily="18" charset="0"/>
              </a:rPr>
              <a:t>P</a:t>
            </a:r>
            <a:endParaRPr lang="en-US" altLang="en-US" sz="1800"/>
          </a:p>
        </p:txBody>
      </p:sp>
      <p:sp>
        <p:nvSpPr>
          <p:cNvPr id="69655" name="Freeform 23">
            <a:extLst>
              <a:ext uri="{FF2B5EF4-FFF2-40B4-BE49-F238E27FC236}">
                <a16:creationId xmlns:a16="http://schemas.microsoft.com/office/drawing/2014/main" id="{AF0359C9-8DBE-8611-2840-85C6FFEFB5FB}"/>
              </a:ext>
            </a:extLst>
          </p:cNvPr>
          <p:cNvSpPr>
            <a:spLocks/>
          </p:cNvSpPr>
          <p:nvPr/>
        </p:nvSpPr>
        <p:spPr bwMode="auto">
          <a:xfrm>
            <a:off x="9607550" y="2882900"/>
            <a:ext cx="800100" cy="342900"/>
          </a:xfrm>
          <a:custGeom>
            <a:avLst/>
            <a:gdLst>
              <a:gd name="T0" fmla="*/ 0 w 1600200"/>
              <a:gd name="T1" fmla="*/ 342900 h 342900"/>
              <a:gd name="T2" fmla="*/ 196 w 1600200"/>
              <a:gd name="T3" fmla="*/ 0 h 342900"/>
              <a:gd name="T4" fmla="*/ 391 w 1600200"/>
              <a:gd name="T5" fmla="*/ 342900 h 342900"/>
              <a:gd name="T6" fmla="*/ 0 60000 65536"/>
              <a:gd name="T7" fmla="*/ 0 60000 65536"/>
              <a:gd name="T8" fmla="*/ 0 60000 65536"/>
            </a:gdLst>
            <a:ahLst/>
            <a:cxnLst>
              <a:cxn ang="T6">
                <a:pos x="T0" y="T1"/>
              </a:cxn>
              <a:cxn ang="T7">
                <a:pos x="T2" y="T3"/>
              </a:cxn>
              <a:cxn ang="T8">
                <a:pos x="T4" y="T5"/>
              </a:cxn>
            </a:cxnLst>
            <a:rect l="0" t="0" r="r" b="b"/>
            <a:pathLst>
              <a:path w="1600200" h="342900">
                <a:moveTo>
                  <a:pt x="0" y="342900"/>
                </a:moveTo>
                <a:cubicBezTo>
                  <a:pt x="266700" y="171450"/>
                  <a:pt x="533400" y="0"/>
                  <a:pt x="800100" y="0"/>
                </a:cubicBezTo>
                <a:cubicBezTo>
                  <a:pt x="1066800" y="0"/>
                  <a:pt x="1333500" y="171450"/>
                  <a:pt x="1600200" y="342900"/>
                </a:cubicBezTo>
              </a:path>
            </a:pathLst>
          </a:custGeom>
          <a:noFill/>
          <a:ln w="22225" cap="flat" cmpd="sng" algn="ctr">
            <a:solidFill>
              <a:srgbClr val="000000"/>
            </a:solidFill>
            <a:prstDash val="solid"/>
            <a:round/>
            <a:headEnd/>
            <a:tailEnd type="arrow"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69656" name="Text Box 24">
            <a:extLst>
              <a:ext uri="{FF2B5EF4-FFF2-40B4-BE49-F238E27FC236}">
                <a16:creationId xmlns:a16="http://schemas.microsoft.com/office/drawing/2014/main" id="{BC45EAEA-D452-656E-423B-D74DF3330BD0}"/>
              </a:ext>
            </a:extLst>
          </p:cNvPr>
          <p:cNvSpPr txBox="1">
            <a:spLocks noChangeArrowheads="1"/>
          </p:cNvSpPr>
          <p:nvPr/>
        </p:nvSpPr>
        <p:spPr bwMode="auto">
          <a:xfrm>
            <a:off x="8855075" y="3168650"/>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000000"/>
                </a:solidFill>
                <a:latin typeface="Times New Roman" panose="02020603050405020304" pitchFamily="18" charset="0"/>
              </a:rPr>
              <a:t>CheB</a:t>
            </a:r>
            <a:endParaRPr lang="en-US" altLang="en-US" sz="1800"/>
          </a:p>
        </p:txBody>
      </p:sp>
      <p:sp>
        <p:nvSpPr>
          <p:cNvPr id="69657" name="Text Box 25">
            <a:extLst>
              <a:ext uri="{FF2B5EF4-FFF2-40B4-BE49-F238E27FC236}">
                <a16:creationId xmlns:a16="http://schemas.microsoft.com/office/drawing/2014/main" id="{EB2A9EF0-1F7D-5383-5171-2BD481B5B1DD}"/>
              </a:ext>
            </a:extLst>
          </p:cNvPr>
          <p:cNvSpPr txBox="1">
            <a:spLocks noChangeArrowheads="1"/>
          </p:cNvSpPr>
          <p:nvPr/>
        </p:nvSpPr>
        <p:spPr bwMode="auto">
          <a:xfrm>
            <a:off x="7997825" y="3168650"/>
            <a:ext cx="8255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000000"/>
                </a:solidFill>
                <a:latin typeface="Times New Roman" panose="02020603050405020304" pitchFamily="18" charset="0"/>
              </a:rPr>
              <a:t>CheB-</a:t>
            </a:r>
            <a:r>
              <a:rPr lang="en-US" altLang="en-US" sz="1600">
                <a:solidFill>
                  <a:srgbClr val="0000FF"/>
                </a:solidFill>
                <a:latin typeface="Times New Roman" panose="02020603050405020304" pitchFamily="18" charset="0"/>
              </a:rPr>
              <a:t>P</a:t>
            </a:r>
            <a:endParaRPr lang="en-US" altLang="en-US" sz="1800"/>
          </a:p>
        </p:txBody>
      </p:sp>
      <p:sp>
        <p:nvSpPr>
          <p:cNvPr id="69658" name="Freeform 26">
            <a:extLst>
              <a:ext uri="{FF2B5EF4-FFF2-40B4-BE49-F238E27FC236}">
                <a16:creationId xmlns:a16="http://schemas.microsoft.com/office/drawing/2014/main" id="{AB034CB7-9BEC-B629-2C0E-6328F360B809}"/>
              </a:ext>
            </a:extLst>
          </p:cNvPr>
          <p:cNvSpPr>
            <a:spLocks/>
          </p:cNvSpPr>
          <p:nvPr/>
        </p:nvSpPr>
        <p:spPr bwMode="auto">
          <a:xfrm flipH="1">
            <a:off x="8121650" y="2882900"/>
            <a:ext cx="800100" cy="342900"/>
          </a:xfrm>
          <a:custGeom>
            <a:avLst/>
            <a:gdLst>
              <a:gd name="T0" fmla="*/ 0 w 1600200"/>
              <a:gd name="T1" fmla="*/ 342900 h 342900"/>
              <a:gd name="T2" fmla="*/ 196 w 1600200"/>
              <a:gd name="T3" fmla="*/ 0 h 342900"/>
              <a:gd name="T4" fmla="*/ 391 w 1600200"/>
              <a:gd name="T5" fmla="*/ 342900 h 342900"/>
              <a:gd name="T6" fmla="*/ 0 60000 65536"/>
              <a:gd name="T7" fmla="*/ 0 60000 65536"/>
              <a:gd name="T8" fmla="*/ 0 60000 65536"/>
            </a:gdLst>
            <a:ahLst/>
            <a:cxnLst>
              <a:cxn ang="T6">
                <a:pos x="T0" y="T1"/>
              </a:cxn>
              <a:cxn ang="T7">
                <a:pos x="T2" y="T3"/>
              </a:cxn>
              <a:cxn ang="T8">
                <a:pos x="T4" y="T5"/>
              </a:cxn>
            </a:cxnLst>
            <a:rect l="0" t="0" r="r" b="b"/>
            <a:pathLst>
              <a:path w="1600200" h="342900">
                <a:moveTo>
                  <a:pt x="0" y="342900"/>
                </a:moveTo>
                <a:cubicBezTo>
                  <a:pt x="266700" y="171450"/>
                  <a:pt x="533400" y="0"/>
                  <a:pt x="800100" y="0"/>
                </a:cubicBezTo>
                <a:cubicBezTo>
                  <a:pt x="1066800" y="0"/>
                  <a:pt x="1333500" y="171450"/>
                  <a:pt x="1600200" y="342900"/>
                </a:cubicBezTo>
              </a:path>
            </a:pathLst>
          </a:custGeom>
          <a:noFill/>
          <a:ln w="22225" cap="flat" cmpd="sng" algn="ctr">
            <a:solidFill>
              <a:srgbClr val="000000"/>
            </a:solidFill>
            <a:prstDash val="solid"/>
            <a:round/>
            <a:headEnd/>
            <a:tailEnd type="arrow"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69659" name="Line 27">
            <a:extLst>
              <a:ext uri="{FF2B5EF4-FFF2-40B4-BE49-F238E27FC236}">
                <a16:creationId xmlns:a16="http://schemas.microsoft.com/office/drawing/2014/main" id="{26E3121D-2D94-C9F6-943D-3B9FBD6B76BF}"/>
              </a:ext>
            </a:extLst>
          </p:cNvPr>
          <p:cNvSpPr>
            <a:spLocks noChangeShapeType="1"/>
          </p:cNvSpPr>
          <p:nvPr/>
        </p:nvSpPr>
        <p:spPr bwMode="auto">
          <a:xfrm rot="5847640" flipV="1">
            <a:off x="10176672" y="3845722"/>
            <a:ext cx="827087" cy="104775"/>
          </a:xfrm>
          <a:prstGeom prst="line">
            <a:avLst/>
          </a:prstGeom>
          <a:noFill/>
          <a:ln w="22225" algn="ctr">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69660" name="Line 28">
            <a:extLst>
              <a:ext uri="{FF2B5EF4-FFF2-40B4-BE49-F238E27FC236}">
                <a16:creationId xmlns:a16="http://schemas.microsoft.com/office/drawing/2014/main" id="{B8B5731B-26E3-2E28-650E-563FC2F22B88}"/>
              </a:ext>
            </a:extLst>
          </p:cNvPr>
          <p:cNvSpPr>
            <a:spLocks noChangeShapeType="1"/>
          </p:cNvSpPr>
          <p:nvPr/>
        </p:nvSpPr>
        <p:spPr bwMode="auto">
          <a:xfrm rot="5847640" flipV="1">
            <a:off x="10429084" y="4793457"/>
            <a:ext cx="328613" cy="38100"/>
          </a:xfrm>
          <a:prstGeom prst="line">
            <a:avLst/>
          </a:prstGeom>
          <a:noFill/>
          <a:ln w="22225" algn="ctr">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69661" name="Text Box 29">
            <a:extLst>
              <a:ext uri="{FF2B5EF4-FFF2-40B4-BE49-F238E27FC236}">
                <a16:creationId xmlns:a16="http://schemas.microsoft.com/office/drawing/2014/main" id="{473F45C1-3FF5-8FE5-99D8-858B4596F07B}"/>
              </a:ext>
            </a:extLst>
          </p:cNvPr>
          <p:cNvSpPr txBox="1">
            <a:spLocks noChangeArrowheads="1"/>
          </p:cNvSpPr>
          <p:nvPr/>
        </p:nvSpPr>
        <p:spPr bwMode="auto">
          <a:xfrm>
            <a:off x="9740900" y="5048250"/>
            <a:ext cx="17018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rgbClr val="000000"/>
                </a:solidFill>
                <a:latin typeface="Times New Roman" panose="02020603050405020304" pitchFamily="18" charset="0"/>
              </a:rPr>
              <a:t>Change in tumbling motion of the cell</a:t>
            </a:r>
            <a:endParaRPr lang="en-US" altLang="en-US" sz="1800"/>
          </a:p>
        </p:txBody>
      </p:sp>
      <p:sp>
        <p:nvSpPr>
          <p:cNvPr id="69662" name="Freeform 30">
            <a:extLst>
              <a:ext uri="{FF2B5EF4-FFF2-40B4-BE49-F238E27FC236}">
                <a16:creationId xmlns:a16="http://schemas.microsoft.com/office/drawing/2014/main" id="{672160BF-FB6E-CA7A-FCD9-81F687CFF906}"/>
              </a:ext>
            </a:extLst>
          </p:cNvPr>
          <p:cNvSpPr>
            <a:spLocks/>
          </p:cNvSpPr>
          <p:nvPr/>
        </p:nvSpPr>
        <p:spPr bwMode="auto">
          <a:xfrm flipV="1">
            <a:off x="8121650" y="3467100"/>
            <a:ext cx="800100" cy="342900"/>
          </a:xfrm>
          <a:custGeom>
            <a:avLst/>
            <a:gdLst>
              <a:gd name="T0" fmla="*/ 0 w 1600200"/>
              <a:gd name="T1" fmla="*/ 342900 h 342900"/>
              <a:gd name="T2" fmla="*/ 196 w 1600200"/>
              <a:gd name="T3" fmla="*/ 0 h 342900"/>
              <a:gd name="T4" fmla="*/ 391 w 1600200"/>
              <a:gd name="T5" fmla="*/ 342900 h 342900"/>
              <a:gd name="T6" fmla="*/ 0 60000 65536"/>
              <a:gd name="T7" fmla="*/ 0 60000 65536"/>
              <a:gd name="T8" fmla="*/ 0 60000 65536"/>
            </a:gdLst>
            <a:ahLst/>
            <a:cxnLst>
              <a:cxn ang="T6">
                <a:pos x="T0" y="T1"/>
              </a:cxn>
              <a:cxn ang="T7">
                <a:pos x="T2" y="T3"/>
              </a:cxn>
              <a:cxn ang="T8">
                <a:pos x="T4" y="T5"/>
              </a:cxn>
            </a:cxnLst>
            <a:rect l="0" t="0" r="r" b="b"/>
            <a:pathLst>
              <a:path w="1600200" h="342900">
                <a:moveTo>
                  <a:pt x="0" y="342900"/>
                </a:moveTo>
                <a:cubicBezTo>
                  <a:pt x="266700" y="171450"/>
                  <a:pt x="533400" y="0"/>
                  <a:pt x="800100" y="0"/>
                </a:cubicBezTo>
                <a:cubicBezTo>
                  <a:pt x="1066800" y="0"/>
                  <a:pt x="1333500" y="171450"/>
                  <a:pt x="1600200" y="342900"/>
                </a:cubicBezTo>
              </a:path>
            </a:pathLst>
          </a:custGeom>
          <a:noFill/>
          <a:ln w="22225" cap="flat" cmpd="sng" algn="ctr">
            <a:solidFill>
              <a:srgbClr val="000000"/>
            </a:solidFill>
            <a:prstDash val="solid"/>
            <a:round/>
            <a:headEnd/>
            <a:tailEnd type="arrow"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69663" name="Freeform 31">
            <a:extLst>
              <a:ext uri="{FF2B5EF4-FFF2-40B4-BE49-F238E27FC236}">
                <a16:creationId xmlns:a16="http://schemas.microsoft.com/office/drawing/2014/main" id="{9DFC9235-B635-3635-D8C1-CA82D8E53213}"/>
              </a:ext>
            </a:extLst>
          </p:cNvPr>
          <p:cNvSpPr>
            <a:spLocks/>
          </p:cNvSpPr>
          <p:nvPr/>
        </p:nvSpPr>
        <p:spPr bwMode="auto">
          <a:xfrm flipH="1" flipV="1">
            <a:off x="9607550" y="3467100"/>
            <a:ext cx="800100" cy="342900"/>
          </a:xfrm>
          <a:custGeom>
            <a:avLst/>
            <a:gdLst>
              <a:gd name="T0" fmla="*/ 0 w 1600200"/>
              <a:gd name="T1" fmla="*/ 342900 h 342900"/>
              <a:gd name="T2" fmla="*/ 196 w 1600200"/>
              <a:gd name="T3" fmla="*/ 0 h 342900"/>
              <a:gd name="T4" fmla="*/ 391 w 1600200"/>
              <a:gd name="T5" fmla="*/ 342900 h 342900"/>
              <a:gd name="T6" fmla="*/ 0 60000 65536"/>
              <a:gd name="T7" fmla="*/ 0 60000 65536"/>
              <a:gd name="T8" fmla="*/ 0 60000 65536"/>
            </a:gdLst>
            <a:ahLst/>
            <a:cxnLst>
              <a:cxn ang="T6">
                <a:pos x="T0" y="T1"/>
              </a:cxn>
              <a:cxn ang="T7">
                <a:pos x="T2" y="T3"/>
              </a:cxn>
              <a:cxn ang="T8">
                <a:pos x="T4" y="T5"/>
              </a:cxn>
            </a:cxnLst>
            <a:rect l="0" t="0" r="r" b="b"/>
            <a:pathLst>
              <a:path w="1600200" h="342900">
                <a:moveTo>
                  <a:pt x="0" y="342900"/>
                </a:moveTo>
                <a:cubicBezTo>
                  <a:pt x="266700" y="171450"/>
                  <a:pt x="533400" y="0"/>
                  <a:pt x="800100" y="0"/>
                </a:cubicBezTo>
                <a:cubicBezTo>
                  <a:pt x="1066800" y="0"/>
                  <a:pt x="1333500" y="171450"/>
                  <a:pt x="1600200" y="342900"/>
                </a:cubicBezTo>
              </a:path>
            </a:pathLst>
          </a:custGeom>
          <a:noFill/>
          <a:ln w="22225" cap="flat" cmpd="sng" algn="ctr">
            <a:solidFill>
              <a:srgbClr val="000000"/>
            </a:solidFill>
            <a:prstDash val="solid"/>
            <a:round/>
            <a:headEnd/>
            <a:tailEnd type="arrow"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40991" name="Text Box 32">
            <a:extLst>
              <a:ext uri="{FF2B5EF4-FFF2-40B4-BE49-F238E27FC236}">
                <a16:creationId xmlns:a16="http://schemas.microsoft.com/office/drawing/2014/main" id="{F656623C-9B63-B01B-B0D3-CF0F38729F7F}"/>
              </a:ext>
            </a:extLst>
          </p:cNvPr>
          <p:cNvSpPr txBox="1">
            <a:spLocks noChangeArrowheads="1"/>
          </p:cNvSpPr>
          <p:nvPr/>
        </p:nvSpPr>
        <p:spPr bwMode="auto">
          <a:xfrm>
            <a:off x="7264400" y="1765300"/>
            <a:ext cx="7302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000000"/>
                </a:solidFill>
                <a:latin typeface="Times New Roman" panose="02020603050405020304" pitchFamily="18" charset="0"/>
              </a:rPr>
              <a:t>CheW</a:t>
            </a:r>
            <a:endParaRPr lang="en-US" altLang="en-US" sz="1600"/>
          </a:p>
        </p:txBody>
      </p:sp>
      <p:sp>
        <p:nvSpPr>
          <p:cNvPr id="69665" name="Text Box 33">
            <a:extLst>
              <a:ext uri="{FF2B5EF4-FFF2-40B4-BE49-F238E27FC236}">
                <a16:creationId xmlns:a16="http://schemas.microsoft.com/office/drawing/2014/main" id="{BD9E4BB1-980E-ED07-8AC4-1088C92C2C61}"/>
              </a:ext>
            </a:extLst>
          </p:cNvPr>
          <p:cNvSpPr txBox="1">
            <a:spLocks noChangeArrowheads="1"/>
          </p:cNvSpPr>
          <p:nvPr/>
        </p:nvSpPr>
        <p:spPr bwMode="auto">
          <a:xfrm>
            <a:off x="9664700" y="3784600"/>
            <a:ext cx="730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a:solidFill>
                  <a:srgbClr val="000000"/>
                </a:solidFill>
                <a:latin typeface="Times New Roman" panose="02020603050405020304" pitchFamily="18" charset="0"/>
              </a:rPr>
              <a:t>CheZ?</a:t>
            </a:r>
            <a:endParaRPr lang="en-US" altLang="en-US" sz="1800"/>
          </a:p>
        </p:txBody>
      </p:sp>
      <p:sp>
        <p:nvSpPr>
          <p:cNvPr id="69667" name="Text Box 35">
            <a:extLst>
              <a:ext uri="{FF2B5EF4-FFF2-40B4-BE49-F238E27FC236}">
                <a16:creationId xmlns:a16="http://schemas.microsoft.com/office/drawing/2014/main" id="{980A333C-AE51-D7AE-2476-228100D78C4E}"/>
              </a:ext>
            </a:extLst>
          </p:cNvPr>
          <p:cNvSpPr txBox="1">
            <a:spLocks noChangeArrowheads="1"/>
          </p:cNvSpPr>
          <p:nvPr/>
        </p:nvSpPr>
        <p:spPr bwMode="auto">
          <a:xfrm>
            <a:off x="5816600" y="2438400"/>
            <a:ext cx="6096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000000"/>
                </a:solidFill>
                <a:latin typeface="Times New Roman" panose="02020603050405020304" pitchFamily="18" charset="0"/>
              </a:rPr>
              <a:t>CheR</a:t>
            </a:r>
            <a:endParaRPr lang="en-US" altLang="en-US" sz="1600"/>
          </a:p>
        </p:txBody>
      </p:sp>
      <p:sp>
        <p:nvSpPr>
          <p:cNvPr id="69668" name="Freeform 36">
            <a:extLst>
              <a:ext uri="{FF2B5EF4-FFF2-40B4-BE49-F238E27FC236}">
                <a16:creationId xmlns:a16="http://schemas.microsoft.com/office/drawing/2014/main" id="{3E63D355-5482-A570-DD80-F72DE7F5955D}"/>
              </a:ext>
            </a:extLst>
          </p:cNvPr>
          <p:cNvSpPr>
            <a:spLocks/>
          </p:cNvSpPr>
          <p:nvPr/>
        </p:nvSpPr>
        <p:spPr bwMode="auto">
          <a:xfrm>
            <a:off x="6248403" y="1430341"/>
            <a:ext cx="1495425" cy="1030287"/>
          </a:xfrm>
          <a:custGeom>
            <a:avLst/>
            <a:gdLst>
              <a:gd name="T0" fmla="*/ 0 w 942"/>
              <a:gd name="T1" fmla="*/ 2147483646 h 649"/>
              <a:gd name="T2" fmla="*/ 2147483646 w 942"/>
              <a:gd name="T3" fmla="*/ 2147483646 h 649"/>
              <a:gd name="T4" fmla="*/ 2147483646 w 942"/>
              <a:gd name="T5" fmla="*/ 2147483646 h 649"/>
              <a:gd name="T6" fmla="*/ 2147483646 w 942"/>
              <a:gd name="T7" fmla="*/ 0 h 6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42" h="649">
                <a:moveTo>
                  <a:pt x="0" y="649"/>
                </a:moveTo>
                <a:cubicBezTo>
                  <a:pt x="29" y="600"/>
                  <a:pt x="93" y="435"/>
                  <a:pt x="174" y="356"/>
                </a:cubicBezTo>
                <a:cubicBezTo>
                  <a:pt x="255" y="277"/>
                  <a:pt x="357" y="232"/>
                  <a:pt x="485" y="173"/>
                </a:cubicBezTo>
                <a:cubicBezTo>
                  <a:pt x="613" y="114"/>
                  <a:pt x="847" y="36"/>
                  <a:pt x="942" y="0"/>
                </a:cubicBezTo>
              </a:path>
            </a:pathLst>
          </a:custGeom>
          <a:noFill/>
          <a:ln w="22225" cap="flat" cmpd="sng" algn="ctr">
            <a:solidFill>
              <a:srgbClr val="000000"/>
            </a:solidFill>
            <a:prstDash val="solid"/>
            <a:round/>
            <a:headEnd/>
            <a:tailEnd type="arrow"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grpSp>
        <p:nvGrpSpPr>
          <p:cNvPr id="69669" name="Group 37">
            <a:extLst>
              <a:ext uri="{FF2B5EF4-FFF2-40B4-BE49-F238E27FC236}">
                <a16:creationId xmlns:a16="http://schemas.microsoft.com/office/drawing/2014/main" id="{FDD20E26-F5D9-3FA5-B9C8-BEC18CC2A9BC}"/>
              </a:ext>
            </a:extLst>
          </p:cNvPr>
          <p:cNvGrpSpPr>
            <a:grpSpLocks/>
          </p:cNvGrpSpPr>
          <p:nvPr/>
        </p:nvGrpSpPr>
        <p:grpSpPr bwMode="auto">
          <a:xfrm>
            <a:off x="8178800" y="1828800"/>
            <a:ext cx="3124200" cy="838200"/>
            <a:chOff x="3264" y="1440"/>
            <a:chExt cx="1968" cy="528"/>
          </a:xfrm>
        </p:grpSpPr>
        <p:sp>
          <p:nvSpPr>
            <p:cNvPr id="40999" name="Rectangle 38">
              <a:extLst>
                <a:ext uri="{FF2B5EF4-FFF2-40B4-BE49-F238E27FC236}">
                  <a16:creationId xmlns:a16="http://schemas.microsoft.com/office/drawing/2014/main" id="{10BB9A13-B613-3B6C-5A62-CB026DB70C18}"/>
                </a:ext>
              </a:extLst>
            </p:cNvPr>
            <p:cNvSpPr>
              <a:spLocks noChangeArrowheads="1"/>
            </p:cNvSpPr>
            <p:nvPr/>
          </p:nvSpPr>
          <p:spPr bwMode="auto">
            <a:xfrm>
              <a:off x="3360" y="1440"/>
              <a:ext cx="1872" cy="52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000" name="Rectangle 39">
              <a:extLst>
                <a:ext uri="{FF2B5EF4-FFF2-40B4-BE49-F238E27FC236}">
                  <a16:creationId xmlns:a16="http://schemas.microsoft.com/office/drawing/2014/main" id="{71894D84-A1BF-F70C-6B2E-B8840D30BD19}"/>
                </a:ext>
              </a:extLst>
            </p:cNvPr>
            <p:cNvSpPr>
              <a:spLocks noChangeArrowheads="1"/>
            </p:cNvSpPr>
            <p:nvPr/>
          </p:nvSpPr>
          <p:spPr bwMode="auto">
            <a:xfrm>
              <a:off x="3264" y="1632"/>
              <a:ext cx="192"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sp>
        <p:nvSpPr>
          <p:cNvPr id="69672" name="Freeform 40">
            <a:extLst>
              <a:ext uri="{FF2B5EF4-FFF2-40B4-BE49-F238E27FC236}">
                <a16:creationId xmlns:a16="http://schemas.microsoft.com/office/drawing/2014/main" id="{CB27A920-C6DE-8F0C-79E8-F323707B9EC7}"/>
              </a:ext>
            </a:extLst>
          </p:cNvPr>
          <p:cNvSpPr>
            <a:spLocks/>
          </p:cNvSpPr>
          <p:nvPr/>
        </p:nvSpPr>
        <p:spPr bwMode="auto">
          <a:xfrm>
            <a:off x="6807200" y="1487488"/>
            <a:ext cx="1143000" cy="1865312"/>
          </a:xfrm>
          <a:custGeom>
            <a:avLst/>
            <a:gdLst>
              <a:gd name="T0" fmla="*/ 2147483646 w 1087"/>
              <a:gd name="T1" fmla="*/ 2147483646 h 1175"/>
              <a:gd name="T2" fmla="*/ 2147483646 w 1087"/>
              <a:gd name="T3" fmla="*/ 2147483646 h 1175"/>
              <a:gd name="T4" fmla="*/ 2147483646 w 1087"/>
              <a:gd name="T5" fmla="*/ 2147483646 h 1175"/>
              <a:gd name="T6" fmla="*/ 2147483646 w 1087"/>
              <a:gd name="T7" fmla="*/ 0 h 11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7" h="1175">
                <a:moveTo>
                  <a:pt x="1087" y="1175"/>
                </a:moveTo>
                <a:cubicBezTo>
                  <a:pt x="735" y="1103"/>
                  <a:pt x="383" y="1031"/>
                  <a:pt x="223" y="887"/>
                </a:cubicBezTo>
                <a:cubicBezTo>
                  <a:pt x="63" y="743"/>
                  <a:pt x="0" y="459"/>
                  <a:pt x="127" y="311"/>
                </a:cubicBezTo>
                <a:cubicBezTo>
                  <a:pt x="254" y="163"/>
                  <a:pt x="805" y="65"/>
                  <a:pt x="984" y="0"/>
                </a:cubicBezTo>
              </a:path>
            </a:pathLst>
          </a:custGeom>
          <a:noFill/>
          <a:ln w="19050">
            <a:solidFill>
              <a:schemeClr val="tx1"/>
            </a:solidFill>
            <a:round/>
            <a:headEn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97" name="Text Box 41">
            <a:extLst>
              <a:ext uri="{FF2B5EF4-FFF2-40B4-BE49-F238E27FC236}">
                <a16:creationId xmlns:a16="http://schemas.microsoft.com/office/drawing/2014/main" id="{AE1DE267-2FE6-217A-1072-A464520D7D14}"/>
              </a:ext>
            </a:extLst>
          </p:cNvPr>
          <p:cNvSpPr txBox="1">
            <a:spLocks noChangeArrowheads="1"/>
          </p:cNvSpPr>
          <p:nvPr/>
        </p:nvSpPr>
        <p:spPr bwMode="auto">
          <a:xfrm>
            <a:off x="9093200" y="228600"/>
            <a:ext cx="1828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i="1">
                <a:latin typeface="Times New Roman" panose="02020603050405020304" pitchFamily="18" charset="0"/>
              </a:rPr>
              <a:t>Harmful light</a:t>
            </a:r>
          </a:p>
        </p:txBody>
      </p:sp>
      <p:sp>
        <p:nvSpPr>
          <p:cNvPr id="40998" name="Text Box 41">
            <a:extLst>
              <a:ext uri="{FF2B5EF4-FFF2-40B4-BE49-F238E27FC236}">
                <a16:creationId xmlns:a16="http://schemas.microsoft.com/office/drawing/2014/main" id="{445B5076-BD63-C3F7-85A0-C60A74ACA014}"/>
              </a:ext>
            </a:extLst>
          </p:cNvPr>
          <p:cNvSpPr txBox="1">
            <a:spLocks noChangeArrowheads="1"/>
          </p:cNvSpPr>
          <p:nvPr/>
        </p:nvSpPr>
        <p:spPr bwMode="auto">
          <a:xfrm>
            <a:off x="3987800" y="1295400"/>
            <a:ext cx="1828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i="1">
                <a:latin typeface="Times New Roman" panose="02020603050405020304" pitchFamily="18" charset="0"/>
              </a:rPr>
              <a:t>Cell Membrane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nodeType="clickEffect">
                                  <p:stCondLst>
                                    <p:cond delay="0"/>
                                  </p:stCondLst>
                                  <p:childTnLst>
                                    <p:animEffect transition="out" filter="wipe(left)">
                                      <p:cBhvr>
                                        <p:cTn id="6" dur="500"/>
                                        <p:tgtEl>
                                          <p:spTgt spid="69669"/>
                                        </p:tgtEl>
                                      </p:cBhvr>
                                    </p:animEffect>
                                    <p:set>
                                      <p:cBhvr>
                                        <p:cTn id="7" dur="1" fill="hold">
                                          <p:stCondLst>
                                            <p:cond delay="499"/>
                                          </p:stCondLst>
                                        </p:cTn>
                                        <p:tgtEl>
                                          <p:spTgt spid="69669"/>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69649"/>
                                        </p:tgtEl>
                                        <p:attrNameLst>
                                          <p:attrName>style.visibility</p:attrName>
                                        </p:attrNameLst>
                                      </p:cBhvr>
                                      <p:to>
                                        <p:strVal val="visible"/>
                                      </p:to>
                                    </p:set>
                                    <p:animEffect transition="in" filter="wipe(right)">
                                      <p:cBhvr>
                                        <p:cTn id="12" dur="500"/>
                                        <p:tgtEl>
                                          <p:spTgt spid="69649"/>
                                        </p:tgtEl>
                                      </p:cBhvr>
                                    </p:animEffect>
                                  </p:childTnLst>
                                </p:cTn>
                              </p:par>
                            </p:childTnLst>
                          </p:cTn>
                        </p:par>
                        <p:par>
                          <p:cTn id="13" fill="hold" nodeType="afterGroup">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69653"/>
                                        </p:tgtEl>
                                        <p:attrNameLst>
                                          <p:attrName>style.visibility</p:attrName>
                                        </p:attrNameLst>
                                      </p:cBhvr>
                                      <p:to>
                                        <p:strVal val="visible"/>
                                      </p:to>
                                    </p:set>
                                  </p:childTnLst>
                                </p:cTn>
                              </p:par>
                            </p:childTnLst>
                          </p:cTn>
                        </p:par>
                        <p:par>
                          <p:cTn id="16" fill="hold" nodeType="afterGroup">
                            <p:stCondLst>
                              <p:cond delay="500"/>
                            </p:stCondLst>
                            <p:childTnLst>
                              <p:par>
                                <p:cTn id="17" presetID="22" presetClass="entr" presetSubtype="8" fill="hold" nodeType="afterEffect">
                                  <p:stCondLst>
                                    <p:cond delay="0"/>
                                  </p:stCondLst>
                                  <p:childTnLst>
                                    <p:set>
                                      <p:cBhvr>
                                        <p:cTn id="18" dur="1" fill="hold">
                                          <p:stCondLst>
                                            <p:cond delay="0"/>
                                          </p:stCondLst>
                                        </p:cTn>
                                        <p:tgtEl>
                                          <p:spTgt spid="69655"/>
                                        </p:tgtEl>
                                        <p:attrNameLst>
                                          <p:attrName>style.visibility</p:attrName>
                                        </p:attrNameLst>
                                      </p:cBhvr>
                                      <p:to>
                                        <p:strVal val="visible"/>
                                      </p:to>
                                    </p:set>
                                    <p:animEffect transition="in" filter="wipe(left)">
                                      <p:cBhvr>
                                        <p:cTn id="19" dur="500"/>
                                        <p:tgtEl>
                                          <p:spTgt spid="69655"/>
                                        </p:tgtEl>
                                      </p:cBhvr>
                                    </p:animEffect>
                                  </p:childTnLst>
                                </p:cTn>
                              </p:par>
                            </p:childTnLst>
                          </p:cTn>
                        </p:par>
                        <p:par>
                          <p:cTn id="20" fill="hold" nodeType="afterGroup">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6965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69659"/>
                                        </p:tgtEl>
                                        <p:attrNameLst>
                                          <p:attrName>style.visibility</p:attrName>
                                        </p:attrNameLst>
                                      </p:cBhvr>
                                      <p:to>
                                        <p:strVal val="visible"/>
                                      </p:to>
                                    </p:set>
                                    <p:animEffect transition="in" filter="wipe(up)">
                                      <p:cBhvr>
                                        <p:cTn id="27" dur="500"/>
                                        <p:tgtEl>
                                          <p:spTgt spid="69659"/>
                                        </p:tgtEl>
                                      </p:cBhvr>
                                    </p:animEffect>
                                  </p:childTnLst>
                                </p:cTn>
                              </p:par>
                            </p:childTnLst>
                          </p:cTn>
                        </p:par>
                        <p:par>
                          <p:cTn id="28" fill="hold" nodeType="afterGroup">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6964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nodeType="clickEffect">
                                  <p:stCondLst>
                                    <p:cond delay="0"/>
                                  </p:stCondLst>
                                  <p:childTnLst>
                                    <p:set>
                                      <p:cBhvr>
                                        <p:cTn id="34" dur="1" fill="hold">
                                          <p:stCondLst>
                                            <p:cond delay="0"/>
                                          </p:stCondLst>
                                        </p:cTn>
                                        <p:tgtEl>
                                          <p:spTgt spid="69660"/>
                                        </p:tgtEl>
                                        <p:attrNameLst>
                                          <p:attrName>style.visibility</p:attrName>
                                        </p:attrNameLst>
                                      </p:cBhvr>
                                      <p:to>
                                        <p:strVal val="visible"/>
                                      </p:to>
                                    </p:set>
                                    <p:animEffect transition="in" filter="wipe(up)">
                                      <p:cBhvr>
                                        <p:cTn id="35" dur="500"/>
                                        <p:tgtEl>
                                          <p:spTgt spid="69660"/>
                                        </p:tgtEl>
                                      </p:cBhvr>
                                    </p:animEffect>
                                  </p:childTnLst>
                                </p:cTn>
                              </p:par>
                            </p:childTnLst>
                          </p:cTn>
                        </p:par>
                        <p:par>
                          <p:cTn id="36" fill="hold" nodeType="afterGroup">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6966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2" fill="hold" nodeType="clickEffect">
                                  <p:stCondLst>
                                    <p:cond delay="0"/>
                                  </p:stCondLst>
                                  <p:childTnLst>
                                    <p:set>
                                      <p:cBhvr>
                                        <p:cTn id="42" dur="1" fill="hold">
                                          <p:stCondLst>
                                            <p:cond delay="0"/>
                                          </p:stCondLst>
                                        </p:cTn>
                                        <p:tgtEl>
                                          <p:spTgt spid="69663"/>
                                        </p:tgtEl>
                                        <p:attrNameLst>
                                          <p:attrName>style.visibility</p:attrName>
                                        </p:attrNameLst>
                                      </p:cBhvr>
                                      <p:to>
                                        <p:strVal val="visible"/>
                                      </p:to>
                                    </p:set>
                                    <p:animEffect transition="in" filter="wipe(right)">
                                      <p:cBhvr>
                                        <p:cTn id="43" dur="500"/>
                                        <p:tgtEl>
                                          <p:spTgt spid="69663"/>
                                        </p:tgtEl>
                                      </p:cBhvr>
                                    </p:animEffect>
                                  </p:childTnLst>
                                </p:cTn>
                              </p:par>
                            </p:childTnLst>
                          </p:cTn>
                        </p:par>
                        <p:par>
                          <p:cTn id="44" fill="hold" nodeType="afterGroup">
                            <p:stCondLst>
                              <p:cond delay="500"/>
                            </p:stCondLst>
                            <p:childTnLst>
                              <p:par>
                                <p:cTn id="45" presetID="1" presetClass="entr" presetSubtype="0" fill="hold" grpId="0" nodeType="afterEffect">
                                  <p:stCondLst>
                                    <p:cond delay="0"/>
                                  </p:stCondLst>
                                  <p:childTnLst>
                                    <p:set>
                                      <p:cBhvr>
                                        <p:cTn id="46" dur="1" fill="hold">
                                          <p:stCondLst>
                                            <p:cond delay="0"/>
                                          </p:stCondLst>
                                        </p:cTn>
                                        <p:tgtEl>
                                          <p:spTgt spid="6966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9656"/>
                                        </p:tgtEl>
                                        <p:attrNameLst>
                                          <p:attrName>style.visibility</p:attrName>
                                        </p:attrNameLst>
                                      </p:cBhvr>
                                      <p:to>
                                        <p:strVal val="visible"/>
                                      </p:to>
                                    </p:set>
                                  </p:childTnLst>
                                </p:cTn>
                              </p:par>
                            </p:childTnLst>
                          </p:cTn>
                        </p:par>
                        <p:par>
                          <p:cTn id="51" fill="hold" nodeType="afterGroup">
                            <p:stCondLst>
                              <p:cond delay="0"/>
                            </p:stCondLst>
                            <p:childTnLst>
                              <p:par>
                                <p:cTn id="52" presetID="22" presetClass="entr" presetSubtype="2" fill="hold" nodeType="afterEffect">
                                  <p:stCondLst>
                                    <p:cond delay="0"/>
                                  </p:stCondLst>
                                  <p:childTnLst>
                                    <p:set>
                                      <p:cBhvr>
                                        <p:cTn id="53" dur="1" fill="hold">
                                          <p:stCondLst>
                                            <p:cond delay="0"/>
                                          </p:stCondLst>
                                        </p:cTn>
                                        <p:tgtEl>
                                          <p:spTgt spid="69658"/>
                                        </p:tgtEl>
                                        <p:attrNameLst>
                                          <p:attrName>style.visibility</p:attrName>
                                        </p:attrNameLst>
                                      </p:cBhvr>
                                      <p:to>
                                        <p:strVal val="visible"/>
                                      </p:to>
                                    </p:set>
                                    <p:animEffect transition="in" filter="wipe(right)">
                                      <p:cBhvr>
                                        <p:cTn id="54" dur="500"/>
                                        <p:tgtEl>
                                          <p:spTgt spid="69658"/>
                                        </p:tgtEl>
                                      </p:cBhvr>
                                    </p:animEffect>
                                  </p:childTnLst>
                                </p:cTn>
                              </p:par>
                            </p:childTnLst>
                          </p:cTn>
                        </p:par>
                        <p:par>
                          <p:cTn id="55" fill="hold" nodeType="afterGroup">
                            <p:stCondLst>
                              <p:cond delay="500"/>
                            </p:stCondLst>
                            <p:childTnLst>
                              <p:par>
                                <p:cTn id="56" presetID="1" presetClass="entr" presetSubtype="0" fill="hold" grpId="0" nodeType="afterEffect">
                                  <p:stCondLst>
                                    <p:cond delay="0"/>
                                  </p:stCondLst>
                                  <p:childTnLst>
                                    <p:set>
                                      <p:cBhvr>
                                        <p:cTn id="57" dur="1" fill="hold">
                                          <p:stCondLst>
                                            <p:cond delay="0"/>
                                          </p:stCondLst>
                                        </p:cTn>
                                        <p:tgtEl>
                                          <p:spTgt spid="69657"/>
                                        </p:tgtEl>
                                        <p:attrNameLst>
                                          <p:attrName>style.visibility</p:attrName>
                                        </p:attrNameLst>
                                      </p:cBhvr>
                                      <p:to>
                                        <p:strVal val="visible"/>
                                      </p:to>
                                    </p:set>
                                  </p:childTnLst>
                                </p:cTn>
                              </p:par>
                            </p:childTnLst>
                          </p:cTn>
                        </p:par>
                        <p:par>
                          <p:cTn id="58" fill="hold" nodeType="afterGroup">
                            <p:stCondLst>
                              <p:cond delay="500"/>
                            </p:stCondLst>
                            <p:childTnLst>
                              <p:par>
                                <p:cTn id="59" presetID="22" presetClass="entr" presetSubtype="8" fill="hold" nodeType="afterEffect">
                                  <p:stCondLst>
                                    <p:cond delay="0"/>
                                  </p:stCondLst>
                                  <p:childTnLst>
                                    <p:set>
                                      <p:cBhvr>
                                        <p:cTn id="60" dur="1" fill="hold">
                                          <p:stCondLst>
                                            <p:cond delay="0"/>
                                          </p:stCondLst>
                                        </p:cTn>
                                        <p:tgtEl>
                                          <p:spTgt spid="69662"/>
                                        </p:tgtEl>
                                        <p:attrNameLst>
                                          <p:attrName>style.visibility</p:attrName>
                                        </p:attrNameLst>
                                      </p:cBhvr>
                                      <p:to>
                                        <p:strVal val="visible"/>
                                      </p:to>
                                    </p:set>
                                    <p:animEffect transition="in" filter="wipe(left)">
                                      <p:cBhvr>
                                        <p:cTn id="61" dur="500"/>
                                        <p:tgtEl>
                                          <p:spTgt spid="69662"/>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4" fill="hold" nodeType="clickEffect">
                                  <p:stCondLst>
                                    <p:cond delay="0"/>
                                  </p:stCondLst>
                                  <p:childTnLst>
                                    <p:set>
                                      <p:cBhvr>
                                        <p:cTn id="65" dur="1" fill="hold">
                                          <p:stCondLst>
                                            <p:cond delay="0"/>
                                          </p:stCondLst>
                                        </p:cTn>
                                        <p:tgtEl>
                                          <p:spTgt spid="69672"/>
                                        </p:tgtEl>
                                        <p:attrNameLst>
                                          <p:attrName>style.visibility</p:attrName>
                                        </p:attrNameLst>
                                      </p:cBhvr>
                                      <p:to>
                                        <p:strVal val="visible"/>
                                      </p:to>
                                    </p:set>
                                    <p:animEffect transition="in" filter="wipe(down)">
                                      <p:cBhvr>
                                        <p:cTn id="66" dur="500"/>
                                        <p:tgtEl>
                                          <p:spTgt spid="69672"/>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9667"/>
                                        </p:tgtEl>
                                        <p:attrNameLst>
                                          <p:attrName>style.visibility</p:attrName>
                                        </p:attrNameLst>
                                      </p:cBhvr>
                                      <p:to>
                                        <p:strVal val="visible"/>
                                      </p:to>
                                    </p:set>
                                  </p:childTnLst>
                                </p:cTn>
                              </p:par>
                            </p:childTnLst>
                          </p:cTn>
                        </p:par>
                        <p:par>
                          <p:cTn id="71" fill="hold" nodeType="afterGroup">
                            <p:stCondLst>
                              <p:cond delay="0"/>
                            </p:stCondLst>
                            <p:childTnLst>
                              <p:par>
                                <p:cTn id="72" presetID="22" presetClass="entr" presetSubtype="8" fill="hold" nodeType="afterEffect">
                                  <p:stCondLst>
                                    <p:cond delay="0"/>
                                  </p:stCondLst>
                                  <p:childTnLst>
                                    <p:set>
                                      <p:cBhvr>
                                        <p:cTn id="73" dur="1" fill="hold">
                                          <p:stCondLst>
                                            <p:cond delay="0"/>
                                          </p:stCondLst>
                                        </p:cTn>
                                        <p:tgtEl>
                                          <p:spTgt spid="69668"/>
                                        </p:tgtEl>
                                        <p:attrNameLst>
                                          <p:attrName>style.visibility</p:attrName>
                                        </p:attrNameLst>
                                      </p:cBhvr>
                                      <p:to>
                                        <p:strVal val="visible"/>
                                      </p:to>
                                    </p:set>
                                    <p:animEffect transition="in" filter="wipe(left)">
                                      <p:cBhvr>
                                        <p:cTn id="74" dur="500"/>
                                        <p:tgtEl>
                                          <p:spTgt spid="69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6" grpId="0"/>
      <p:bldP spid="69653" grpId="0"/>
      <p:bldP spid="69654" grpId="0"/>
      <p:bldP spid="69656" grpId="0"/>
      <p:bldP spid="69657" grpId="0"/>
      <p:bldP spid="69661" grpId="0"/>
      <p:bldP spid="69665" grpId="0"/>
      <p:bldP spid="6966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a:extLst>
              <a:ext uri="{FF2B5EF4-FFF2-40B4-BE49-F238E27FC236}">
                <a16:creationId xmlns:a16="http://schemas.microsoft.com/office/drawing/2014/main" id="{F05FE778-2167-A49C-CA21-C657CE99D1F6}"/>
              </a:ext>
            </a:extLst>
          </p:cNvPr>
          <p:cNvSpPr>
            <a:spLocks noChangeArrowheads="1"/>
          </p:cNvSpPr>
          <p:nvPr/>
        </p:nvSpPr>
        <p:spPr bwMode="auto">
          <a:xfrm>
            <a:off x="0" y="0"/>
            <a:ext cx="5638800"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0" dirty="0">
              <a:latin typeface="Trebuchet MS" panose="020B0703020202090204" pitchFamily="34" charset="0"/>
            </a:endParaRPr>
          </a:p>
        </p:txBody>
      </p:sp>
      <p:sp>
        <p:nvSpPr>
          <p:cNvPr id="71683" name="Text Box 3">
            <a:extLst>
              <a:ext uri="{FF2B5EF4-FFF2-40B4-BE49-F238E27FC236}">
                <a16:creationId xmlns:a16="http://schemas.microsoft.com/office/drawing/2014/main" id="{716FDDD3-C019-52F5-06B7-F1D322F96EA8}"/>
              </a:ext>
            </a:extLst>
          </p:cNvPr>
          <p:cNvSpPr txBox="1">
            <a:spLocks noChangeArrowheads="1"/>
          </p:cNvSpPr>
          <p:nvPr/>
        </p:nvSpPr>
        <p:spPr bwMode="auto">
          <a:xfrm>
            <a:off x="152400" y="287338"/>
            <a:ext cx="5410200" cy="5591274"/>
          </a:xfrm>
          <a:prstGeom prst="rect">
            <a:avLst/>
          </a:prstGeom>
          <a:solidFill>
            <a:schemeClr val="tx1"/>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840"/>
              </a:spcBef>
              <a:buFontTx/>
              <a:buNone/>
            </a:pPr>
            <a:r>
              <a:rPr lang="en-US" altLang="en-US" sz="3600" b="0" dirty="0">
                <a:solidFill>
                  <a:schemeClr val="bg1"/>
                </a:solidFill>
                <a:latin typeface="Trebuchet MS" panose="020B0703020202090204" pitchFamily="34" charset="0"/>
              </a:rPr>
              <a:t>In Addition…</a:t>
            </a:r>
          </a:p>
          <a:p>
            <a:pPr eaLnBrk="1" hangingPunct="1">
              <a:spcBef>
                <a:spcPts val="840"/>
              </a:spcBef>
            </a:pPr>
            <a:r>
              <a:rPr lang="en-US" altLang="en-US" sz="3600" b="0" dirty="0">
                <a:solidFill>
                  <a:schemeClr val="bg1"/>
                </a:solidFill>
                <a:latin typeface="Trebuchet MS" panose="020B0703020202090204" pitchFamily="34" charset="0"/>
              </a:rPr>
              <a:t>Reset the system</a:t>
            </a:r>
          </a:p>
          <a:p>
            <a:pPr eaLnBrk="1" hangingPunct="1">
              <a:spcBef>
                <a:spcPts val="840"/>
              </a:spcBef>
            </a:pPr>
            <a:r>
              <a:rPr lang="en-US" altLang="en-US" sz="3600" b="0" dirty="0">
                <a:solidFill>
                  <a:schemeClr val="bg1"/>
                </a:solidFill>
                <a:latin typeface="Trebuchet MS" panose="020B0703020202090204" pitchFamily="34" charset="0"/>
              </a:rPr>
              <a:t>Integrate all signals</a:t>
            </a:r>
          </a:p>
          <a:p>
            <a:pPr eaLnBrk="1" hangingPunct="1">
              <a:spcBef>
                <a:spcPts val="840"/>
              </a:spcBef>
            </a:pPr>
            <a:r>
              <a:rPr lang="en-US" altLang="en-US" sz="3600" b="0" dirty="0">
                <a:solidFill>
                  <a:schemeClr val="bg1"/>
                </a:solidFill>
                <a:latin typeface="Trebuchet MS" panose="020B0703020202090204" pitchFamily="34" charset="0"/>
              </a:rPr>
              <a:t>Proteins must target correct molecules</a:t>
            </a:r>
          </a:p>
          <a:p>
            <a:pPr eaLnBrk="1" hangingPunct="1">
              <a:spcBef>
                <a:spcPts val="840"/>
              </a:spcBef>
            </a:pPr>
            <a:r>
              <a:rPr lang="en-US" altLang="en-US" sz="3600" b="0" dirty="0">
                <a:solidFill>
                  <a:schemeClr val="bg1"/>
                </a:solidFill>
                <a:latin typeface="Trebuchet MS" panose="020B0703020202090204" pitchFamily="34" charset="0"/>
              </a:rPr>
              <a:t>Proteins must be in right location</a:t>
            </a:r>
          </a:p>
          <a:p>
            <a:pPr eaLnBrk="1" hangingPunct="1">
              <a:spcBef>
                <a:spcPts val="840"/>
              </a:spcBef>
            </a:pPr>
            <a:r>
              <a:rPr lang="en-US" altLang="en-US" sz="3600" b="0" dirty="0">
                <a:solidFill>
                  <a:schemeClr val="bg1"/>
                </a:solidFill>
                <a:latin typeface="Trebuchet MS" panose="020B0703020202090204" pitchFamily="34" charset="0"/>
              </a:rPr>
              <a:t>All proteins must be present</a:t>
            </a:r>
          </a:p>
        </p:txBody>
      </p:sp>
      <p:pic>
        <p:nvPicPr>
          <p:cNvPr id="41989" name="Picture 11" descr="Picture2">
            <a:extLst>
              <a:ext uri="{FF2B5EF4-FFF2-40B4-BE49-F238E27FC236}">
                <a16:creationId xmlns:a16="http://schemas.microsoft.com/office/drawing/2014/main" id="{D13E715E-F1A2-A0CB-2765-8E0EF466AC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5556" y="228600"/>
            <a:ext cx="6262101" cy="51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1683">
                                            <p:bg/>
                                          </p:spTgt>
                                        </p:tgtEl>
                                        <p:attrNameLst>
                                          <p:attrName>style.visibility</p:attrName>
                                        </p:attrNameLst>
                                      </p:cBhvr>
                                      <p:to>
                                        <p:strVal val="visible"/>
                                      </p:to>
                                    </p:set>
                                    <p:animEffect transition="in" filter="wipe(down)">
                                      <p:cBhvr>
                                        <p:cTn id="7" dur="500"/>
                                        <p:tgtEl>
                                          <p:spTgt spid="7168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1683">
                                            <p:txEl>
                                              <p:pRg st="0" end="0"/>
                                            </p:txEl>
                                          </p:spTgt>
                                        </p:tgtEl>
                                        <p:attrNameLst>
                                          <p:attrName>style.visibility</p:attrName>
                                        </p:attrNameLst>
                                      </p:cBhvr>
                                      <p:to>
                                        <p:strVal val="visible"/>
                                      </p:to>
                                    </p:set>
                                    <p:animEffect transition="in" filter="wipe(down)">
                                      <p:cBhvr>
                                        <p:cTn id="10" dur="500"/>
                                        <p:tgtEl>
                                          <p:spTgt spid="7168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1683">
                                            <p:txEl>
                                              <p:pRg st="1" end="1"/>
                                            </p:txEl>
                                          </p:spTgt>
                                        </p:tgtEl>
                                        <p:attrNameLst>
                                          <p:attrName>style.visibility</p:attrName>
                                        </p:attrNameLst>
                                      </p:cBhvr>
                                      <p:to>
                                        <p:strVal val="visible"/>
                                      </p:to>
                                    </p:set>
                                    <p:animEffect transition="in" filter="wipe(down)">
                                      <p:cBhvr>
                                        <p:cTn id="15" dur="500"/>
                                        <p:tgtEl>
                                          <p:spTgt spid="7168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1683">
                                            <p:txEl>
                                              <p:pRg st="2" end="2"/>
                                            </p:txEl>
                                          </p:spTgt>
                                        </p:tgtEl>
                                        <p:attrNameLst>
                                          <p:attrName>style.visibility</p:attrName>
                                        </p:attrNameLst>
                                      </p:cBhvr>
                                      <p:to>
                                        <p:strVal val="visible"/>
                                      </p:to>
                                    </p:set>
                                    <p:animEffect transition="in" filter="wipe(down)">
                                      <p:cBhvr>
                                        <p:cTn id="20" dur="500"/>
                                        <p:tgtEl>
                                          <p:spTgt spid="7168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1683">
                                            <p:txEl>
                                              <p:pRg st="3" end="3"/>
                                            </p:txEl>
                                          </p:spTgt>
                                        </p:tgtEl>
                                        <p:attrNameLst>
                                          <p:attrName>style.visibility</p:attrName>
                                        </p:attrNameLst>
                                      </p:cBhvr>
                                      <p:to>
                                        <p:strVal val="visible"/>
                                      </p:to>
                                    </p:set>
                                    <p:animEffect transition="in" filter="wipe(down)">
                                      <p:cBhvr>
                                        <p:cTn id="25" dur="500"/>
                                        <p:tgtEl>
                                          <p:spTgt spid="7168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1683">
                                            <p:txEl>
                                              <p:pRg st="4" end="4"/>
                                            </p:txEl>
                                          </p:spTgt>
                                        </p:tgtEl>
                                        <p:attrNameLst>
                                          <p:attrName>style.visibility</p:attrName>
                                        </p:attrNameLst>
                                      </p:cBhvr>
                                      <p:to>
                                        <p:strVal val="visible"/>
                                      </p:to>
                                    </p:set>
                                    <p:animEffect transition="in" filter="wipe(down)">
                                      <p:cBhvr>
                                        <p:cTn id="30" dur="500"/>
                                        <p:tgtEl>
                                          <p:spTgt spid="7168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1683">
                                            <p:txEl>
                                              <p:pRg st="5" end="5"/>
                                            </p:txEl>
                                          </p:spTgt>
                                        </p:tgtEl>
                                        <p:attrNameLst>
                                          <p:attrName>style.visibility</p:attrName>
                                        </p:attrNameLst>
                                      </p:cBhvr>
                                      <p:to>
                                        <p:strVal val="visible"/>
                                      </p:to>
                                    </p:set>
                                    <p:animEffect transition="in" filter="wipe(down)">
                                      <p:cBhvr>
                                        <p:cTn id="35" dur="500"/>
                                        <p:tgtEl>
                                          <p:spTgt spid="716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A60353F7-0F83-E2E1-1202-5D5649C383DA}"/>
              </a:ext>
            </a:extLst>
          </p:cNvPr>
          <p:cNvSpPr>
            <a:spLocks noChangeArrowheads="1"/>
          </p:cNvSpPr>
          <p:nvPr/>
        </p:nvSpPr>
        <p:spPr bwMode="auto">
          <a:xfrm>
            <a:off x="0" y="0"/>
            <a:ext cx="5638800"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3011" name="Text Box 3">
            <a:extLst>
              <a:ext uri="{FF2B5EF4-FFF2-40B4-BE49-F238E27FC236}">
                <a16:creationId xmlns:a16="http://schemas.microsoft.com/office/drawing/2014/main" id="{DCFD85F8-D909-3DE2-DBFC-7D62B71A642C}"/>
              </a:ext>
            </a:extLst>
          </p:cNvPr>
          <p:cNvSpPr txBox="1">
            <a:spLocks noChangeArrowheads="1"/>
          </p:cNvSpPr>
          <p:nvPr/>
        </p:nvSpPr>
        <p:spPr bwMode="auto">
          <a:xfrm>
            <a:off x="152400" y="287341"/>
            <a:ext cx="5410200" cy="3785652"/>
          </a:xfrm>
          <a:prstGeom prst="rect">
            <a:avLst/>
          </a:prstGeom>
          <a:solidFill>
            <a:schemeClr val="tx1"/>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b="0" dirty="0">
                <a:solidFill>
                  <a:schemeClr val="bg1"/>
                </a:solidFill>
                <a:latin typeface="Trebuchet MS" panose="020B0703020202090204" pitchFamily="34" charset="0"/>
              </a:rPr>
              <a:t>So we hear, “Some simple cells developed light sensitive spots on the membrane that could detect the presence of light…”</a:t>
            </a:r>
          </a:p>
        </p:txBody>
      </p:sp>
      <p:pic>
        <p:nvPicPr>
          <p:cNvPr id="2" name="Picture 11" descr="Picture2">
            <a:extLst>
              <a:ext uri="{FF2B5EF4-FFF2-40B4-BE49-F238E27FC236}">
                <a16:creationId xmlns:a16="http://schemas.microsoft.com/office/drawing/2014/main" id="{E1C9A614-F7B1-2E36-96A0-07C220A766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5556" y="228600"/>
            <a:ext cx="6262101" cy="51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Freeform 2"/>
          <p:cNvSpPr>
            <a:spLocks/>
          </p:cNvSpPr>
          <p:nvPr/>
        </p:nvSpPr>
        <p:spPr bwMode="auto">
          <a:xfrm>
            <a:off x="6096000" y="20574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363" name="Freeform 3"/>
          <p:cNvSpPr>
            <a:spLocks/>
          </p:cNvSpPr>
          <p:nvPr/>
        </p:nvSpPr>
        <p:spPr bwMode="auto">
          <a:xfrm>
            <a:off x="7543800" y="16002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364" name="Freeform 4"/>
          <p:cNvSpPr>
            <a:spLocks/>
          </p:cNvSpPr>
          <p:nvPr/>
        </p:nvSpPr>
        <p:spPr bwMode="auto">
          <a:xfrm>
            <a:off x="2094073" y="365125"/>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365" name="Freeform 5"/>
          <p:cNvSpPr>
            <a:spLocks/>
          </p:cNvSpPr>
          <p:nvPr/>
        </p:nvSpPr>
        <p:spPr bwMode="auto">
          <a:xfrm>
            <a:off x="2286000" y="34290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366" name="Freeform 6"/>
          <p:cNvSpPr>
            <a:spLocks/>
          </p:cNvSpPr>
          <p:nvPr/>
        </p:nvSpPr>
        <p:spPr bwMode="auto">
          <a:xfrm>
            <a:off x="7696200" y="53340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367" name="Freeform 7"/>
          <p:cNvSpPr>
            <a:spLocks/>
          </p:cNvSpPr>
          <p:nvPr/>
        </p:nvSpPr>
        <p:spPr bwMode="auto">
          <a:xfrm>
            <a:off x="4495800" y="3810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368" name="Freeform 8"/>
          <p:cNvSpPr>
            <a:spLocks/>
          </p:cNvSpPr>
          <p:nvPr/>
        </p:nvSpPr>
        <p:spPr bwMode="auto">
          <a:xfrm>
            <a:off x="8077200" y="25146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369" name="Freeform 9"/>
          <p:cNvSpPr>
            <a:spLocks/>
          </p:cNvSpPr>
          <p:nvPr/>
        </p:nvSpPr>
        <p:spPr bwMode="auto">
          <a:xfrm>
            <a:off x="3733800" y="7620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370" name="Freeform 10"/>
          <p:cNvSpPr>
            <a:spLocks/>
          </p:cNvSpPr>
          <p:nvPr/>
        </p:nvSpPr>
        <p:spPr bwMode="auto">
          <a:xfrm>
            <a:off x="4876800" y="55626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371" name="Freeform 11"/>
          <p:cNvSpPr>
            <a:spLocks/>
          </p:cNvSpPr>
          <p:nvPr/>
        </p:nvSpPr>
        <p:spPr bwMode="auto">
          <a:xfrm>
            <a:off x="1752600" y="48768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372" name="Freeform 12"/>
          <p:cNvSpPr>
            <a:spLocks/>
          </p:cNvSpPr>
          <p:nvPr/>
        </p:nvSpPr>
        <p:spPr bwMode="auto">
          <a:xfrm>
            <a:off x="6324600" y="13716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373" name="Freeform 13"/>
          <p:cNvSpPr>
            <a:spLocks/>
          </p:cNvSpPr>
          <p:nvPr/>
        </p:nvSpPr>
        <p:spPr bwMode="auto">
          <a:xfrm>
            <a:off x="3581400" y="26670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374" name="Freeform 14"/>
          <p:cNvSpPr>
            <a:spLocks/>
          </p:cNvSpPr>
          <p:nvPr/>
        </p:nvSpPr>
        <p:spPr bwMode="auto">
          <a:xfrm>
            <a:off x="10287000" y="1524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375" name="Freeform 15"/>
          <p:cNvSpPr>
            <a:spLocks/>
          </p:cNvSpPr>
          <p:nvPr/>
        </p:nvSpPr>
        <p:spPr bwMode="auto">
          <a:xfrm>
            <a:off x="3352800" y="48768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376" name="Freeform 16"/>
          <p:cNvSpPr>
            <a:spLocks/>
          </p:cNvSpPr>
          <p:nvPr/>
        </p:nvSpPr>
        <p:spPr bwMode="auto">
          <a:xfrm>
            <a:off x="8458200" y="4572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377" name="Freeform 17"/>
          <p:cNvSpPr>
            <a:spLocks/>
          </p:cNvSpPr>
          <p:nvPr/>
        </p:nvSpPr>
        <p:spPr bwMode="auto">
          <a:xfrm>
            <a:off x="6477000" y="4572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378" name="Freeform 18"/>
          <p:cNvSpPr>
            <a:spLocks/>
          </p:cNvSpPr>
          <p:nvPr/>
        </p:nvSpPr>
        <p:spPr bwMode="auto">
          <a:xfrm>
            <a:off x="4495800" y="46482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379" name="Freeform 19"/>
          <p:cNvSpPr>
            <a:spLocks/>
          </p:cNvSpPr>
          <p:nvPr/>
        </p:nvSpPr>
        <p:spPr bwMode="auto">
          <a:xfrm>
            <a:off x="9220200" y="22860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380" name="Freeform 20"/>
          <p:cNvSpPr>
            <a:spLocks/>
          </p:cNvSpPr>
          <p:nvPr/>
        </p:nvSpPr>
        <p:spPr bwMode="auto">
          <a:xfrm>
            <a:off x="6477000" y="27432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381" name="Freeform 21"/>
          <p:cNvSpPr>
            <a:spLocks/>
          </p:cNvSpPr>
          <p:nvPr/>
        </p:nvSpPr>
        <p:spPr bwMode="auto">
          <a:xfrm>
            <a:off x="7010400" y="22860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382" name="Freeform 22"/>
          <p:cNvSpPr>
            <a:spLocks/>
          </p:cNvSpPr>
          <p:nvPr/>
        </p:nvSpPr>
        <p:spPr bwMode="auto">
          <a:xfrm>
            <a:off x="5257800" y="36576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383" name="Freeform 23"/>
          <p:cNvSpPr>
            <a:spLocks/>
          </p:cNvSpPr>
          <p:nvPr/>
        </p:nvSpPr>
        <p:spPr bwMode="auto">
          <a:xfrm>
            <a:off x="6629400" y="38100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384" name="Freeform 24"/>
          <p:cNvSpPr>
            <a:spLocks/>
          </p:cNvSpPr>
          <p:nvPr/>
        </p:nvSpPr>
        <p:spPr bwMode="auto">
          <a:xfrm>
            <a:off x="2667000" y="57150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385" name="Freeform 25"/>
          <p:cNvSpPr>
            <a:spLocks/>
          </p:cNvSpPr>
          <p:nvPr/>
        </p:nvSpPr>
        <p:spPr bwMode="auto">
          <a:xfrm>
            <a:off x="9753600" y="10668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386" name="Freeform 26"/>
          <p:cNvSpPr>
            <a:spLocks/>
          </p:cNvSpPr>
          <p:nvPr/>
        </p:nvSpPr>
        <p:spPr bwMode="auto">
          <a:xfrm>
            <a:off x="4953000" y="49530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387" name="Freeform 27"/>
          <p:cNvSpPr>
            <a:spLocks/>
          </p:cNvSpPr>
          <p:nvPr/>
        </p:nvSpPr>
        <p:spPr bwMode="auto">
          <a:xfrm>
            <a:off x="6172200" y="58674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388" name="Freeform 28"/>
          <p:cNvSpPr>
            <a:spLocks/>
          </p:cNvSpPr>
          <p:nvPr/>
        </p:nvSpPr>
        <p:spPr bwMode="auto">
          <a:xfrm>
            <a:off x="5486400" y="63246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389" name="Freeform 29"/>
          <p:cNvSpPr>
            <a:spLocks/>
          </p:cNvSpPr>
          <p:nvPr/>
        </p:nvSpPr>
        <p:spPr bwMode="auto">
          <a:xfrm>
            <a:off x="6248400" y="4803775"/>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390" name="Freeform 30"/>
          <p:cNvSpPr>
            <a:spLocks/>
          </p:cNvSpPr>
          <p:nvPr/>
        </p:nvSpPr>
        <p:spPr bwMode="auto">
          <a:xfrm>
            <a:off x="8686800" y="33528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391" name="Freeform 31"/>
          <p:cNvSpPr>
            <a:spLocks/>
          </p:cNvSpPr>
          <p:nvPr/>
        </p:nvSpPr>
        <p:spPr bwMode="auto">
          <a:xfrm>
            <a:off x="6553200" y="5108575"/>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392" name="Freeform 32"/>
          <p:cNvSpPr>
            <a:spLocks/>
          </p:cNvSpPr>
          <p:nvPr/>
        </p:nvSpPr>
        <p:spPr bwMode="auto">
          <a:xfrm>
            <a:off x="7467600" y="8382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393" name="Freeform 33"/>
          <p:cNvSpPr>
            <a:spLocks/>
          </p:cNvSpPr>
          <p:nvPr/>
        </p:nvSpPr>
        <p:spPr bwMode="auto">
          <a:xfrm>
            <a:off x="6781800" y="55626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394" name="Freeform 34"/>
          <p:cNvSpPr>
            <a:spLocks/>
          </p:cNvSpPr>
          <p:nvPr/>
        </p:nvSpPr>
        <p:spPr bwMode="auto">
          <a:xfrm>
            <a:off x="9372600" y="6858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395" name="Freeform 35"/>
          <p:cNvSpPr>
            <a:spLocks/>
          </p:cNvSpPr>
          <p:nvPr/>
        </p:nvSpPr>
        <p:spPr bwMode="auto">
          <a:xfrm>
            <a:off x="9677400" y="58674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396" name="Freeform 36"/>
          <p:cNvSpPr>
            <a:spLocks/>
          </p:cNvSpPr>
          <p:nvPr/>
        </p:nvSpPr>
        <p:spPr bwMode="auto">
          <a:xfrm>
            <a:off x="7315200" y="5870575"/>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397" name="Freeform 37"/>
          <p:cNvSpPr>
            <a:spLocks/>
          </p:cNvSpPr>
          <p:nvPr/>
        </p:nvSpPr>
        <p:spPr bwMode="auto">
          <a:xfrm>
            <a:off x="8534400" y="57150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398" name="Freeform 38"/>
          <p:cNvSpPr>
            <a:spLocks/>
          </p:cNvSpPr>
          <p:nvPr/>
        </p:nvSpPr>
        <p:spPr bwMode="auto">
          <a:xfrm>
            <a:off x="9982200" y="52578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399" name="Freeform 39"/>
          <p:cNvSpPr>
            <a:spLocks/>
          </p:cNvSpPr>
          <p:nvPr/>
        </p:nvSpPr>
        <p:spPr bwMode="auto">
          <a:xfrm>
            <a:off x="9220200" y="52578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00" name="Freeform 40"/>
          <p:cNvSpPr>
            <a:spLocks/>
          </p:cNvSpPr>
          <p:nvPr/>
        </p:nvSpPr>
        <p:spPr bwMode="auto">
          <a:xfrm>
            <a:off x="8915400" y="64770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01" name="Freeform 41"/>
          <p:cNvSpPr>
            <a:spLocks/>
          </p:cNvSpPr>
          <p:nvPr/>
        </p:nvSpPr>
        <p:spPr bwMode="auto">
          <a:xfrm>
            <a:off x="8305800" y="65532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02" name="Freeform 42"/>
          <p:cNvSpPr>
            <a:spLocks/>
          </p:cNvSpPr>
          <p:nvPr/>
        </p:nvSpPr>
        <p:spPr bwMode="auto">
          <a:xfrm>
            <a:off x="7239000" y="35814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03" name="Freeform 43"/>
          <p:cNvSpPr>
            <a:spLocks/>
          </p:cNvSpPr>
          <p:nvPr/>
        </p:nvSpPr>
        <p:spPr bwMode="auto">
          <a:xfrm>
            <a:off x="7620000" y="62484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04" name="Freeform 44"/>
          <p:cNvSpPr>
            <a:spLocks/>
          </p:cNvSpPr>
          <p:nvPr/>
        </p:nvSpPr>
        <p:spPr bwMode="auto">
          <a:xfrm>
            <a:off x="8077200" y="57150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05" name="Freeform 45"/>
          <p:cNvSpPr>
            <a:spLocks/>
          </p:cNvSpPr>
          <p:nvPr/>
        </p:nvSpPr>
        <p:spPr bwMode="auto">
          <a:xfrm>
            <a:off x="8534400" y="1139825"/>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06" name="Freeform 46"/>
          <p:cNvSpPr>
            <a:spLocks/>
          </p:cNvSpPr>
          <p:nvPr/>
        </p:nvSpPr>
        <p:spPr bwMode="auto">
          <a:xfrm>
            <a:off x="598656" y="116974"/>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07" name="Freeform 47"/>
          <p:cNvSpPr>
            <a:spLocks/>
          </p:cNvSpPr>
          <p:nvPr/>
        </p:nvSpPr>
        <p:spPr bwMode="auto">
          <a:xfrm>
            <a:off x="2209800" y="57594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08" name="Freeform 48"/>
          <p:cNvSpPr>
            <a:spLocks/>
          </p:cNvSpPr>
          <p:nvPr/>
        </p:nvSpPr>
        <p:spPr bwMode="auto">
          <a:xfrm>
            <a:off x="3352800" y="6858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09" name="Freeform 49"/>
          <p:cNvSpPr>
            <a:spLocks/>
          </p:cNvSpPr>
          <p:nvPr/>
        </p:nvSpPr>
        <p:spPr bwMode="auto">
          <a:xfrm>
            <a:off x="2182305" y="168776"/>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10" name="Freeform 50"/>
          <p:cNvSpPr>
            <a:spLocks/>
          </p:cNvSpPr>
          <p:nvPr/>
        </p:nvSpPr>
        <p:spPr bwMode="auto">
          <a:xfrm>
            <a:off x="9982200" y="42672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11" name="Freeform 51"/>
          <p:cNvSpPr>
            <a:spLocks/>
          </p:cNvSpPr>
          <p:nvPr/>
        </p:nvSpPr>
        <p:spPr bwMode="auto">
          <a:xfrm>
            <a:off x="10058400" y="20574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12" name="Freeform 52"/>
          <p:cNvSpPr>
            <a:spLocks/>
          </p:cNvSpPr>
          <p:nvPr/>
        </p:nvSpPr>
        <p:spPr bwMode="auto">
          <a:xfrm>
            <a:off x="3733800" y="54864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13" name="Freeform 53"/>
          <p:cNvSpPr>
            <a:spLocks/>
          </p:cNvSpPr>
          <p:nvPr/>
        </p:nvSpPr>
        <p:spPr bwMode="auto">
          <a:xfrm>
            <a:off x="5105400" y="14478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14" name="Freeform 54"/>
          <p:cNvSpPr>
            <a:spLocks/>
          </p:cNvSpPr>
          <p:nvPr/>
        </p:nvSpPr>
        <p:spPr bwMode="auto">
          <a:xfrm>
            <a:off x="222919" y="349351"/>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15" name="Freeform 55"/>
          <p:cNvSpPr>
            <a:spLocks/>
          </p:cNvSpPr>
          <p:nvPr/>
        </p:nvSpPr>
        <p:spPr bwMode="auto">
          <a:xfrm>
            <a:off x="9448800" y="40386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16" name="Freeform 56"/>
          <p:cNvSpPr>
            <a:spLocks/>
          </p:cNvSpPr>
          <p:nvPr/>
        </p:nvSpPr>
        <p:spPr bwMode="auto">
          <a:xfrm>
            <a:off x="2895600" y="30480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17" name="Freeform 57"/>
          <p:cNvSpPr>
            <a:spLocks/>
          </p:cNvSpPr>
          <p:nvPr/>
        </p:nvSpPr>
        <p:spPr bwMode="auto">
          <a:xfrm>
            <a:off x="5181600" y="24384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18" name="Freeform 58"/>
          <p:cNvSpPr>
            <a:spLocks/>
          </p:cNvSpPr>
          <p:nvPr/>
        </p:nvSpPr>
        <p:spPr bwMode="auto">
          <a:xfrm>
            <a:off x="3352800" y="36576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19" name="Freeform 59"/>
          <p:cNvSpPr>
            <a:spLocks/>
          </p:cNvSpPr>
          <p:nvPr/>
        </p:nvSpPr>
        <p:spPr bwMode="auto">
          <a:xfrm>
            <a:off x="8229600" y="48006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20" name="Freeform 60"/>
          <p:cNvSpPr>
            <a:spLocks/>
          </p:cNvSpPr>
          <p:nvPr/>
        </p:nvSpPr>
        <p:spPr bwMode="auto">
          <a:xfrm>
            <a:off x="7924800" y="12954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21" name="Freeform 61"/>
          <p:cNvSpPr>
            <a:spLocks/>
          </p:cNvSpPr>
          <p:nvPr/>
        </p:nvSpPr>
        <p:spPr bwMode="auto">
          <a:xfrm>
            <a:off x="8534400" y="39624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22" name="Freeform 62"/>
          <p:cNvSpPr>
            <a:spLocks/>
          </p:cNvSpPr>
          <p:nvPr/>
        </p:nvSpPr>
        <p:spPr bwMode="auto">
          <a:xfrm>
            <a:off x="8991600" y="18288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23" name="Freeform 63"/>
          <p:cNvSpPr>
            <a:spLocks/>
          </p:cNvSpPr>
          <p:nvPr/>
        </p:nvSpPr>
        <p:spPr bwMode="auto">
          <a:xfrm>
            <a:off x="8382000" y="1444625"/>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24" name="Freeform 64"/>
          <p:cNvSpPr>
            <a:spLocks/>
          </p:cNvSpPr>
          <p:nvPr/>
        </p:nvSpPr>
        <p:spPr bwMode="auto">
          <a:xfrm>
            <a:off x="3810000" y="63246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25" name="Freeform 65"/>
          <p:cNvSpPr>
            <a:spLocks/>
          </p:cNvSpPr>
          <p:nvPr/>
        </p:nvSpPr>
        <p:spPr bwMode="auto">
          <a:xfrm>
            <a:off x="2667000" y="50292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26" name="Freeform 66"/>
          <p:cNvSpPr>
            <a:spLocks/>
          </p:cNvSpPr>
          <p:nvPr/>
        </p:nvSpPr>
        <p:spPr bwMode="auto">
          <a:xfrm>
            <a:off x="8077200" y="35052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27" name="Freeform 67"/>
          <p:cNvSpPr>
            <a:spLocks/>
          </p:cNvSpPr>
          <p:nvPr/>
        </p:nvSpPr>
        <p:spPr bwMode="auto">
          <a:xfrm>
            <a:off x="2743200" y="41148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28" name="Freeform 68"/>
          <p:cNvSpPr>
            <a:spLocks/>
          </p:cNvSpPr>
          <p:nvPr/>
        </p:nvSpPr>
        <p:spPr bwMode="auto">
          <a:xfrm>
            <a:off x="4114800" y="5334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29" name="Freeform 69"/>
          <p:cNvSpPr>
            <a:spLocks/>
          </p:cNvSpPr>
          <p:nvPr/>
        </p:nvSpPr>
        <p:spPr bwMode="auto">
          <a:xfrm>
            <a:off x="5029200" y="26670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30" name="Freeform 70"/>
          <p:cNvSpPr>
            <a:spLocks/>
          </p:cNvSpPr>
          <p:nvPr/>
        </p:nvSpPr>
        <p:spPr bwMode="auto">
          <a:xfrm>
            <a:off x="4648200" y="19812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31" name="Freeform 71"/>
          <p:cNvSpPr>
            <a:spLocks/>
          </p:cNvSpPr>
          <p:nvPr/>
        </p:nvSpPr>
        <p:spPr bwMode="auto">
          <a:xfrm>
            <a:off x="4038600" y="21336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32" name="Freeform 72"/>
          <p:cNvSpPr>
            <a:spLocks/>
          </p:cNvSpPr>
          <p:nvPr/>
        </p:nvSpPr>
        <p:spPr bwMode="auto">
          <a:xfrm>
            <a:off x="3810000" y="32766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33" name="Freeform 73"/>
          <p:cNvSpPr>
            <a:spLocks/>
          </p:cNvSpPr>
          <p:nvPr/>
        </p:nvSpPr>
        <p:spPr bwMode="auto">
          <a:xfrm>
            <a:off x="8077200" y="55626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34" name="Freeform 74"/>
          <p:cNvSpPr>
            <a:spLocks/>
          </p:cNvSpPr>
          <p:nvPr/>
        </p:nvSpPr>
        <p:spPr bwMode="auto">
          <a:xfrm>
            <a:off x="7620000" y="53340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35" name="Freeform 75"/>
          <p:cNvSpPr>
            <a:spLocks/>
          </p:cNvSpPr>
          <p:nvPr/>
        </p:nvSpPr>
        <p:spPr bwMode="auto">
          <a:xfrm>
            <a:off x="8001000" y="53340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36" name="Freeform 76"/>
          <p:cNvSpPr>
            <a:spLocks/>
          </p:cNvSpPr>
          <p:nvPr/>
        </p:nvSpPr>
        <p:spPr bwMode="auto">
          <a:xfrm>
            <a:off x="8305800" y="54864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37" name="Freeform 77"/>
          <p:cNvSpPr>
            <a:spLocks/>
          </p:cNvSpPr>
          <p:nvPr/>
        </p:nvSpPr>
        <p:spPr bwMode="auto">
          <a:xfrm>
            <a:off x="2346158" y="176463"/>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38" name="Freeform 78"/>
          <p:cNvSpPr>
            <a:spLocks/>
          </p:cNvSpPr>
          <p:nvPr/>
        </p:nvSpPr>
        <p:spPr bwMode="auto">
          <a:xfrm>
            <a:off x="8686800" y="59436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39" name="Freeform 79"/>
          <p:cNvSpPr>
            <a:spLocks/>
          </p:cNvSpPr>
          <p:nvPr/>
        </p:nvSpPr>
        <p:spPr bwMode="auto">
          <a:xfrm>
            <a:off x="2013958" y="1524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40" name="Freeform 80"/>
          <p:cNvSpPr>
            <a:spLocks/>
          </p:cNvSpPr>
          <p:nvPr/>
        </p:nvSpPr>
        <p:spPr bwMode="auto">
          <a:xfrm>
            <a:off x="3124200" y="19812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41" name="Freeform 81"/>
          <p:cNvSpPr>
            <a:spLocks/>
          </p:cNvSpPr>
          <p:nvPr/>
        </p:nvSpPr>
        <p:spPr bwMode="auto">
          <a:xfrm>
            <a:off x="3810000" y="16002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42" name="Freeform 82"/>
          <p:cNvSpPr>
            <a:spLocks/>
          </p:cNvSpPr>
          <p:nvPr/>
        </p:nvSpPr>
        <p:spPr bwMode="auto">
          <a:xfrm>
            <a:off x="8991600" y="31242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43" name="Freeform 83"/>
          <p:cNvSpPr>
            <a:spLocks/>
          </p:cNvSpPr>
          <p:nvPr/>
        </p:nvSpPr>
        <p:spPr bwMode="auto">
          <a:xfrm>
            <a:off x="3657600" y="2212975"/>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44" name="Freeform 84"/>
          <p:cNvSpPr>
            <a:spLocks/>
          </p:cNvSpPr>
          <p:nvPr/>
        </p:nvSpPr>
        <p:spPr bwMode="auto">
          <a:xfrm>
            <a:off x="3962400" y="19050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45" name="Freeform 85"/>
          <p:cNvSpPr>
            <a:spLocks/>
          </p:cNvSpPr>
          <p:nvPr/>
        </p:nvSpPr>
        <p:spPr bwMode="auto">
          <a:xfrm>
            <a:off x="3733800" y="28956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46" name="Freeform 86"/>
          <p:cNvSpPr>
            <a:spLocks/>
          </p:cNvSpPr>
          <p:nvPr/>
        </p:nvSpPr>
        <p:spPr bwMode="auto">
          <a:xfrm>
            <a:off x="2819400" y="30035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47" name="Freeform 87"/>
          <p:cNvSpPr>
            <a:spLocks/>
          </p:cNvSpPr>
          <p:nvPr/>
        </p:nvSpPr>
        <p:spPr bwMode="auto">
          <a:xfrm>
            <a:off x="4267200" y="31242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48" name="Freeform 88"/>
          <p:cNvSpPr>
            <a:spLocks/>
          </p:cNvSpPr>
          <p:nvPr/>
        </p:nvSpPr>
        <p:spPr bwMode="auto">
          <a:xfrm>
            <a:off x="4343400" y="25908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49" name="Freeform 89"/>
          <p:cNvSpPr>
            <a:spLocks/>
          </p:cNvSpPr>
          <p:nvPr/>
        </p:nvSpPr>
        <p:spPr bwMode="auto">
          <a:xfrm>
            <a:off x="4648200" y="26670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50" name="Freeform 90"/>
          <p:cNvSpPr>
            <a:spLocks/>
          </p:cNvSpPr>
          <p:nvPr/>
        </p:nvSpPr>
        <p:spPr bwMode="auto">
          <a:xfrm>
            <a:off x="4724400" y="3279775"/>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51" name="Freeform 91"/>
          <p:cNvSpPr>
            <a:spLocks/>
          </p:cNvSpPr>
          <p:nvPr/>
        </p:nvSpPr>
        <p:spPr bwMode="auto">
          <a:xfrm>
            <a:off x="5257800" y="32766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52" name="Freeform 92"/>
          <p:cNvSpPr>
            <a:spLocks/>
          </p:cNvSpPr>
          <p:nvPr/>
        </p:nvSpPr>
        <p:spPr bwMode="auto">
          <a:xfrm>
            <a:off x="4724400" y="36576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53" name="Freeform 93"/>
          <p:cNvSpPr>
            <a:spLocks/>
          </p:cNvSpPr>
          <p:nvPr/>
        </p:nvSpPr>
        <p:spPr bwMode="auto">
          <a:xfrm>
            <a:off x="4800600" y="41148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54" name="Freeform 94"/>
          <p:cNvSpPr>
            <a:spLocks/>
          </p:cNvSpPr>
          <p:nvPr/>
        </p:nvSpPr>
        <p:spPr bwMode="auto">
          <a:xfrm>
            <a:off x="5334000" y="41148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55" name="Freeform 95"/>
          <p:cNvSpPr>
            <a:spLocks/>
          </p:cNvSpPr>
          <p:nvPr/>
        </p:nvSpPr>
        <p:spPr bwMode="auto">
          <a:xfrm>
            <a:off x="7391400" y="56388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56" name="Freeform 96"/>
          <p:cNvSpPr>
            <a:spLocks/>
          </p:cNvSpPr>
          <p:nvPr/>
        </p:nvSpPr>
        <p:spPr bwMode="auto">
          <a:xfrm>
            <a:off x="7848600" y="58674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57" name="Freeform 97"/>
          <p:cNvSpPr>
            <a:spLocks/>
          </p:cNvSpPr>
          <p:nvPr/>
        </p:nvSpPr>
        <p:spPr bwMode="auto">
          <a:xfrm>
            <a:off x="8001000" y="63246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58" name="Freeform 98"/>
          <p:cNvSpPr>
            <a:spLocks/>
          </p:cNvSpPr>
          <p:nvPr/>
        </p:nvSpPr>
        <p:spPr bwMode="auto">
          <a:xfrm>
            <a:off x="7848600" y="51054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59" name="Freeform 99"/>
          <p:cNvSpPr>
            <a:spLocks/>
          </p:cNvSpPr>
          <p:nvPr/>
        </p:nvSpPr>
        <p:spPr bwMode="auto">
          <a:xfrm>
            <a:off x="7696200" y="55626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60" name="Freeform 100"/>
          <p:cNvSpPr>
            <a:spLocks/>
          </p:cNvSpPr>
          <p:nvPr/>
        </p:nvSpPr>
        <p:spPr bwMode="auto">
          <a:xfrm>
            <a:off x="7848600" y="54864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61" name="Freeform 101"/>
          <p:cNvSpPr>
            <a:spLocks/>
          </p:cNvSpPr>
          <p:nvPr/>
        </p:nvSpPr>
        <p:spPr bwMode="auto">
          <a:xfrm>
            <a:off x="6934200" y="15240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62" name="Freeform 102"/>
          <p:cNvSpPr>
            <a:spLocks/>
          </p:cNvSpPr>
          <p:nvPr/>
        </p:nvSpPr>
        <p:spPr bwMode="auto">
          <a:xfrm>
            <a:off x="6553200" y="44196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63" name="Freeform 103"/>
          <p:cNvSpPr>
            <a:spLocks/>
          </p:cNvSpPr>
          <p:nvPr/>
        </p:nvSpPr>
        <p:spPr bwMode="auto">
          <a:xfrm>
            <a:off x="7772400" y="7620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64" name="Freeform 104"/>
          <p:cNvSpPr>
            <a:spLocks/>
          </p:cNvSpPr>
          <p:nvPr/>
        </p:nvSpPr>
        <p:spPr bwMode="auto">
          <a:xfrm>
            <a:off x="7848600" y="11747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65" name="Freeform 105"/>
          <p:cNvSpPr>
            <a:spLocks/>
          </p:cNvSpPr>
          <p:nvPr/>
        </p:nvSpPr>
        <p:spPr bwMode="auto">
          <a:xfrm>
            <a:off x="8001000" y="12954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66" name="Freeform 106"/>
          <p:cNvSpPr>
            <a:spLocks/>
          </p:cNvSpPr>
          <p:nvPr/>
        </p:nvSpPr>
        <p:spPr bwMode="auto">
          <a:xfrm>
            <a:off x="8153400" y="14795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67" name="Freeform 107"/>
          <p:cNvSpPr>
            <a:spLocks/>
          </p:cNvSpPr>
          <p:nvPr/>
        </p:nvSpPr>
        <p:spPr bwMode="auto">
          <a:xfrm>
            <a:off x="8153400" y="17526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68" name="Freeform 108"/>
          <p:cNvSpPr>
            <a:spLocks/>
          </p:cNvSpPr>
          <p:nvPr/>
        </p:nvSpPr>
        <p:spPr bwMode="auto">
          <a:xfrm>
            <a:off x="8458200" y="17843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69" name="Freeform 109"/>
          <p:cNvSpPr>
            <a:spLocks/>
          </p:cNvSpPr>
          <p:nvPr/>
        </p:nvSpPr>
        <p:spPr bwMode="auto">
          <a:xfrm>
            <a:off x="7924800" y="21336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70" name="Freeform 110"/>
          <p:cNvSpPr>
            <a:spLocks/>
          </p:cNvSpPr>
          <p:nvPr/>
        </p:nvSpPr>
        <p:spPr bwMode="auto">
          <a:xfrm>
            <a:off x="8991600" y="16002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71" name="Freeform 111"/>
          <p:cNvSpPr>
            <a:spLocks/>
          </p:cNvSpPr>
          <p:nvPr/>
        </p:nvSpPr>
        <p:spPr bwMode="auto">
          <a:xfrm>
            <a:off x="8915400" y="22415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72" name="Freeform 112"/>
          <p:cNvSpPr>
            <a:spLocks/>
          </p:cNvSpPr>
          <p:nvPr/>
        </p:nvSpPr>
        <p:spPr bwMode="auto">
          <a:xfrm>
            <a:off x="7924800" y="29718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73" name="Freeform 113"/>
          <p:cNvSpPr>
            <a:spLocks/>
          </p:cNvSpPr>
          <p:nvPr/>
        </p:nvSpPr>
        <p:spPr bwMode="auto">
          <a:xfrm>
            <a:off x="9220200" y="25463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74" name="Freeform 114"/>
          <p:cNvSpPr>
            <a:spLocks/>
          </p:cNvSpPr>
          <p:nvPr/>
        </p:nvSpPr>
        <p:spPr bwMode="auto">
          <a:xfrm>
            <a:off x="9677400" y="17526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75" name="Freeform 115"/>
          <p:cNvSpPr>
            <a:spLocks/>
          </p:cNvSpPr>
          <p:nvPr/>
        </p:nvSpPr>
        <p:spPr bwMode="auto">
          <a:xfrm>
            <a:off x="9525000" y="28511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76" name="Freeform 116"/>
          <p:cNvSpPr>
            <a:spLocks/>
          </p:cNvSpPr>
          <p:nvPr/>
        </p:nvSpPr>
        <p:spPr bwMode="auto">
          <a:xfrm>
            <a:off x="1905000" y="57912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77" name="Freeform 117"/>
          <p:cNvSpPr>
            <a:spLocks/>
          </p:cNvSpPr>
          <p:nvPr/>
        </p:nvSpPr>
        <p:spPr bwMode="auto">
          <a:xfrm>
            <a:off x="1905000" y="63246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78" name="Freeform 118"/>
          <p:cNvSpPr>
            <a:spLocks/>
          </p:cNvSpPr>
          <p:nvPr/>
        </p:nvSpPr>
        <p:spPr bwMode="auto">
          <a:xfrm>
            <a:off x="2209800" y="60960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79" name="Freeform 119"/>
          <p:cNvSpPr>
            <a:spLocks/>
          </p:cNvSpPr>
          <p:nvPr/>
        </p:nvSpPr>
        <p:spPr bwMode="auto">
          <a:xfrm>
            <a:off x="3048000" y="59436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80" name="Freeform 120"/>
          <p:cNvSpPr>
            <a:spLocks/>
          </p:cNvSpPr>
          <p:nvPr/>
        </p:nvSpPr>
        <p:spPr bwMode="auto">
          <a:xfrm>
            <a:off x="2286000" y="54864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81" name="Freeform 121"/>
          <p:cNvSpPr>
            <a:spLocks/>
          </p:cNvSpPr>
          <p:nvPr/>
        </p:nvSpPr>
        <p:spPr bwMode="auto">
          <a:xfrm>
            <a:off x="2667000" y="65532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82" name="Freeform 122"/>
          <p:cNvSpPr>
            <a:spLocks/>
          </p:cNvSpPr>
          <p:nvPr/>
        </p:nvSpPr>
        <p:spPr bwMode="auto">
          <a:xfrm>
            <a:off x="7772400" y="42672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83" name="Freeform 123"/>
          <p:cNvSpPr>
            <a:spLocks/>
          </p:cNvSpPr>
          <p:nvPr/>
        </p:nvSpPr>
        <p:spPr bwMode="auto">
          <a:xfrm>
            <a:off x="7162800" y="51054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84" name="Freeform 124"/>
          <p:cNvSpPr>
            <a:spLocks/>
          </p:cNvSpPr>
          <p:nvPr/>
        </p:nvSpPr>
        <p:spPr bwMode="auto">
          <a:xfrm>
            <a:off x="7162800" y="47244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85" name="Freeform 125"/>
          <p:cNvSpPr>
            <a:spLocks/>
          </p:cNvSpPr>
          <p:nvPr/>
        </p:nvSpPr>
        <p:spPr bwMode="auto">
          <a:xfrm>
            <a:off x="2819400" y="45720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86" name="Freeform 126"/>
          <p:cNvSpPr>
            <a:spLocks/>
          </p:cNvSpPr>
          <p:nvPr/>
        </p:nvSpPr>
        <p:spPr bwMode="auto">
          <a:xfrm>
            <a:off x="4191000" y="54102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87" name="Freeform 127"/>
          <p:cNvSpPr>
            <a:spLocks/>
          </p:cNvSpPr>
          <p:nvPr/>
        </p:nvSpPr>
        <p:spPr bwMode="auto">
          <a:xfrm>
            <a:off x="2209800" y="39624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88" name="Freeform 128"/>
          <p:cNvSpPr>
            <a:spLocks/>
          </p:cNvSpPr>
          <p:nvPr/>
        </p:nvSpPr>
        <p:spPr bwMode="auto">
          <a:xfrm>
            <a:off x="3505200" y="38100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89" name="Freeform 129"/>
          <p:cNvSpPr>
            <a:spLocks/>
          </p:cNvSpPr>
          <p:nvPr/>
        </p:nvSpPr>
        <p:spPr bwMode="auto">
          <a:xfrm>
            <a:off x="3200400" y="46482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90" name="Freeform 130"/>
          <p:cNvSpPr>
            <a:spLocks/>
          </p:cNvSpPr>
          <p:nvPr/>
        </p:nvSpPr>
        <p:spPr bwMode="auto">
          <a:xfrm>
            <a:off x="3886200" y="37338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91" name="Freeform 131"/>
          <p:cNvSpPr>
            <a:spLocks/>
          </p:cNvSpPr>
          <p:nvPr/>
        </p:nvSpPr>
        <p:spPr bwMode="auto">
          <a:xfrm>
            <a:off x="3810000" y="41148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92" name="Freeform 132"/>
          <p:cNvSpPr>
            <a:spLocks/>
          </p:cNvSpPr>
          <p:nvPr/>
        </p:nvSpPr>
        <p:spPr bwMode="auto">
          <a:xfrm>
            <a:off x="1905000" y="28956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93" name="Freeform 133"/>
          <p:cNvSpPr>
            <a:spLocks/>
          </p:cNvSpPr>
          <p:nvPr/>
        </p:nvSpPr>
        <p:spPr bwMode="auto">
          <a:xfrm>
            <a:off x="3886200" y="48006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94" name="Freeform 134"/>
          <p:cNvSpPr>
            <a:spLocks/>
          </p:cNvSpPr>
          <p:nvPr/>
        </p:nvSpPr>
        <p:spPr bwMode="auto">
          <a:xfrm>
            <a:off x="4114800" y="44958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95" name="Freeform 135"/>
          <p:cNvSpPr>
            <a:spLocks/>
          </p:cNvSpPr>
          <p:nvPr/>
        </p:nvSpPr>
        <p:spPr bwMode="auto">
          <a:xfrm>
            <a:off x="4648200" y="9906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96" name="Freeform 136"/>
          <p:cNvSpPr>
            <a:spLocks/>
          </p:cNvSpPr>
          <p:nvPr/>
        </p:nvSpPr>
        <p:spPr bwMode="auto">
          <a:xfrm>
            <a:off x="5334000" y="12192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97" name="Freeform 137"/>
          <p:cNvSpPr>
            <a:spLocks/>
          </p:cNvSpPr>
          <p:nvPr/>
        </p:nvSpPr>
        <p:spPr bwMode="auto">
          <a:xfrm>
            <a:off x="5029200" y="6858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98" name="Freeform 138"/>
          <p:cNvSpPr>
            <a:spLocks/>
          </p:cNvSpPr>
          <p:nvPr/>
        </p:nvSpPr>
        <p:spPr bwMode="auto">
          <a:xfrm>
            <a:off x="4343400" y="16764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499" name="Freeform 139"/>
          <p:cNvSpPr>
            <a:spLocks/>
          </p:cNvSpPr>
          <p:nvPr/>
        </p:nvSpPr>
        <p:spPr bwMode="auto">
          <a:xfrm>
            <a:off x="5181600" y="3048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500" name="Freeform 140"/>
          <p:cNvSpPr>
            <a:spLocks/>
          </p:cNvSpPr>
          <p:nvPr/>
        </p:nvSpPr>
        <p:spPr bwMode="auto">
          <a:xfrm>
            <a:off x="7924800" y="55181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501" name="Freeform 141"/>
          <p:cNvSpPr>
            <a:spLocks/>
          </p:cNvSpPr>
          <p:nvPr/>
        </p:nvSpPr>
        <p:spPr bwMode="auto">
          <a:xfrm>
            <a:off x="8001000" y="51816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502" name="Freeform 142"/>
          <p:cNvSpPr>
            <a:spLocks/>
          </p:cNvSpPr>
          <p:nvPr/>
        </p:nvSpPr>
        <p:spPr bwMode="auto">
          <a:xfrm>
            <a:off x="7010400" y="42672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503" name="Freeform 143"/>
          <p:cNvSpPr>
            <a:spLocks/>
          </p:cNvSpPr>
          <p:nvPr/>
        </p:nvSpPr>
        <p:spPr bwMode="auto">
          <a:xfrm>
            <a:off x="4038600" y="6096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504" name="Freeform 144"/>
          <p:cNvSpPr>
            <a:spLocks/>
          </p:cNvSpPr>
          <p:nvPr/>
        </p:nvSpPr>
        <p:spPr bwMode="auto">
          <a:xfrm>
            <a:off x="3505200" y="3048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505" name="Freeform 145"/>
          <p:cNvSpPr>
            <a:spLocks/>
          </p:cNvSpPr>
          <p:nvPr/>
        </p:nvSpPr>
        <p:spPr bwMode="auto">
          <a:xfrm>
            <a:off x="4724400" y="51816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506" name="Freeform 146"/>
          <p:cNvSpPr>
            <a:spLocks/>
          </p:cNvSpPr>
          <p:nvPr/>
        </p:nvSpPr>
        <p:spPr bwMode="auto">
          <a:xfrm>
            <a:off x="5257800" y="56388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507" name="Freeform 147"/>
          <p:cNvSpPr>
            <a:spLocks/>
          </p:cNvSpPr>
          <p:nvPr/>
        </p:nvSpPr>
        <p:spPr bwMode="auto">
          <a:xfrm>
            <a:off x="5257800" y="51054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508" name="Freeform 148"/>
          <p:cNvSpPr>
            <a:spLocks/>
          </p:cNvSpPr>
          <p:nvPr/>
        </p:nvSpPr>
        <p:spPr bwMode="auto">
          <a:xfrm>
            <a:off x="5257800" y="54864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509" name="Freeform 149"/>
          <p:cNvSpPr>
            <a:spLocks/>
          </p:cNvSpPr>
          <p:nvPr/>
        </p:nvSpPr>
        <p:spPr bwMode="auto">
          <a:xfrm>
            <a:off x="5410200" y="47244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510" name="Freeform 150"/>
          <p:cNvSpPr>
            <a:spLocks/>
          </p:cNvSpPr>
          <p:nvPr/>
        </p:nvSpPr>
        <p:spPr bwMode="auto">
          <a:xfrm>
            <a:off x="4953000" y="50292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511" name="Freeform 151"/>
          <p:cNvSpPr>
            <a:spLocks/>
          </p:cNvSpPr>
          <p:nvPr/>
        </p:nvSpPr>
        <p:spPr bwMode="auto">
          <a:xfrm>
            <a:off x="5562600" y="58674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512" name="Freeform 152"/>
          <p:cNvSpPr>
            <a:spLocks/>
          </p:cNvSpPr>
          <p:nvPr/>
        </p:nvSpPr>
        <p:spPr bwMode="auto">
          <a:xfrm>
            <a:off x="6019800" y="52578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513" name="Freeform 153"/>
          <p:cNvSpPr>
            <a:spLocks/>
          </p:cNvSpPr>
          <p:nvPr/>
        </p:nvSpPr>
        <p:spPr bwMode="auto">
          <a:xfrm>
            <a:off x="5715000" y="53340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514" name="Freeform 154"/>
          <p:cNvSpPr>
            <a:spLocks/>
          </p:cNvSpPr>
          <p:nvPr/>
        </p:nvSpPr>
        <p:spPr bwMode="auto">
          <a:xfrm>
            <a:off x="5867400" y="55626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515" name="Freeform 155"/>
          <p:cNvSpPr>
            <a:spLocks/>
          </p:cNvSpPr>
          <p:nvPr/>
        </p:nvSpPr>
        <p:spPr bwMode="auto">
          <a:xfrm>
            <a:off x="10058400" y="40386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516" name="Freeform 156"/>
          <p:cNvSpPr>
            <a:spLocks/>
          </p:cNvSpPr>
          <p:nvPr/>
        </p:nvSpPr>
        <p:spPr bwMode="auto">
          <a:xfrm>
            <a:off x="9753600" y="36576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517" name="Freeform 157"/>
          <p:cNvSpPr>
            <a:spLocks/>
          </p:cNvSpPr>
          <p:nvPr/>
        </p:nvSpPr>
        <p:spPr bwMode="auto">
          <a:xfrm>
            <a:off x="9525000" y="35052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518" name="Freeform 158"/>
          <p:cNvSpPr>
            <a:spLocks/>
          </p:cNvSpPr>
          <p:nvPr/>
        </p:nvSpPr>
        <p:spPr bwMode="auto">
          <a:xfrm>
            <a:off x="9753600" y="25146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519" name="Freeform 159"/>
          <p:cNvSpPr>
            <a:spLocks/>
          </p:cNvSpPr>
          <p:nvPr/>
        </p:nvSpPr>
        <p:spPr bwMode="auto">
          <a:xfrm>
            <a:off x="9906000" y="27432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520" name="Freeform 160"/>
          <p:cNvSpPr>
            <a:spLocks/>
          </p:cNvSpPr>
          <p:nvPr/>
        </p:nvSpPr>
        <p:spPr bwMode="auto">
          <a:xfrm>
            <a:off x="8534400" y="25908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521" name="Freeform 161"/>
          <p:cNvSpPr>
            <a:spLocks/>
          </p:cNvSpPr>
          <p:nvPr/>
        </p:nvSpPr>
        <p:spPr bwMode="auto">
          <a:xfrm>
            <a:off x="10058400" y="32004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522" name="Freeform 162"/>
          <p:cNvSpPr>
            <a:spLocks/>
          </p:cNvSpPr>
          <p:nvPr/>
        </p:nvSpPr>
        <p:spPr bwMode="auto">
          <a:xfrm>
            <a:off x="10287000" y="29718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523" name="Freeform 163"/>
          <p:cNvSpPr>
            <a:spLocks/>
          </p:cNvSpPr>
          <p:nvPr/>
        </p:nvSpPr>
        <p:spPr bwMode="auto">
          <a:xfrm>
            <a:off x="10134600" y="17526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524" name="Freeform 164"/>
          <p:cNvSpPr>
            <a:spLocks/>
          </p:cNvSpPr>
          <p:nvPr/>
        </p:nvSpPr>
        <p:spPr bwMode="auto">
          <a:xfrm>
            <a:off x="10363200" y="35814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525" name="Freeform 165"/>
          <p:cNvSpPr>
            <a:spLocks/>
          </p:cNvSpPr>
          <p:nvPr/>
        </p:nvSpPr>
        <p:spPr bwMode="auto">
          <a:xfrm>
            <a:off x="8610600" y="44196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526" name="Freeform 166"/>
          <p:cNvSpPr>
            <a:spLocks/>
          </p:cNvSpPr>
          <p:nvPr/>
        </p:nvSpPr>
        <p:spPr bwMode="auto">
          <a:xfrm>
            <a:off x="8458200" y="37338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527" name="Freeform 167"/>
          <p:cNvSpPr>
            <a:spLocks/>
          </p:cNvSpPr>
          <p:nvPr/>
        </p:nvSpPr>
        <p:spPr bwMode="auto">
          <a:xfrm>
            <a:off x="8153400" y="39624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528" name="Freeform 168"/>
          <p:cNvSpPr>
            <a:spLocks/>
          </p:cNvSpPr>
          <p:nvPr/>
        </p:nvSpPr>
        <p:spPr bwMode="auto">
          <a:xfrm>
            <a:off x="8610600" y="38862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529" name="Freeform 169"/>
          <p:cNvSpPr>
            <a:spLocks/>
          </p:cNvSpPr>
          <p:nvPr/>
        </p:nvSpPr>
        <p:spPr bwMode="auto">
          <a:xfrm>
            <a:off x="8763000" y="37338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530" name="Freeform 170"/>
          <p:cNvSpPr>
            <a:spLocks/>
          </p:cNvSpPr>
          <p:nvPr/>
        </p:nvSpPr>
        <p:spPr bwMode="auto">
          <a:xfrm>
            <a:off x="8991600" y="38100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531" name="Freeform 171"/>
          <p:cNvSpPr>
            <a:spLocks/>
          </p:cNvSpPr>
          <p:nvPr/>
        </p:nvSpPr>
        <p:spPr bwMode="auto">
          <a:xfrm>
            <a:off x="9067800" y="37338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532" name="Freeform 172"/>
          <p:cNvSpPr>
            <a:spLocks/>
          </p:cNvSpPr>
          <p:nvPr/>
        </p:nvSpPr>
        <p:spPr bwMode="auto">
          <a:xfrm>
            <a:off x="8915400" y="41148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533" name="Freeform 173"/>
          <p:cNvSpPr>
            <a:spLocks/>
          </p:cNvSpPr>
          <p:nvPr/>
        </p:nvSpPr>
        <p:spPr bwMode="auto">
          <a:xfrm>
            <a:off x="9067800" y="38100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534" name="Freeform 174"/>
          <p:cNvSpPr>
            <a:spLocks/>
          </p:cNvSpPr>
          <p:nvPr/>
        </p:nvSpPr>
        <p:spPr bwMode="auto">
          <a:xfrm>
            <a:off x="9220200" y="45720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535" name="Freeform 175"/>
          <p:cNvSpPr>
            <a:spLocks/>
          </p:cNvSpPr>
          <p:nvPr/>
        </p:nvSpPr>
        <p:spPr bwMode="auto">
          <a:xfrm>
            <a:off x="5181600" y="23622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536" name="Freeform 176"/>
          <p:cNvSpPr>
            <a:spLocks/>
          </p:cNvSpPr>
          <p:nvPr/>
        </p:nvSpPr>
        <p:spPr bwMode="auto">
          <a:xfrm>
            <a:off x="5562600" y="37338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537" name="Freeform 177"/>
          <p:cNvSpPr>
            <a:spLocks/>
          </p:cNvSpPr>
          <p:nvPr/>
        </p:nvSpPr>
        <p:spPr bwMode="auto">
          <a:xfrm>
            <a:off x="6096000" y="25146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538" name="Freeform 178"/>
          <p:cNvSpPr>
            <a:spLocks/>
          </p:cNvSpPr>
          <p:nvPr/>
        </p:nvSpPr>
        <p:spPr bwMode="auto">
          <a:xfrm>
            <a:off x="5562600" y="29718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539" name="Freeform 179"/>
          <p:cNvSpPr>
            <a:spLocks/>
          </p:cNvSpPr>
          <p:nvPr/>
        </p:nvSpPr>
        <p:spPr bwMode="auto">
          <a:xfrm>
            <a:off x="5486400" y="22860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540" name="Freeform 180"/>
          <p:cNvSpPr>
            <a:spLocks/>
          </p:cNvSpPr>
          <p:nvPr/>
        </p:nvSpPr>
        <p:spPr bwMode="auto">
          <a:xfrm>
            <a:off x="5867400" y="24384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541" name="Freeform 181"/>
          <p:cNvSpPr>
            <a:spLocks/>
          </p:cNvSpPr>
          <p:nvPr/>
        </p:nvSpPr>
        <p:spPr bwMode="auto">
          <a:xfrm>
            <a:off x="5638800" y="19050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542" name="Freeform 182"/>
          <p:cNvSpPr>
            <a:spLocks/>
          </p:cNvSpPr>
          <p:nvPr/>
        </p:nvSpPr>
        <p:spPr bwMode="auto">
          <a:xfrm>
            <a:off x="6096000" y="30480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543" name="Freeform 183"/>
          <p:cNvSpPr>
            <a:spLocks/>
          </p:cNvSpPr>
          <p:nvPr/>
        </p:nvSpPr>
        <p:spPr bwMode="auto">
          <a:xfrm>
            <a:off x="5867400" y="22860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5544" name="Freeform 184"/>
          <p:cNvSpPr>
            <a:spLocks/>
          </p:cNvSpPr>
          <p:nvPr/>
        </p:nvSpPr>
        <p:spPr bwMode="auto">
          <a:xfrm>
            <a:off x="6172200" y="36576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94" name="Freeform 22"/>
          <p:cNvSpPr>
            <a:spLocks/>
          </p:cNvSpPr>
          <p:nvPr/>
        </p:nvSpPr>
        <p:spPr bwMode="auto">
          <a:xfrm>
            <a:off x="11706726" y="5502275"/>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95" name="Freeform 87"/>
          <p:cNvSpPr>
            <a:spLocks/>
          </p:cNvSpPr>
          <p:nvPr/>
        </p:nvSpPr>
        <p:spPr bwMode="auto">
          <a:xfrm>
            <a:off x="10248900" y="53403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96" name="Freeform 90"/>
          <p:cNvSpPr>
            <a:spLocks/>
          </p:cNvSpPr>
          <p:nvPr/>
        </p:nvSpPr>
        <p:spPr bwMode="auto">
          <a:xfrm>
            <a:off x="10706100" y="5495925"/>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97" name="Freeform 91"/>
          <p:cNvSpPr>
            <a:spLocks/>
          </p:cNvSpPr>
          <p:nvPr/>
        </p:nvSpPr>
        <p:spPr bwMode="auto">
          <a:xfrm>
            <a:off x="10854489" y="5866063"/>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98" name="Freeform 92"/>
          <p:cNvSpPr>
            <a:spLocks/>
          </p:cNvSpPr>
          <p:nvPr/>
        </p:nvSpPr>
        <p:spPr bwMode="auto">
          <a:xfrm>
            <a:off x="10706100" y="58737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99" name="Freeform 93"/>
          <p:cNvSpPr>
            <a:spLocks/>
          </p:cNvSpPr>
          <p:nvPr/>
        </p:nvSpPr>
        <p:spPr bwMode="auto">
          <a:xfrm>
            <a:off x="10782300" y="63309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200" name="Freeform 94"/>
          <p:cNvSpPr>
            <a:spLocks/>
          </p:cNvSpPr>
          <p:nvPr/>
        </p:nvSpPr>
        <p:spPr bwMode="auto">
          <a:xfrm>
            <a:off x="10882563" y="5930064"/>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201" name="Freeform 176"/>
          <p:cNvSpPr>
            <a:spLocks/>
          </p:cNvSpPr>
          <p:nvPr/>
        </p:nvSpPr>
        <p:spPr bwMode="auto">
          <a:xfrm>
            <a:off x="10962774" y="6122236"/>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202" name="Freeform 178"/>
          <p:cNvSpPr>
            <a:spLocks/>
          </p:cNvSpPr>
          <p:nvPr/>
        </p:nvSpPr>
        <p:spPr bwMode="auto">
          <a:xfrm>
            <a:off x="11544300" y="3650874"/>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205" name="Freeform 22"/>
          <p:cNvSpPr>
            <a:spLocks/>
          </p:cNvSpPr>
          <p:nvPr/>
        </p:nvSpPr>
        <p:spPr bwMode="auto">
          <a:xfrm>
            <a:off x="11347784" y="7620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206" name="Freeform 87"/>
          <p:cNvSpPr>
            <a:spLocks/>
          </p:cNvSpPr>
          <p:nvPr/>
        </p:nvSpPr>
        <p:spPr bwMode="auto">
          <a:xfrm>
            <a:off x="10439400" y="17081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207" name="Freeform 90"/>
          <p:cNvSpPr>
            <a:spLocks/>
          </p:cNvSpPr>
          <p:nvPr/>
        </p:nvSpPr>
        <p:spPr bwMode="auto">
          <a:xfrm>
            <a:off x="11630526" y="916033"/>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208" name="Freeform 91"/>
          <p:cNvSpPr>
            <a:spLocks/>
          </p:cNvSpPr>
          <p:nvPr/>
        </p:nvSpPr>
        <p:spPr bwMode="auto">
          <a:xfrm>
            <a:off x="11423984" y="6413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209" name="Freeform 92"/>
          <p:cNvSpPr>
            <a:spLocks/>
          </p:cNvSpPr>
          <p:nvPr/>
        </p:nvSpPr>
        <p:spPr bwMode="auto">
          <a:xfrm>
            <a:off x="10738184" y="7175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210" name="Freeform 93"/>
          <p:cNvSpPr>
            <a:spLocks/>
          </p:cNvSpPr>
          <p:nvPr/>
        </p:nvSpPr>
        <p:spPr bwMode="auto">
          <a:xfrm>
            <a:off x="11034963" y="25590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213" name="Freeform 178"/>
          <p:cNvSpPr>
            <a:spLocks/>
          </p:cNvSpPr>
          <p:nvPr/>
        </p:nvSpPr>
        <p:spPr bwMode="auto">
          <a:xfrm>
            <a:off x="11734800" y="15557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215" name="Freeform 22"/>
          <p:cNvSpPr>
            <a:spLocks/>
          </p:cNvSpPr>
          <p:nvPr/>
        </p:nvSpPr>
        <p:spPr bwMode="auto">
          <a:xfrm rot="4102925">
            <a:off x="366052" y="550343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216" name="Freeform 87"/>
          <p:cNvSpPr>
            <a:spLocks/>
          </p:cNvSpPr>
          <p:nvPr/>
        </p:nvSpPr>
        <p:spPr bwMode="auto">
          <a:xfrm rot="4102925">
            <a:off x="1010253" y="4310756"/>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217" name="Freeform 90"/>
          <p:cNvSpPr>
            <a:spLocks/>
          </p:cNvSpPr>
          <p:nvPr/>
        </p:nvSpPr>
        <p:spPr bwMode="auto">
          <a:xfrm rot="4102925">
            <a:off x="369998" y="4691827"/>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218" name="Freeform 91"/>
          <p:cNvSpPr>
            <a:spLocks/>
          </p:cNvSpPr>
          <p:nvPr/>
        </p:nvSpPr>
        <p:spPr bwMode="auto">
          <a:xfrm rot="4102925">
            <a:off x="1233525" y="5287825"/>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219" name="Freeform 92"/>
          <p:cNvSpPr>
            <a:spLocks/>
          </p:cNvSpPr>
          <p:nvPr/>
        </p:nvSpPr>
        <p:spPr bwMode="auto">
          <a:xfrm rot="4102925">
            <a:off x="682812" y="4932309"/>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220" name="Freeform 93"/>
          <p:cNvSpPr>
            <a:spLocks/>
          </p:cNvSpPr>
          <p:nvPr/>
        </p:nvSpPr>
        <p:spPr bwMode="auto">
          <a:xfrm rot="4102925">
            <a:off x="511004" y="4966189"/>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221" name="Freeform 94"/>
          <p:cNvSpPr>
            <a:spLocks/>
          </p:cNvSpPr>
          <p:nvPr/>
        </p:nvSpPr>
        <p:spPr bwMode="auto">
          <a:xfrm rot="4102925">
            <a:off x="354100" y="5699126"/>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222" name="Freeform 176"/>
          <p:cNvSpPr>
            <a:spLocks/>
          </p:cNvSpPr>
          <p:nvPr/>
        </p:nvSpPr>
        <p:spPr bwMode="auto">
          <a:xfrm rot="4102925">
            <a:off x="617737" y="5934075"/>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223" name="Freeform 178"/>
          <p:cNvSpPr>
            <a:spLocks/>
          </p:cNvSpPr>
          <p:nvPr/>
        </p:nvSpPr>
        <p:spPr bwMode="auto">
          <a:xfrm rot="4102925">
            <a:off x="1629179" y="5458892"/>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225" name="Freeform 22"/>
          <p:cNvSpPr>
            <a:spLocks/>
          </p:cNvSpPr>
          <p:nvPr/>
        </p:nvSpPr>
        <p:spPr bwMode="auto">
          <a:xfrm rot="19670676">
            <a:off x="1259518" y="322897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226" name="Freeform 87"/>
          <p:cNvSpPr>
            <a:spLocks/>
          </p:cNvSpPr>
          <p:nvPr/>
        </p:nvSpPr>
        <p:spPr bwMode="auto">
          <a:xfrm rot="19670676">
            <a:off x="136984" y="3304604"/>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227" name="Freeform 90"/>
          <p:cNvSpPr>
            <a:spLocks/>
          </p:cNvSpPr>
          <p:nvPr/>
        </p:nvSpPr>
        <p:spPr bwMode="auto">
          <a:xfrm rot="19670676">
            <a:off x="253907" y="2790825"/>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228" name="Freeform 91"/>
          <p:cNvSpPr>
            <a:spLocks/>
          </p:cNvSpPr>
          <p:nvPr/>
        </p:nvSpPr>
        <p:spPr bwMode="auto">
          <a:xfrm rot="19670676">
            <a:off x="1056743" y="2906412"/>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229" name="Freeform 92"/>
          <p:cNvSpPr>
            <a:spLocks/>
          </p:cNvSpPr>
          <p:nvPr/>
        </p:nvSpPr>
        <p:spPr bwMode="auto">
          <a:xfrm rot="19670676">
            <a:off x="1318111" y="3575485"/>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230" name="Freeform 93"/>
          <p:cNvSpPr>
            <a:spLocks/>
          </p:cNvSpPr>
          <p:nvPr/>
        </p:nvSpPr>
        <p:spPr bwMode="auto">
          <a:xfrm rot="19670676">
            <a:off x="1115779" y="3859369"/>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231" name="Freeform 94"/>
          <p:cNvSpPr>
            <a:spLocks/>
          </p:cNvSpPr>
          <p:nvPr/>
        </p:nvSpPr>
        <p:spPr bwMode="auto">
          <a:xfrm rot="19670676">
            <a:off x="1567360" y="3575484"/>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232" name="Freeform 176"/>
          <p:cNvSpPr>
            <a:spLocks/>
          </p:cNvSpPr>
          <p:nvPr/>
        </p:nvSpPr>
        <p:spPr bwMode="auto">
          <a:xfrm rot="19670676">
            <a:off x="1558119" y="3131262"/>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233" name="Freeform 178"/>
          <p:cNvSpPr>
            <a:spLocks/>
          </p:cNvSpPr>
          <p:nvPr/>
        </p:nvSpPr>
        <p:spPr bwMode="auto">
          <a:xfrm rot="19670676">
            <a:off x="1152570" y="2486146"/>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235" name="Freeform 22"/>
          <p:cNvSpPr>
            <a:spLocks/>
          </p:cNvSpPr>
          <p:nvPr/>
        </p:nvSpPr>
        <p:spPr bwMode="auto">
          <a:xfrm>
            <a:off x="1254195" y="1357358"/>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236" name="Freeform 87"/>
          <p:cNvSpPr>
            <a:spLocks/>
          </p:cNvSpPr>
          <p:nvPr/>
        </p:nvSpPr>
        <p:spPr bwMode="auto">
          <a:xfrm>
            <a:off x="263595" y="823958"/>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237" name="Freeform 90"/>
          <p:cNvSpPr>
            <a:spLocks/>
          </p:cNvSpPr>
          <p:nvPr/>
        </p:nvSpPr>
        <p:spPr bwMode="auto">
          <a:xfrm>
            <a:off x="720795" y="979533"/>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238" name="Freeform 91"/>
          <p:cNvSpPr>
            <a:spLocks/>
          </p:cNvSpPr>
          <p:nvPr/>
        </p:nvSpPr>
        <p:spPr bwMode="auto">
          <a:xfrm>
            <a:off x="1254195" y="976358"/>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239" name="Freeform 92"/>
          <p:cNvSpPr>
            <a:spLocks/>
          </p:cNvSpPr>
          <p:nvPr/>
        </p:nvSpPr>
        <p:spPr bwMode="auto">
          <a:xfrm>
            <a:off x="511003" y="297113"/>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240" name="Freeform 93"/>
          <p:cNvSpPr>
            <a:spLocks/>
          </p:cNvSpPr>
          <p:nvPr/>
        </p:nvSpPr>
        <p:spPr bwMode="auto">
          <a:xfrm>
            <a:off x="331203" y="1841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241" name="Freeform 94"/>
          <p:cNvSpPr>
            <a:spLocks/>
          </p:cNvSpPr>
          <p:nvPr/>
        </p:nvSpPr>
        <p:spPr bwMode="auto">
          <a:xfrm>
            <a:off x="187395" y="1000588"/>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242" name="Freeform 176"/>
          <p:cNvSpPr>
            <a:spLocks/>
          </p:cNvSpPr>
          <p:nvPr/>
        </p:nvSpPr>
        <p:spPr bwMode="auto">
          <a:xfrm>
            <a:off x="263595" y="470001"/>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243" name="Freeform 178"/>
          <p:cNvSpPr>
            <a:spLocks/>
          </p:cNvSpPr>
          <p:nvPr/>
        </p:nvSpPr>
        <p:spPr bwMode="auto">
          <a:xfrm>
            <a:off x="1558995" y="671558"/>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Tree>
    <p:extLst>
      <p:ext uri="{BB962C8B-B14F-4D97-AF65-F5344CB8AC3E}">
        <p14:creationId xmlns:p14="http://schemas.microsoft.com/office/powerpoint/2010/main" val="965301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86" name="Freeform 2"/>
          <p:cNvSpPr>
            <a:spLocks/>
          </p:cNvSpPr>
          <p:nvPr/>
        </p:nvSpPr>
        <p:spPr bwMode="auto">
          <a:xfrm>
            <a:off x="5715000" y="17081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387" name="Freeform 3"/>
          <p:cNvSpPr>
            <a:spLocks/>
          </p:cNvSpPr>
          <p:nvPr/>
        </p:nvSpPr>
        <p:spPr bwMode="auto">
          <a:xfrm>
            <a:off x="6934200" y="13271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388" name="Freeform 4"/>
          <p:cNvSpPr>
            <a:spLocks/>
          </p:cNvSpPr>
          <p:nvPr/>
        </p:nvSpPr>
        <p:spPr bwMode="auto">
          <a:xfrm>
            <a:off x="4191000" y="28067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389" name="Freeform 5"/>
          <p:cNvSpPr>
            <a:spLocks/>
          </p:cNvSpPr>
          <p:nvPr/>
        </p:nvSpPr>
        <p:spPr bwMode="auto">
          <a:xfrm>
            <a:off x="9829800" y="28511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390" name="Freeform 6"/>
          <p:cNvSpPr>
            <a:spLocks/>
          </p:cNvSpPr>
          <p:nvPr/>
        </p:nvSpPr>
        <p:spPr bwMode="auto">
          <a:xfrm>
            <a:off x="2590800" y="14033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391" name="Freeform 7"/>
          <p:cNvSpPr>
            <a:spLocks/>
          </p:cNvSpPr>
          <p:nvPr/>
        </p:nvSpPr>
        <p:spPr bwMode="auto">
          <a:xfrm>
            <a:off x="4267200" y="9461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392" name="Freeform 8"/>
          <p:cNvSpPr>
            <a:spLocks/>
          </p:cNvSpPr>
          <p:nvPr/>
        </p:nvSpPr>
        <p:spPr bwMode="auto">
          <a:xfrm>
            <a:off x="7696200" y="9461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393" name="Freeform 9"/>
          <p:cNvSpPr>
            <a:spLocks/>
          </p:cNvSpPr>
          <p:nvPr/>
        </p:nvSpPr>
        <p:spPr bwMode="auto">
          <a:xfrm>
            <a:off x="3810000" y="10985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394" name="Freeform 10"/>
          <p:cNvSpPr>
            <a:spLocks/>
          </p:cNvSpPr>
          <p:nvPr/>
        </p:nvSpPr>
        <p:spPr bwMode="auto">
          <a:xfrm>
            <a:off x="9372600" y="33083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395" name="Freeform 11"/>
          <p:cNvSpPr>
            <a:spLocks/>
          </p:cNvSpPr>
          <p:nvPr/>
        </p:nvSpPr>
        <p:spPr bwMode="auto">
          <a:xfrm>
            <a:off x="3352800" y="26987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396" name="Freeform 12"/>
          <p:cNvSpPr>
            <a:spLocks/>
          </p:cNvSpPr>
          <p:nvPr/>
        </p:nvSpPr>
        <p:spPr bwMode="auto">
          <a:xfrm>
            <a:off x="5410200" y="14033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397" name="Freeform 13"/>
          <p:cNvSpPr>
            <a:spLocks/>
          </p:cNvSpPr>
          <p:nvPr/>
        </p:nvSpPr>
        <p:spPr bwMode="auto">
          <a:xfrm>
            <a:off x="8001000" y="32321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398" name="Freeform 14"/>
          <p:cNvSpPr>
            <a:spLocks/>
          </p:cNvSpPr>
          <p:nvPr/>
        </p:nvSpPr>
        <p:spPr bwMode="auto">
          <a:xfrm>
            <a:off x="8610600" y="10223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399" name="Freeform 15"/>
          <p:cNvSpPr>
            <a:spLocks/>
          </p:cNvSpPr>
          <p:nvPr/>
        </p:nvSpPr>
        <p:spPr bwMode="auto">
          <a:xfrm>
            <a:off x="9601200" y="36131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00" name="Freeform 16"/>
          <p:cNvSpPr>
            <a:spLocks/>
          </p:cNvSpPr>
          <p:nvPr/>
        </p:nvSpPr>
        <p:spPr bwMode="auto">
          <a:xfrm>
            <a:off x="7391400" y="12827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01" name="Freeform 17"/>
          <p:cNvSpPr>
            <a:spLocks/>
          </p:cNvSpPr>
          <p:nvPr/>
        </p:nvSpPr>
        <p:spPr bwMode="auto">
          <a:xfrm>
            <a:off x="4953000" y="14033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02" name="Freeform 18"/>
          <p:cNvSpPr>
            <a:spLocks/>
          </p:cNvSpPr>
          <p:nvPr/>
        </p:nvSpPr>
        <p:spPr bwMode="auto">
          <a:xfrm>
            <a:off x="8686800" y="35369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03" name="Freeform 19"/>
          <p:cNvSpPr>
            <a:spLocks/>
          </p:cNvSpPr>
          <p:nvPr/>
        </p:nvSpPr>
        <p:spPr bwMode="auto">
          <a:xfrm>
            <a:off x="8610600" y="12509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04" name="Freeform 20"/>
          <p:cNvSpPr>
            <a:spLocks/>
          </p:cNvSpPr>
          <p:nvPr/>
        </p:nvSpPr>
        <p:spPr bwMode="auto">
          <a:xfrm>
            <a:off x="6934200" y="17081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05" name="Freeform 21"/>
          <p:cNvSpPr>
            <a:spLocks/>
          </p:cNvSpPr>
          <p:nvPr/>
        </p:nvSpPr>
        <p:spPr bwMode="auto">
          <a:xfrm>
            <a:off x="6934200" y="15557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06" name="Freeform 22"/>
          <p:cNvSpPr>
            <a:spLocks/>
          </p:cNvSpPr>
          <p:nvPr/>
        </p:nvSpPr>
        <p:spPr bwMode="auto">
          <a:xfrm>
            <a:off x="8839200" y="11303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07" name="Freeform 23"/>
          <p:cNvSpPr>
            <a:spLocks/>
          </p:cNvSpPr>
          <p:nvPr/>
        </p:nvSpPr>
        <p:spPr bwMode="auto">
          <a:xfrm>
            <a:off x="6019800" y="26987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08" name="Freeform 24"/>
          <p:cNvSpPr>
            <a:spLocks/>
          </p:cNvSpPr>
          <p:nvPr/>
        </p:nvSpPr>
        <p:spPr bwMode="auto">
          <a:xfrm>
            <a:off x="4572000" y="33083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09" name="Freeform 25"/>
          <p:cNvSpPr>
            <a:spLocks/>
          </p:cNvSpPr>
          <p:nvPr/>
        </p:nvSpPr>
        <p:spPr bwMode="auto">
          <a:xfrm>
            <a:off x="9067800" y="10985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10" name="Freeform 26"/>
          <p:cNvSpPr>
            <a:spLocks/>
          </p:cNvSpPr>
          <p:nvPr/>
        </p:nvSpPr>
        <p:spPr bwMode="auto">
          <a:xfrm>
            <a:off x="9372600" y="28511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11" name="Freeform 27"/>
          <p:cNvSpPr>
            <a:spLocks/>
          </p:cNvSpPr>
          <p:nvPr/>
        </p:nvSpPr>
        <p:spPr bwMode="auto">
          <a:xfrm>
            <a:off x="9601200" y="27749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12" name="Freeform 28"/>
          <p:cNvSpPr>
            <a:spLocks/>
          </p:cNvSpPr>
          <p:nvPr/>
        </p:nvSpPr>
        <p:spPr bwMode="auto">
          <a:xfrm>
            <a:off x="5105400" y="28511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13" name="Freeform 29"/>
          <p:cNvSpPr>
            <a:spLocks/>
          </p:cNvSpPr>
          <p:nvPr/>
        </p:nvSpPr>
        <p:spPr bwMode="auto">
          <a:xfrm>
            <a:off x="7543800" y="34607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14" name="Freeform 30"/>
          <p:cNvSpPr>
            <a:spLocks/>
          </p:cNvSpPr>
          <p:nvPr/>
        </p:nvSpPr>
        <p:spPr bwMode="auto">
          <a:xfrm>
            <a:off x="9220200" y="14795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15" name="Freeform 31"/>
          <p:cNvSpPr>
            <a:spLocks/>
          </p:cNvSpPr>
          <p:nvPr/>
        </p:nvSpPr>
        <p:spPr bwMode="auto">
          <a:xfrm>
            <a:off x="9372600" y="30797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16" name="Freeform 32"/>
          <p:cNvSpPr>
            <a:spLocks/>
          </p:cNvSpPr>
          <p:nvPr/>
        </p:nvSpPr>
        <p:spPr bwMode="auto">
          <a:xfrm>
            <a:off x="5867400" y="11747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17" name="Freeform 33"/>
          <p:cNvSpPr>
            <a:spLocks/>
          </p:cNvSpPr>
          <p:nvPr/>
        </p:nvSpPr>
        <p:spPr bwMode="auto">
          <a:xfrm>
            <a:off x="9372600" y="36131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18" name="Freeform 34"/>
          <p:cNvSpPr>
            <a:spLocks/>
          </p:cNvSpPr>
          <p:nvPr/>
        </p:nvSpPr>
        <p:spPr bwMode="auto">
          <a:xfrm>
            <a:off x="8610600" y="14795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19" name="Freeform 35"/>
          <p:cNvSpPr>
            <a:spLocks/>
          </p:cNvSpPr>
          <p:nvPr/>
        </p:nvSpPr>
        <p:spPr bwMode="auto">
          <a:xfrm>
            <a:off x="7086600" y="26987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20" name="Freeform 36"/>
          <p:cNvSpPr>
            <a:spLocks/>
          </p:cNvSpPr>
          <p:nvPr/>
        </p:nvSpPr>
        <p:spPr bwMode="auto">
          <a:xfrm>
            <a:off x="6934200" y="35369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21" name="Freeform 37"/>
          <p:cNvSpPr>
            <a:spLocks/>
          </p:cNvSpPr>
          <p:nvPr/>
        </p:nvSpPr>
        <p:spPr bwMode="auto">
          <a:xfrm>
            <a:off x="6934200" y="30035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22" name="Freeform 38"/>
          <p:cNvSpPr>
            <a:spLocks/>
          </p:cNvSpPr>
          <p:nvPr/>
        </p:nvSpPr>
        <p:spPr bwMode="auto">
          <a:xfrm>
            <a:off x="7391400" y="32321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23" name="Freeform 39"/>
          <p:cNvSpPr>
            <a:spLocks/>
          </p:cNvSpPr>
          <p:nvPr/>
        </p:nvSpPr>
        <p:spPr bwMode="auto">
          <a:xfrm>
            <a:off x="6934200" y="27749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24" name="Freeform 40"/>
          <p:cNvSpPr>
            <a:spLocks/>
          </p:cNvSpPr>
          <p:nvPr/>
        </p:nvSpPr>
        <p:spPr bwMode="auto">
          <a:xfrm>
            <a:off x="7391400" y="29273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25" name="Freeform 41"/>
          <p:cNvSpPr>
            <a:spLocks/>
          </p:cNvSpPr>
          <p:nvPr/>
        </p:nvSpPr>
        <p:spPr bwMode="auto">
          <a:xfrm>
            <a:off x="7239000" y="30797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26" name="Freeform 42"/>
          <p:cNvSpPr>
            <a:spLocks/>
          </p:cNvSpPr>
          <p:nvPr/>
        </p:nvSpPr>
        <p:spPr bwMode="auto">
          <a:xfrm>
            <a:off x="7696200" y="15113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27" name="Freeform 43"/>
          <p:cNvSpPr>
            <a:spLocks/>
          </p:cNvSpPr>
          <p:nvPr/>
        </p:nvSpPr>
        <p:spPr bwMode="auto">
          <a:xfrm>
            <a:off x="6934200" y="32321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28" name="Freeform 44"/>
          <p:cNvSpPr>
            <a:spLocks/>
          </p:cNvSpPr>
          <p:nvPr/>
        </p:nvSpPr>
        <p:spPr bwMode="auto">
          <a:xfrm>
            <a:off x="2286000" y="8699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29" name="Freeform 45"/>
          <p:cNvSpPr>
            <a:spLocks/>
          </p:cNvSpPr>
          <p:nvPr/>
        </p:nvSpPr>
        <p:spPr bwMode="auto">
          <a:xfrm>
            <a:off x="7543800" y="9779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30" name="Freeform 46"/>
          <p:cNvSpPr>
            <a:spLocks/>
          </p:cNvSpPr>
          <p:nvPr/>
        </p:nvSpPr>
        <p:spPr bwMode="auto">
          <a:xfrm>
            <a:off x="4267200" y="11747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31" name="Freeform 47"/>
          <p:cNvSpPr>
            <a:spLocks/>
          </p:cNvSpPr>
          <p:nvPr/>
        </p:nvSpPr>
        <p:spPr bwMode="auto">
          <a:xfrm>
            <a:off x="10058400" y="10985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32" name="Freeform 48"/>
          <p:cNvSpPr>
            <a:spLocks/>
          </p:cNvSpPr>
          <p:nvPr/>
        </p:nvSpPr>
        <p:spPr bwMode="auto">
          <a:xfrm>
            <a:off x="3276600" y="12509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33" name="Freeform 49"/>
          <p:cNvSpPr>
            <a:spLocks/>
          </p:cNvSpPr>
          <p:nvPr/>
        </p:nvSpPr>
        <p:spPr bwMode="auto">
          <a:xfrm>
            <a:off x="3733800" y="17081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34" name="Freeform 50"/>
          <p:cNvSpPr>
            <a:spLocks/>
          </p:cNvSpPr>
          <p:nvPr/>
        </p:nvSpPr>
        <p:spPr bwMode="auto">
          <a:xfrm>
            <a:off x="9829800" y="10985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35" name="Freeform 51"/>
          <p:cNvSpPr>
            <a:spLocks/>
          </p:cNvSpPr>
          <p:nvPr/>
        </p:nvSpPr>
        <p:spPr bwMode="auto">
          <a:xfrm>
            <a:off x="9220200" y="10223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36" name="Freeform 52"/>
          <p:cNvSpPr>
            <a:spLocks/>
          </p:cNvSpPr>
          <p:nvPr/>
        </p:nvSpPr>
        <p:spPr bwMode="auto">
          <a:xfrm>
            <a:off x="9829800" y="36131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37" name="Freeform 53"/>
          <p:cNvSpPr>
            <a:spLocks/>
          </p:cNvSpPr>
          <p:nvPr/>
        </p:nvSpPr>
        <p:spPr bwMode="auto">
          <a:xfrm>
            <a:off x="4572000" y="17081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38" name="Freeform 54"/>
          <p:cNvSpPr>
            <a:spLocks/>
          </p:cNvSpPr>
          <p:nvPr/>
        </p:nvSpPr>
        <p:spPr bwMode="auto">
          <a:xfrm>
            <a:off x="8686800" y="27749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39" name="Freeform 55"/>
          <p:cNvSpPr>
            <a:spLocks/>
          </p:cNvSpPr>
          <p:nvPr/>
        </p:nvSpPr>
        <p:spPr bwMode="auto">
          <a:xfrm>
            <a:off x="8915400" y="13271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40" name="Freeform 56"/>
          <p:cNvSpPr>
            <a:spLocks/>
          </p:cNvSpPr>
          <p:nvPr/>
        </p:nvSpPr>
        <p:spPr bwMode="auto">
          <a:xfrm>
            <a:off x="8991600" y="27749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41" name="Freeform 57"/>
          <p:cNvSpPr>
            <a:spLocks/>
          </p:cNvSpPr>
          <p:nvPr/>
        </p:nvSpPr>
        <p:spPr bwMode="auto">
          <a:xfrm>
            <a:off x="5562600" y="29591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42" name="Freeform 58"/>
          <p:cNvSpPr>
            <a:spLocks/>
          </p:cNvSpPr>
          <p:nvPr/>
        </p:nvSpPr>
        <p:spPr bwMode="auto">
          <a:xfrm>
            <a:off x="9601200" y="32321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43" name="Freeform 59"/>
          <p:cNvSpPr>
            <a:spLocks/>
          </p:cNvSpPr>
          <p:nvPr/>
        </p:nvSpPr>
        <p:spPr bwMode="auto">
          <a:xfrm>
            <a:off x="6324600" y="28511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44" name="Freeform 60"/>
          <p:cNvSpPr>
            <a:spLocks/>
          </p:cNvSpPr>
          <p:nvPr/>
        </p:nvSpPr>
        <p:spPr bwMode="auto">
          <a:xfrm>
            <a:off x="7391400" y="17081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45" name="Freeform 61"/>
          <p:cNvSpPr>
            <a:spLocks/>
          </p:cNvSpPr>
          <p:nvPr/>
        </p:nvSpPr>
        <p:spPr bwMode="auto">
          <a:xfrm>
            <a:off x="6400800" y="31559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46" name="Freeform 62"/>
          <p:cNvSpPr>
            <a:spLocks/>
          </p:cNvSpPr>
          <p:nvPr/>
        </p:nvSpPr>
        <p:spPr bwMode="auto">
          <a:xfrm>
            <a:off x="8610600" y="17081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47" name="Freeform 63"/>
          <p:cNvSpPr>
            <a:spLocks/>
          </p:cNvSpPr>
          <p:nvPr/>
        </p:nvSpPr>
        <p:spPr bwMode="auto">
          <a:xfrm>
            <a:off x="7620000" y="16637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48" name="Freeform 64"/>
          <p:cNvSpPr>
            <a:spLocks/>
          </p:cNvSpPr>
          <p:nvPr/>
        </p:nvSpPr>
        <p:spPr bwMode="auto">
          <a:xfrm>
            <a:off x="4419600" y="31559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49" name="Freeform 65"/>
          <p:cNvSpPr>
            <a:spLocks/>
          </p:cNvSpPr>
          <p:nvPr/>
        </p:nvSpPr>
        <p:spPr bwMode="auto">
          <a:xfrm>
            <a:off x="4724400" y="34607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50" name="Freeform 66"/>
          <p:cNvSpPr>
            <a:spLocks/>
          </p:cNvSpPr>
          <p:nvPr/>
        </p:nvSpPr>
        <p:spPr bwMode="auto">
          <a:xfrm>
            <a:off x="9220200" y="17081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51" name="Freeform 67"/>
          <p:cNvSpPr>
            <a:spLocks/>
          </p:cNvSpPr>
          <p:nvPr/>
        </p:nvSpPr>
        <p:spPr bwMode="auto">
          <a:xfrm>
            <a:off x="4953000" y="30797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52" name="Freeform 68"/>
          <p:cNvSpPr>
            <a:spLocks/>
          </p:cNvSpPr>
          <p:nvPr/>
        </p:nvSpPr>
        <p:spPr bwMode="auto">
          <a:xfrm>
            <a:off x="3505200" y="9461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53" name="Freeform 69"/>
          <p:cNvSpPr>
            <a:spLocks/>
          </p:cNvSpPr>
          <p:nvPr/>
        </p:nvSpPr>
        <p:spPr bwMode="auto">
          <a:xfrm>
            <a:off x="10210800" y="9779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54" name="Freeform 70"/>
          <p:cNvSpPr>
            <a:spLocks/>
          </p:cNvSpPr>
          <p:nvPr/>
        </p:nvSpPr>
        <p:spPr bwMode="auto">
          <a:xfrm>
            <a:off x="4267200" y="17081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55" name="Freeform 71"/>
          <p:cNvSpPr>
            <a:spLocks/>
          </p:cNvSpPr>
          <p:nvPr/>
        </p:nvSpPr>
        <p:spPr bwMode="auto">
          <a:xfrm>
            <a:off x="8001000" y="30035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56" name="Freeform 72"/>
          <p:cNvSpPr>
            <a:spLocks/>
          </p:cNvSpPr>
          <p:nvPr/>
        </p:nvSpPr>
        <p:spPr bwMode="auto">
          <a:xfrm>
            <a:off x="8686800" y="32321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57" name="Freeform 73"/>
          <p:cNvSpPr>
            <a:spLocks/>
          </p:cNvSpPr>
          <p:nvPr/>
        </p:nvSpPr>
        <p:spPr bwMode="auto">
          <a:xfrm>
            <a:off x="3429000" y="17843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58" name="Freeform 74"/>
          <p:cNvSpPr>
            <a:spLocks/>
          </p:cNvSpPr>
          <p:nvPr/>
        </p:nvSpPr>
        <p:spPr bwMode="auto">
          <a:xfrm>
            <a:off x="2895600" y="8699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59" name="Freeform 75"/>
          <p:cNvSpPr>
            <a:spLocks/>
          </p:cNvSpPr>
          <p:nvPr/>
        </p:nvSpPr>
        <p:spPr bwMode="auto">
          <a:xfrm>
            <a:off x="2590800" y="8699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60" name="Freeform 76"/>
          <p:cNvSpPr>
            <a:spLocks/>
          </p:cNvSpPr>
          <p:nvPr/>
        </p:nvSpPr>
        <p:spPr bwMode="auto">
          <a:xfrm>
            <a:off x="2590800" y="10985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61" name="Freeform 77"/>
          <p:cNvSpPr>
            <a:spLocks/>
          </p:cNvSpPr>
          <p:nvPr/>
        </p:nvSpPr>
        <p:spPr bwMode="auto">
          <a:xfrm>
            <a:off x="4267200" y="14033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62" name="Freeform 78"/>
          <p:cNvSpPr>
            <a:spLocks/>
          </p:cNvSpPr>
          <p:nvPr/>
        </p:nvSpPr>
        <p:spPr bwMode="auto">
          <a:xfrm>
            <a:off x="2590800" y="16637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63" name="Freeform 79"/>
          <p:cNvSpPr>
            <a:spLocks/>
          </p:cNvSpPr>
          <p:nvPr/>
        </p:nvSpPr>
        <p:spPr bwMode="auto">
          <a:xfrm>
            <a:off x="3200400" y="15557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64" name="Freeform 80"/>
          <p:cNvSpPr>
            <a:spLocks/>
          </p:cNvSpPr>
          <p:nvPr/>
        </p:nvSpPr>
        <p:spPr bwMode="auto">
          <a:xfrm>
            <a:off x="5410200" y="17081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65" name="Freeform 81"/>
          <p:cNvSpPr>
            <a:spLocks/>
          </p:cNvSpPr>
          <p:nvPr/>
        </p:nvSpPr>
        <p:spPr bwMode="auto">
          <a:xfrm>
            <a:off x="3810000" y="14033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66" name="Freeform 82"/>
          <p:cNvSpPr>
            <a:spLocks/>
          </p:cNvSpPr>
          <p:nvPr/>
        </p:nvSpPr>
        <p:spPr bwMode="auto">
          <a:xfrm>
            <a:off x="9220200" y="12509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67" name="Freeform 83"/>
          <p:cNvSpPr>
            <a:spLocks/>
          </p:cNvSpPr>
          <p:nvPr/>
        </p:nvSpPr>
        <p:spPr bwMode="auto">
          <a:xfrm>
            <a:off x="5410200" y="11747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68" name="Freeform 84"/>
          <p:cNvSpPr>
            <a:spLocks/>
          </p:cNvSpPr>
          <p:nvPr/>
        </p:nvSpPr>
        <p:spPr bwMode="auto">
          <a:xfrm>
            <a:off x="5410200" y="9461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69" name="Freeform 85"/>
          <p:cNvSpPr>
            <a:spLocks/>
          </p:cNvSpPr>
          <p:nvPr/>
        </p:nvSpPr>
        <p:spPr bwMode="auto">
          <a:xfrm>
            <a:off x="8458200" y="27749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70" name="Freeform 86"/>
          <p:cNvSpPr>
            <a:spLocks/>
          </p:cNvSpPr>
          <p:nvPr/>
        </p:nvSpPr>
        <p:spPr bwMode="auto">
          <a:xfrm>
            <a:off x="8001000" y="34607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71" name="Freeform 87"/>
          <p:cNvSpPr>
            <a:spLocks/>
          </p:cNvSpPr>
          <p:nvPr/>
        </p:nvSpPr>
        <p:spPr bwMode="auto">
          <a:xfrm>
            <a:off x="5715000" y="34607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72" name="Freeform 88"/>
          <p:cNvSpPr>
            <a:spLocks/>
          </p:cNvSpPr>
          <p:nvPr/>
        </p:nvSpPr>
        <p:spPr bwMode="auto">
          <a:xfrm>
            <a:off x="8686800" y="30035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73" name="Freeform 89"/>
          <p:cNvSpPr>
            <a:spLocks/>
          </p:cNvSpPr>
          <p:nvPr/>
        </p:nvSpPr>
        <p:spPr bwMode="auto">
          <a:xfrm>
            <a:off x="9677400" y="9461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74" name="Freeform 90"/>
          <p:cNvSpPr>
            <a:spLocks/>
          </p:cNvSpPr>
          <p:nvPr/>
        </p:nvSpPr>
        <p:spPr bwMode="auto">
          <a:xfrm>
            <a:off x="9982200" y="17081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75" name="Freeform 91"/>
          <p:cNvSpPr>
            <a:spLocks/>
          </p:cNvSpPr>
          <p:nvPr/>
        </p:nvSpPr>
        <p:spPr bwMode="auto">
          <a:xfrm>
            <a:off x="9982200" y="12509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76" name="Freeform 92"/>
          <p:cNvSpPr>
            <a:spLocks/>
          </p:cNvSpPr>
          <p:nvPr/>
        </p:nvSpPr>
        <p:spPr bwMode="auto">
          <a:xfrm>
            <a:off x="9982200" y="14795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77" name="Freeform 93"/>
          <p:cNvSpPr>
            <a:spLocks/>
          </p:cNvSpPr>
          <p:nvPr/>
        </p:nvSpPr>
        <p:spPr bwMode="auto">
          <a:xfrm>
            <a:off x="8001000" y="27749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78" name="Freeform 94"/>
          <p:cNvSpPr>
            <a:spLocks/>
          </p:cNvSpPr>
          <p:nvPr/>
        </p:nvSpPr>
        <p:spPr bwMode="auto">
          <a:xfrm>
            <a:off x="5486400" y="32321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79" name="Freeform 95"/>
          <p:cNvSpPr>
            <a:spLocks/>
          </p:cNvSpPr>
          <p:nvPr/>
        </p:nvSpPr>
        <p:spPr bwMode="auto">
          <a:xfrm>
            <a:off x="4572000" y="9461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80" name="Freeform 96"/>
          <p:cNvSpPr>
            <a:spLocks/>
          </p:cNvSpPr>
          <p:nvPr/>
        </p:nvSpPr>
        <p:spPr bwMode="auto">
          <a:xfrm>
            <a:off x="4800600" y="15557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81" name="Freeform 97"/>
          <p:cNvSpPr>
            <a:spLocks/>
          </p:cNvSpPr>
          <p:nvPr/>
        </p:nvSpPr>
        <p:spPr bwMode="auto">
          <a:xfrm>
            <a:off x="4800600" y="11747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82" name="Freeform 98"/>
          <p:cNvSpPr>
            <a:spLocks/>
          </p:cNvSpPr>
          <p:nvPr/>
        </p:nvSpPr>
        <p:spPr bwMode="auto">
          <a:xfrm>
            <a:off x="5715000" y="10223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83" name="Freeform 99"/>
          <p:cNvSpPr>
            <a:spLocks/>
          </p:cNvSpPr>
          <p:nvPr/>
        </p:nvSpPr>
        <p:spPr bwMode="auto">
          <a:xfrm>
            <a:off x="5867400" y="15557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84" name="Freeform 100"/>
          <p:cNvSpPr>
            <a:spLocks/>
          </p:cNvSpPr>
          <p:nvPr/>
        </p:nvSpPr>
        <p:spPr bwMode="auto">
          <a:xfrm>
            <a:off x="6019800" y="13271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85" name="Freeform 101"/>
          <p:cNvSpPr>
            <a:spLocks/>
          </p:cNvSpPr>
          <p:nvPr/>
        </p:nvSpPr>
        <p:spPr bwMode="auto">
          <a:xfrm>
            <a:off x="6934200" y="10223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86" name="Freeform 102"/>
          <p:cNvSpPr>
            <a:spLocks/>
          </p:cNvSpPr>
          <p:nvPr/>
        </p:nvSpPr>
        <p:spPr bwMode="auto">
          <a:xfrm>
            <a:off x="6096000" y="34607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87" name="Freeform 103"/>
          <p:cNvSpPr>
            <a:spLocks/>
          </p:cNvSpPr>
          <p:nvPr/>
        </p:nvSpPr>
        <p:spPr bwMode="auto">
          <a:xfrm>
            <a:off x="3581400" y="29273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88" name="Freeform 104"/>
          <p:cNvSpPr>
            <a:spLocks/>
          </p:cNvSpPr>
          <p:nvPr/>
        </p:nvSpPr>
        <p:spPr bwMode="auto">
          <a:xfrm>
            <a:off x="3733800" y="31559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89" name="Freeform 105"/>
          <p:cNvSpPr>
            <a:spLocks/>
          </p:cNvSpPr>
          <p:nvPr/>
        </p:nvSpPr>
        <p:spPr bwMode="auto">
          <a:xfrm>
            <a:off x="3886200" y="33845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90" name="Freeform 106"/>
          <p:cNvSpPr>
            <a:spLocks/>
          </p:cNvSpPr>
          <p:nvPr/>
        </p:nvSpPr>
        <p:spPr bwMode="auto">
          <a:xfrm>
            <a:off x="3200400" y="29273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91" name="Freeform 107"/>
          <p:cNvSpPr>
            <a:spLocks/>
          </p:cNvSpPr>
          <p:nvPr/>
        </p:nvSpPr>
        <p:spPr bwMode="auto">
          <a:xfrm>
            <a:off x="3124200" y="31559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92" name="Freeform 108"/>
          <p:cNvSpPr>
            <a:spLocks/>
          </p:cNvSpPr>
          <p:nvPr/>
        </p:nvSpPr>
        <p:spPr bwMode="auto">
          <a:xfrm>
            <a:off x="3048000" y="33845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93" name="Freeform 109"/>
          <p:cNvSpPr>
            <a:spLocks/>
          </p:cNvSpPr>
          <p:nvPr/>
        </p:nvSpPr>
        <p:spPr bwMode="auto">
          <a:xfrm>
            <a:off x="3276600" y="31559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94" name="Freeform 110"/>
          <p:cNvSpPr>
            <a:spLocks/>
          </p:cNvSpPr>
          <p:nvPr/>
        </p:nvSpPr>
        <p:spPr bwMode="auto">
          <a:xfrm>
            <a:off x="3505200" y="31559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95" name="Freeform 111"/>
          <p:cNvSpPr>
            <a:spLocks/>
          </p:cNvSpPr>
          <p:nvPr/>
        </p:nvSpPr>
        <p:spPr bwMode="auto">
          <a:xfrm>
            <a:off x="5181600" y="27305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96" name="Freeform 112"/>
          <p:cNvSpPr>
            <a:spLocks/>
          </p:cNvSpPr>
          <p:nvPr/>
        </p:nvSpPr>
        <p:spPr bwMode="auto">
          <a:xfrm>
            <a:off x="2667000" y="26225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97" name="Freeform 113"/>
          <p:cNvSpPr>
            <a:spLocks/>
          </p:cNvSpPr>
          <p:nvPr/>
        </p:nvSpPr>
        <p:spPr bwMode="auto">
          <a:xfrm>
            <a:off x="4343400" y="30353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98" name="Freeform 114"/>
          <p:cNvSpPr>
            <a:spLocks/>
          </p:cNvSpPr>
          <p:nvPr/>
        </p:nvSpPr>
        <p:spPr bwMode="auto">
          <a:xfrm>
            <a:off x="4876800" y="33083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499" name="Freeform 115"/>
          <p:cNvSpPr>
            <a:spLocks/>
          </p:cNvSpPr>
          <p:nvPr/>
        </p:nvSpPr>
        <p:spPr bwMode="auto">
          <a:xfrm>
            <a:off x="7315200" y="27749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00" name="Freeform 116"/>
          <p:cNvSpPr>
            <a:spLocks/>
          </p:cNvSpPr>
          <p:nvPr/>
        </p:nvSpPr>
        <p:spPr bwMode="auto">
          <a:xfrm>
            <a:off x="2209800" y="34607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01" name="Freeform 117"/>
          <p:cNvSpPr>
            <a:spLocks/>
          </p:cNvSpPr>
          <p:nvPr/>
        </p:nvSpPr>
        <p:spPr bwMode="auto">
          <a:xfrm>
            <a:off x="2209800" y="31559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02" name="Freeform 118"/>
          <p:cNvSpPr>
            <a:spLocks/>
          </p:cNvSpPr>
          <p:nvPr/>
        </p:nvSpPr>
        <p:spPr bwMode="auto">
          <a:xfrm>
            <a:off x="2209800" y="29273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03" name="Freeform 119"/>
          <p:cNvSpPr>
            <a:spLocks/>
          </p:cNvSpPr>
          <p:nvPr/>
        </p:nvSpPr>
        <p:spPr bwMode="auto">
          <a:xfrm>
            <a:off x="2209800" y="26225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04" name="Freeform 120"/>
          <p:cNvSpPr>
            <a:spLocks/>
          </p:cNvSpPr>
          <p:nvPr/>
        </p:nvSpPr>
        <p:spPr bwMode="auto">
          <a:xfrm>
            <a:off x="5791200" y="27749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05" name="Freeform 121"/>
          <p:cNvSpPr>
            <a:spLocks/>
          </p:cNvSpPr>
          <p:nvPr/>
        </p:nvSpPr>
        <p:spPr bwMode="auto">
          <a:xfrm>
            <a:off x="2438400" y="26225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06" name="Freeform 122"/>
          <p:cNvSpPr>
            <a:spLocks/>
          </p:cNvSpPr>
          <p:nvPr/>
        </p:nvSpPr>
        <p:spPr bwMode="auto">
          <a:xfrm>
            <a:off x="2438400" y="30035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07" name="Freeform 123"/>
          <p:cNvSpPr>
            <a:spLocks/>
          </p:cNvSpPr>
          <p:nvPr/>
        </p:nvSpPr>
        <p:spPr bwMode="auto">
          <a:xfrm>
            <a:off x="7543800" y="14033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08" name="Freeform 124"/>
          <p:cNvSpPr>
            <a:spLocks/>
          </p:cNvSpPr>
          <p:nvPr/>
        </p:nvSpPr>
        <p:spPr bwMode="auto">
          <a:xfrm>
            <a:off x="7391400" y="10985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19" name="Freeform 135"/>
          <p:cNvSpPr>
            <a:spLocks/>
          </p:cNvSpPr>
          <p:nvPr/>
        </p:nvSpPr>
        <p:spPr bwMode="auto">
          <a:xfrm>
            <a:off x="3048000" y="48006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20" name="Freeform 136"/>
          <p:cNvSpPr>
            <a:spLocks/>
          </p:cNvSpPr>
          <p:nvPr/>
        </p:nvSpPr>
        <p:spPr bwMode="auto">
          <a:xfrm>
            <a:off x="3048000" y="45275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21" name="Freeform 137"/>
          <p:cNvSpPr>
            <a:spLocks/>
          </p:cNvSpPr>
          <p:nvPr/>
        </p:nvSpPr>
        <p:spPr bwMode="auto">
          <a:xfrm>
            <a:off x="2971800" y="42989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22" name="Freeform 138"/>
          <p:cNvSpPr>
            <a:spLocks/>
          </p:cNvSpPr>
          <p:nvPr/>
        </p:nvSpPr>
        <p:spPr bwMode="auto">
          <a:xfrm>
            <a:off x="3200400" y="42989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23" name="Freeform 139"/>
          <p:cNvSpPr>
            <a:spLocks/>
          </p:cNvSpPr>
          <p:nvPr/>
        </p:nvSpPr>
        <p:spPr bwMode="auto">
          <a:xfrm>
            <a:off x="3048000" y="50609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24" name="Freeform 140"/>
          <p:cNvSpPr>
            <a:spLocks/>
          </p:cNvSpPr>
          <p:nvPr/>
        </p:nvSpPr>
        <p:spPr bwMode="auto">
          <a:xfrm>
            <a:off x="2667000" y="42989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25" name="Freeform 141"/>
          <p:cNvSpPr>
            <a:spLocks/>
          </p:cNvSpPr>
          <p:nvPr/>
        </p:nvSpPr>
        <p:spPr bwMode="auto">
          <a:xfrm>
            <a:off x="3429000" y="42989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27" name="Freeform 143"/>
          <p:cNvSpPr>
            <a:spLocks/>
          </p:cNvSpPr>
          <p:nvPr/>
        </p:nvSpPr>
        <p:spPr bwMode="auto">
          <a:xfrm>
            <a:off x="3810000" y="50609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28" name="Freeform 144"/>
          <p:cNvSpPr>
            <a:spLocks/>
          </p:cNvSpPr>
          <p:nvPr/>
        </p:nvSpPr>
        <p:spPr bwMode="auto">
          <a:xfrm>
            <a:off x="3810000" y="48323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29" name="Freeform 145"/>
          <p:cNvSpPr>
            <a:spLocks/>
          </p:cNvSpPr>
          <p:nvPr/>
        </p:nvSpPr>
        <p:spPr bwMode="auto">
          <a:xfrm>
            <a:off x="4038600" y="50609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30" name="Freeform 146"/>
          <p:cNvSpPr>
            <a:spLocks/>
          </p:cNvSpPr>
          <p:nvPr/>
        </p:nvSpPr>
        <p:spPr bwMode="auto">
          <a:xfrm>
            <a:off x="4267200" y="50609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31" name="Freeform 147"/>
          <p:cNvSpPr>
            <a:spLocks/>
          </p:cNvSpPr>
          <p:nvPr/>
        </p:nvSpPr>
        <p:spPr bwMode="auto">
          <a:xfrm>
            <a:off x="3810000" y="46037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32" name="Freeform 148"/>
          <p:cNvSpPr>
            <a:spLocks/>
          </p:cNvSpPr>
          <p:nvPr/>
        </p:nvSpPr>
        <p:spPr bwMode="auto">
          <a:xfrm>
            <a:off x="3810000" y="42989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33" name="Freeform 149"/>
          <p:cNvSpPr>
            <a:spLocks/>
          </p:cNvSpPr>
          <p:nvPr/>
        </p:nvSpPr>
        <p:spPr bwMode="auto">
          <a:xfrm>
            <a:off x="4038600" y="42989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34" name="Freeform 150"/>
          <p:cNvSpPr>
            <a:spLocks/>
          </p:cNvSpPr>
          <p:nvPr/>
        </p:nvSpPr>
        <p:spPr bwMode="auto">
          <a:xfrm>
            <a:off x="4038600" y="46799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35" name="Freeform 151"/>
          <p:cNvSpPr>
            <a:spLocks/>
          </p:cNvSpPr>
          <p:nvPr/>
        </p:nvSpPr>
        <p:spPr bwMode="auto">
          <a:xfrm>
            <a:off x="4267200" y="42989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36" name="Freeform 152"/>
          <p:cNvSpPr>
            <a:spLocks/>
          </p:cNvSpPr>
          <p:nvPr/>
        </p:nvSpPr>
        <p:spPr bwMode="auto">
          <a:xfrm>
            <a:off x="5105400" y="42989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37" name="Freeform 153"/>
          <p:cNvSpPr>
            <a:spLocks/>
          </p:cNvSpPr>
          <p:nvPr/>
        </p:nvSpPr>
        <p:spPr bwMode="auto">
          <a:xfrm>
            <a:off x="5257800" y="45593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38" name="Freeform 154"/>
          <p:cNvSpPr>
            <a:spLocks/>
          </p:cNvSpPr>
          <p:nvPr/>
        </p:nvSpPr>
        <p:spPr bwMode="auto">
          <a:xfrm>
            <a:off x="5486400" y="47879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39" name="Freeform 155"/>
          <p:cNvSpPr>
            <a:spLocks/>
          </p:cNvSpPr>
          <p:nvPr/>
        </p:nvSpPr>
        <p:spPr bwMode="auto">
          <a:xfrm>
            <a:off x="5257800" y="47879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40" name="Freeform 156"/>
          <p:cNvSpPr>
            <a:spLocks/>
          </p:cNvSpPr>
          <p:nvPr/>
        </p:nvSpPr>
        <p:spPr bwMode="auto">
          <a:xfrm>
            <a:off x="5562600" y="50609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41" name="Freeform 157"/>
          <p:cNvSpPr>
            <a:spLocks/>
          </p:cNvSpPr>
          <p:nvPr/>
        </p:nvSpPr>
        <p:spPr bwMode="auto">
          <a:xfrm>
            <a:off x="5105400" y="47879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42" name="Freeform 158"/>
          <p:cNvSpPr>
            <a:spLocks/>
          </p:cNvSpPr>
          <p:nvPr/>
        </p:nvSpPr>
        <p:spPr bwMode="auto">
          <a:xfrm>
            <a:off x="5943600" y="46799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43" name="Freeform 159"/>
          <p:cNvSpPr>
            <a:spLocks/>
          </p:cNvSpPr>
          <p:nvPr/>
        </p:nvSpPr>
        <p:spPr bwMode="auto">
          <a:xfrm>
            <a:off x="6248400" y="50927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44" name="Freeform 160"/>
          <p:cNvSpPr>
            <a:spLocks/>
          </p:cNvSpPr>
          <p:nvPr/>
        </p:nvSpPr>
        <p:spPr bwMode="auto">
          <a:xfrm>
            <a:off x="4800600" y="51371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45" name="Freeform 161"/>
          <p:cNvSpPr>
            <a:spLocks/>
          </p:cNvSpPr>
          <p:nvPr/>
        </p:nvSpPr>
        <p:spPr bwMode="auto">
          <a:xfrm>
            <a:off x="4876800" y="48323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46" name="Freeform 162"/>
          <p:cNvSpPr>
            <a:spLocks/>
          </p:cNvSpPr>
          <p:nvPr/>
        </p:nvSpPr>
        <p:spPr bwMode="auto">
          <a:xfrm>
            <a:off x="4953000" y="46037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47" name="Freeform 163"/>
          <p:cNvSpPr>
            <a:spLocks/>
          </p:cNvSpPr>
          <p:nvPr/>
        </p:nvSpPr>
        <p:spPr bwMode="auto">
          <a:xfrm>
            <a:off x="6019800" y="44513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48" name="Freeform 164"/>
          <p:cNvSpPr>
            <a:spLocks/>
          </p:cNvSpPr>
          <p:nvPr/>
        </p:nvSpPr>
        <p:spPr bwMode="auto">
          <a:xfrm>
            <a:off x="6096000" y="49085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49" name="Freeform 165"/>
          <p:cNvSpPr>
            <a:spLocks/>
          </p:cNvSpPr>
          <p:nvPr/>
        </p:nvSpPr>
        <p:spPr bwMode="auto">
          <a:xfrm>
            <a:off x="6477000" y="42989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50" name="Freeform 166"/>
          <p:cNvSpPr>
            <a:spLocks/>
          </p:cNvSpPr>
          <p:nvPr/>
        </p:nvSpPr>
        <p:spPr bwMode="auto">
          <a:xfrm>
            <a:off x="6934200" y="51371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51" name="Freeform 167"/>
          <p:cNvSpPr>
            <a:spLocks/>
          </p:cNvSpPr>
          <p:nvPr/>
        </p:nvSpPr>
        <p:spPr bwMode="auto">
          <a:xfrm>
            <a:off x="6934200" y="49085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52" name="Freeform 168"/>
          <p:cNvSpPr>
            <a:spLocks/>
          </p:cNvSpPr>
          <p:nvPr/>
        </p:nvSpPr>
        <p:spPr bwMode="auto">
          <a:xfrm>
            <a:off x="6934200" y="46037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53" name="Freeform 169"/>
          <p:cNvSpPr>
            <a:spLocks/>
          </p:cNvSpPr>
          <p:nvPr/>
        </p:nvSpPr>
        <p:spPr bwMode="auto">
          <a:xfrm>
            <a:off x="6934200" y="42989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54" name="Freeform 170"/>
          <p:cNvSpPr>
            <a:spLocks/>
          </p:cNvSpPr>
          <p:nvPr/>
        </p:nvSpPr>
        <p:spPr bwMode="auto">
          <a:xfrm>
            <a:off x="7086600" y="47561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55" name="Freeform 171"/>
          <p:cNvSpPr>
            <a:spLocks/>
          </p:cNvSpPr>
          <p:nvPr/>
        </p:nvSpPr>
        <p:spPr bwMode="auto">
          <a:xfrm>
            <a:off x="7315200" y="47561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56" name="Freeform 172"/>
          <p:cNvSpPr>
            <a:spLocks/>
          </p:cNvSpPr>
          <p:nvPr/>
        </p:nvSpPr>
        <p:spPr bwMode="auto">
          <a:xfrm>
            <a:off x="7467600" y="51371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57" name="Freeform 173"/>
          <p:cNvSpPr>
            <a:spLocks/>
          </p:cNvSpPr>
          <p:nvPr/>
        </p:nvSpPr>
        <p:spPr bwMode="auto">
          <a:xfrm>
            <a:off x="6477000" y="50927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58" name="Freeform 174"/>
          <p:cNvSpPr>
            <a:spLocks/>
          </p:cNvSpPr>
          <p:nvPr/>
        </p:nvSpPr>
        <p:spPr bwMode="auto">
          <a:xfrm>
            <a:off x="6248400" y="42989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59" name="Freeform 175"/>
          <p:cNvSpPr>
            <a:spLocks/>
          </p:cNvSpPr>
          <p:nvPr/>
        </p:nvSpPr>
        <p:spPr bwMode="auto">
          <a:xfrm>
            <a:off x="7467600" y="49085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68" name="Freeform 184"/>
          <p:cNvSpPr>
            <a:spLocks/>
          </p:cNvSpPr>
          <p:nvPr/>
        </p:nvSpPr>
        <p:spPr bwMode="auto">
          <a:xfrm>
            <a:off x="7467600" y="46037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69" name="Freeform 185"/>
          <p:cNvSpPr>
            <a:spLocks/>
          </p:cNvSpPr>
          <p:nvPr/>
        </p:nvSpPr>
        <p:spPr bwMode="auto">
          <a:xfrm>
            <a:off x="7391400" y="42989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70" name="Freeform 186"/>
          <p:cNvSpPr>
            <a:spLocks/>
          </p:cNvSpPr>
          <p:nvPr/>
        </p:nvSpPr>
        <p:spPr bwMode="auto">
          <a:xfrm>
            <a:off x="7924800" y="51371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71" name="Freeform 187"/>
          <p:cNvSpPr>
            <a:spLocks/>
          </p:cNvSpPr>
          <p:nvPr/>
        </p:nvSpPr>
        <p:spPr bwMode="auto">
          <a:xfrm>
            <a:off x="7924800" y="49085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72" name="Freeform 188"/>
          <p:cNvSpPr>
            <a:spLocks/>
          </p:cNvSpPr>
          <p:nvPr/>
        </p:nvSpPr>
        <p:spPr bwMode="auto">
          <a:xfrm>
            <a:off x="7924800" y="43751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73" name="Freeform 189"/>
          <p:cNvSpPr>
            <a:spLocks/>
          </p:cNvSpPr>
          <p:nvPr/>
        </p:nvSpPr>
        <p:spPr bwMode="auto">
          <a:xfrm>
            <a:off x="8153400" y="51371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74" name="Freeform 190"/>
          <p:cNvSpPr>
            <a:spLocks/>
          </p:cNvSpPr>
          <p:nvPr/>
        </p:nvSpPr>
        <p:spPr bwMode="auto">
          <a:xfrm>
            <a:off x="8153400" y="42989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75" name="Freeform 191"/>
          <p:cNvSpPr>
            <a:spLocks/>
          </p:cNvSpPr>
          <p:nvPr/>
        </p:nvSpPr>
        <p:spPr bwMode="auto">
          <a:xfrm>
            <a:off x="8382000" y="51371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76" name="Freeform 192"/>
          <p:cNvSpPr>
            <a:spLocks/>
          </p:cNvSpPr>
          <p:nvPr/>
        </p:nvSpPr>
        <p:spPr bwMode="auto">
          <a:xfrm>
            <a:off x="7924800" y="46799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85" name="Freeform 201"/>
          <p:cNvSpPr>
            <a:spLocks/>
          </p:cNvSpPr>
          <p:nvPr/>
        </p:nvSpPr>
        <p:spPr bwMode="auto">
          <a:xfrm>
            <a:off x="8382000" y="42989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86" name="Freeform 202"/>
          <p:cNvSpPr>
            <a:spLocks/>
          </p:cNvSpPr>
          <p:nvPr/>
        </p:nvSpPr>
        <p:spPr bwMode="auto">
          <a:xfrm>
            <a:off x="8153400" y="47561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87" name="Freeform 203"/>
          <p:cNvSpPr>
            <a:spLocks/>
          </p:cNvSpPr>
          <p:nvPr/>
        </p:nvSpPr>
        <p:spPr bwMode="auto">
          <a:xfrm>
            <a:off x="8763000" y="49085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88" name="Freeform 204"/>
          <p:cNvSpPr>
            <a:spLocks/>
          </p:cNvSpPr>
          <p:nvPr/>
        </p:nvSpPr>
        <p:spPr bwMode="auto">
          <a:xfrm>
            <a:off x="8763000" y="51371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89" name="Freeform 205"/>
          <p:cNvSpPr>
            <a:spLocks/>
          </p:cNvSpPr>
          <p:nvPr/>
        </p:nvSpPr>
        <p:spPr bwMode="auto">
          <a:xfrm>
            <a:off x="8763000" y="47117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90" name="Freeform 206"/>
          <p:cNvSpPr>
            <a:spLocks/>
          </p:cNvSpPr>
          <p:nvPr/>
        </p:nvSpPr>
        <p:spPr bwMode="auto">
          <a:xfrm>
            <a:off x="8763000" y="44069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91" name="Freeform 207"/>
          <p:cNvSpPr>
            <a:spLocks/>
          </p:cNvSpPr>
          <p:nvPr/>
        </p:nvSpPr>
        <p:spPr bwMode="auto">
          <a:xfrm>
            <a:off x="8915400" y="42545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92" name="Freeform 208"/>
          <p:cNvSpPr>
            <a:spLocks/>
          </p:cNvSpPr>
          <p:nvPr/>
        </p:nvSpPr>
        <p:spPr bwMode="auto">
          <a:xfrm>
            <a:off x="9144000" y="42989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93" name="Freeform 209"/>
          <p:cNvSpPr>
            <a:spLocks/>
          </p:cNvSpPr>
          <p:nvPr/>
        </p:nvSpPr>
        <p:spPr bwMode="auto">
          <a:xfrm>
            <a:off x="9067800" y="46799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94" name="Freeform 210"/>
          <p:cNvSpPr>
            <a:spLocks/>
          </p:cNvSpPr>
          <p:nvPr/>
        </p:nvSpPr>
        <p:spPr bwMode="auto">
          <a:xfrm>
            <a:off x="9220200" y="448310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95" name="Freeform 211"/>
          <p:cNvSpPr>
            <a:spLocks/>
          </p:cNvSpPr>
          <p:nvPr/>
        </p:nvSpPr>
        <p:spPr bwMode="auto">
          <a:xfrm>
            <a:off x="9220200" y="48323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
        <p:nvSpPr>
          <p:cNvPr id="16596" name="Freeform 212"/>
          <p:cNvSpPr>
            <a:spLocks/>
          </p:cNvSpPr>
          <p:nvPr/>
        </p:nvSpPr>
        <p:spPr bwMode="auto">
          <a:xfrm>
            <a:off x="9372600" y="5060950"/>
            <a:ext cx="152400" cy="120650"/>
          </a:xfrm>
          <a:custGeom>
            <a:avLst/>
            <a:gdLst>
              <a:gd name="T0" fmla="*/ 0 w 159"/>
              <a:gd name="T1" fmla="*/ 90 h 126"/>
              <a:gd name="T2" fmla="*/ 15 w 159"/>
              <a:gd name="T3" fmla="*/ 18 h 126"/>
              <a:gd name="T4" fmla="*/ 99 w 159"/>
              <a:gd name="T5" fmla="*/ 0 h 126"/>
              <a:gd name="T6" fmla="*/ 159 w 159"/>
              <a:gd name="T7" fmla="*/ 66 h 126"/>
              <a:gd name="T8" fmla="*/ 111 w 159"/>
              <a:gd name="T9" fmla="*/ 114 h 126"/>
              <a:gd name="T10" fmla="*/ 33 w 159"/>
              <a:gd name="T11" fmla="*/ 126 h 126"/>
              <a:gd name="T12" fmla="*/ 0 w 159"/>
              <a:gd name="T13" fmla="*/ 90 h 126"/>
            </a:gdLst>
            <a:ahLst/>
            <a:cxnLst>
              <a:cxn ang="0">
                <a:pos x="T0" y="T1"/>
              </a:cxn>
              <a:cxn ang="0">
                <a:pos x="T2" y="T3"/>
              </a:cxn>
              <a:cxn ang="0">
                <a:pos x="T4" y="T5"/>
              </a:cxn>
              <a:cxn ang="0">
                <a:pos x="T6" y="T7"/>
              </a:cxn>
              <a:cxn ang="0">
                <a:pos x="T8" y="T9"/>
              </a:cxn>
              <a:cxn ang="0">
                <a:pos x="T10" y="T11"/>
              </a:cxn>
              <a:cxn ang="0">
                <a:pos x="T12" y="T13"/>
              </a:cxn>
            </a:cxnLst>
            <a:rect l="0" t="0" r="r" b="b"/>
            <a:pathLst>
              <a:path w="159" h="126">
                <a:moveTo>
                  <a:pt x="0" y="90"/>
                </a:moveTo>
                <a:lnTo>
                  <a:pt x="15" y="18"/>
                </a:lnTo>
                <a:lnTo>
                  <a:pt x="99" y="0"/>
                </a:lnTo>
                <a:lnTo>
                  <a:pt x="159" y="66"/>
                </a:lnTo>
                <a:lnTo>
                  <a:pt x="111" y="114"/>
                </a:lnTo>
                <a:lnTo>
                  <a:pt x="33" y="126"/>
                </a:lnTo>
                <a:lnTo>
                  <a:pt x="0" y="90"/>
                </a:lnTo>
                <a:close/>
              </a:path>
            </a:pathLst>
          </a:custGeom>
          <a:solidFill>
            <a:srgbClr val="FFFF00"/>
          </a:solidFill>
          <a:ln w="9525">
            <a:solidFill>
              <a:schemeClr val="tx1"/>
            </a:solidFill>
            <a:round/>
            <a:headEnd/>
            <a:tailEnd/>
          </a:ln>
          <a:effectLst/>
        </p:spPr>
        <p:txBody>
          <a:bodyPr/>
          <a:lstStyle/>
          <a:p>
            <a:endParaRPr lang="en-US"/>
          </a:p>
        </p:txBody>
      </p:sp>
    </p:spTree>
    <p:extLst>
      <p:ext uri="{BB962C8B-B14F-4D97-AF65-F5344CB8AC3E}">
        <p14:creationId xmlns:p14="http://schemas.microsoft.com/office/powerpoint/2010/main" val="2414947711"/>
      </p:ext>
    </p:extLst>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8853" name="Picture 5" descr="stonehe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764"/>
            <a:ext cx="9144000" cy="684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063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68F3A691-BB3C-29B2-3B6E-DDF803017D19}"/>
              </a:ext>
            </a:extLst>
          </p:cNvPr>
          <p:cNvSpPr txBox="1">
            <a:spLocks noChangeArrowheads="1"/>
          </p:cNvSpPr>
          <p:nvPr/>
        </p:nvSpPr>
        <p:spPr bwMode="auto">
          <a:xfrm>
            <a:off x="533400" y="228600"/>
            <a:ext cx="11353800" cy="5663089"/>
          </a:xfrm>
          <a:prstGeom prst="rect">
            <a:avLst/>
          </a:prstGeom>
          <a:noFill/>
          <a:ln>
            <a:noFill/>
          </a:ln>
          <a:effectLst/>
          <a:extLst>
            <a:ext uri="{909E8E84-426E-40DD-AFC4-6F175D3DCCD1}">
              <a14:hiddenFill xmlns:a14="http://schemas.microsoft.com/office/drawing/2010/main">
                <a:solidFill>
                  <a:schemeClr val="tx2">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4000" b="0" dirty="0">
                <a:solidFill>
                  <a:schemeClr val="bg1"/>
                </a:solidFill>
                <a:latin typeface="Trebuchet MS" panose="020B0703020202090204" pitchFamily="34" charset="0"/>
              </a:rPr>
              <a:t>“Yet design theorists do not infer design just because natural processes cannot explain the origin of biological systems, but because these systems manifest the distinctive hallmarks of intelligently designed systems – that is, they possess features that in any other realm of experience would trigger the recognition of an intelligent cause.” </a:t>
            </a:r>
          </a:p>
          <a:p>
            <a:pPr>
              <a:spcBef>
                <a:spcPct val="50000"/>
              </a:spcBef>
            </a:pPr>
            <a:r>
              <a:rPr lang="en-US" altLang="en-US" sz="2400" b="0" dirty="0">
                <a:solidFill>
                  <a:schemeClr val="bg1"/>
                </a:solidFill>
                <a:latin typeface="Trebuchet MS" panose="020B0703020202090204" pitchFamily="34" charset="0"/>
              </a:rPr>
              <a:t>(Signs of Intelligence, </a:t>
            </a:r>
            <a:r>
              <a:rPr lang="en-US" altLang="en-US" sz="2400" b="0" dirty="0" err="1">
                <a:solidFill>
                  <a:schemeClr val="bg1"/>
                </a:solidFill>
                <a:latin typeface="Trebuchet MS" panose="020B0703020202090204" pitchFamily="34" charset="0"/>
              </a:rPr>
              <a:t>Dembski</a:t>
            </a:r>
            <a:r>
              <a:rPr lang="en-US" altLang="en-US" sz="2400" b="0" dirty="0">
                <a:solidFill>
                  <a:schemeClr val="bg1"/>
                </a:solidFill>
                <a:latin typeface="Trebuchet MS" panose="020B0703020202090204" pitchFamily="34" charset="0"/>
              </a:rPr>
              <a:t> and </a:t>
            </a:r>
            <a:r>
              <a:rPr lang="en-US" altLang="en-US" sz="2400" b="0" dirty="0" err="1">
                <a:solidFill>
                  <a:schemeClr val="bg1"/>
                </a:solidFill>
                <a:latin typeface="Trebuchet MS" panose="020B0703020202090204" pitchFamily="34" charset="0"/>
              </a:rPr>
              <a:t>Kushiner</a:t>
            </a:r>
            <a:r>
              <a:rPr lang="en-US" altLang="en-US" sz="2400" b="0" dirty="0">
                <a:solidFill>
                  <a:schemeClr val="bg1"/>
                </a:solidFill>
                <a:latin typeface="Trebuchet MS" panose="020B0703020202090204" pitchFamily="34" charset="0"/>
              </a:rPr>
              <a:t>, pg. 116)</a:t>
            </a:r>
            <a:endParaRPr lang="en-US" altLang="en-US" sz="4000" b="0" dirty="0">
              <a:solidFill>
                <a:schemeClr val="bg1"/>
              </a:solidFill>
              <a:latin typeface="Trebuchet MS" panose="020B0703020202090204" pitchFamily="34" charset="0"/>
            </a:endParaRPr>
          </a:p>
        </p:txBody>
      </p:sp>
    </p:spTree>
    <p:extLst>
      <p:ext uri="{BB962C8B-B14F-4D97-AF65-F5344CB8AC3E}">
        <p14:creationId xmlns:p14="http://schemas.microsoft.com/office/powerpoint/2010/main" val="356640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35906307-0B90-D562-2B8A-1471EE6036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2175" y="136313"/>
            <a:ext cx="11136425" cy="626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4">
            <a:extLst>
              <a:ext uri="{FF2B5EF4-FFF2-40B4-BE49-F238E27FC236}">
                <a16:creationId xmlns:a16="http://schemas.microsoft.com/office/drawing/2014/main" id="{BBA29C0E-DA51-2359-1B2E-35BFABCE8F4D}"/>
              </a:ext>
            </a:extLst>
          </p:cNvPr>
          <p:cNvSpPr txBox="1">
            <a:spLocks noChangeArrowheads="1"/>
          </p:cNvSpPr>
          <p:nvPr/>
        </p:nvSpPr>
        <p:spPr bwMode="auto">
          <a:xfrm>
            <a:off x="438580" y="6341929"/>
            <a:ext cx="5703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0" dirty="0">
                <a:solidFill>
                  <a:schemeClr val="bg1"/>
                </a:solidFill>
                <a:latin typeface="Times New Roman" panose="02020603050405020304" pitchFamily="18" charset="0"/>
                <a:cs typeface="Times New Roman" panose="02020603050405020304" pitchFamily="18" charset="0"/>
              </a:rPr>
              <a:t>http://</a:t>
            </a:r>
            <a:r>
              <a:rPr lang="en-US" altLang="en-US" sz="1800" b="0" dirty="0" err="1">
                <a:solidFill>
                  <a:schemeClr val="bg1"/>
                </a:solidFill>
                <a:latin typeface="Times New Roman" panose="02020603050405020304" pitchFamily="18" charset="0"/>
                <a:cs typeface="Times New Roman" panose="02020603050405020304" pitchFamily="18" charset="0"/>
              </a:rPr>
              <a:t>www.bbc.co.uk</a:t>
            </a:r>
            <a:r>
              <a:rPr lang="en-US" altLang="en-US" sz="1800" b="0" dirty="0">
                <a:solidFill>
                  <a:schemeClr val="bg1"/>
                </a:solidFill>
                <a:latin typeface="Times New Roman" panose="02020603050405020304" pitchFamily="18" charset="0"/>
                <a:cs typeface="Times New Roman" panose="02020603050405020304" pitchFamily="18" charset="0"/>
              </a:rPr>
              <a:t>/timelines/zq8gcdm</a:t>
            </a:r>
          </a:p>
        </p:txBody>
      </p:sp>
    </p:spTree>
  </p:cSld>
  <p:clrMapOvr>
    <a:masterClrMapping/>
  </p:clrMapOvr>
  <p:transition>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647700" y="2362200"/>
            <a:ext cx="10896600" cy="3456331"/>
          </a:xfrm>
          <a:prstGeom prst="rect">
            <a:avLst/>
          </a:prstGeom>
          <a:noFill/>
          <a:ln>
            <a:noFill/>
          </a:ln>
          <a:effectLst/>
          <a:extLst>
            <a:ext uri="{909E8E84-426E-40DD-AFC4-6F175D3DCCD1}">
              <a14:hiddenFill xmlns:a14="http://schemas.microsoft.com/office/drawing/2010/main">
                <a:solidFill>
                  <a:schemeClr val="tx2">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5138" indent="-465138">
              <a:defRPr>
                <a:solidFill>
                  <a:schemeClr val="tx1"/>
                </a:solidFill>
                <a:latin typeface="Arial" panose="020B0604020202020204" pitchFamily="34" charset="0"/>
              </a:defRPr>
            </a:lvl1pPr>
            <a:lvl2pPr marL="579438">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0" indent="0">
              <a:spcBef>
                <a:spcPct val="45000"/>
              </a:spcBef>
              <a:spcAft>
                <a:spcPct val="45000"/>
              </a:spcAft>
            </a:pPr>
            <a:r>
              <a:rPr lang="en-US" altLang="en-US" sz="4000" b="0" dirty="0">
                <a:solidFill>
                  <a:schemeClr val="bg1"/>
                </a:solidFill>
                <a:latin typeface="Trebuchet MS" panose="020B0703020202090204" pitchFamily="34" charset="0"/>
              </a:rPr>
              <a:t>“Even if there were no actual evidence in favor of the Darwinian theory… we should still be justified in preferring it over all rival theories.” </a:t>
            </a:r>
          </a:p>
          <a:p>
            <a:pPr marL="0" indent="0">
              <a:spcBef>
                <a:spcPct val="45000"/>
              </a:spcBef>
              <a:spcAft>
                <a:spcPct val="45000"/>
              </a:spcAft>
            </a:pPr>
            <a:r>
              <a:rPr lang="en-US" altLang="en-US" sz="2800" b="0" dirty="0">
                <a:solidFill>
                  <a:schemeClr val="bg1"/>
                </a:solidFill>
                <a:latin typeface="Trebuchet MS" panose="020B0703020202090204" pitchFamily="34" charset="0"/>
              </a:rPr>
              <a:t>(The Blind Watchmaker, pg. 287)</a:t>
            </a:r>
            <a:endParaRPr lang="en-US" altLang="en-US" sz="4000" b="0" dirty="0">
              <a:solidFill>
                <a:schemeClr val="bg1"/>
              </a:solidFill>
              <a:latin typeface="Trebuchet MS" panose="020B0703020202090204" pitchFamily="34" charset="0"/>
            </a:endParaRPr>
          </a:p>
        </p:txBody>
      </p:sp>
      <p:sp>
        <p:nvSpPr>
          <p:cNvPr id="2" name="Rectangle 4">
            <a:extLst>
              <a:ext uri="{FF2B5EF4-FFF2-40B4-BE49-F238E27FC236}">
                <a16:creationId xmlns:a16="http://schemas.microsoft.com/office/drawing/2014/main" id="{21C7986D-F281-1222-48C3-593EA22E61F0}"/>
              </a:ext>
            </a:extLst>
          </p:cNvPr>
          <p:cNvSpPr>
            <a:spLocks noChangeArrowheads="1"/>
          </p:cNvSpPr>
          <p:nvPr/>
        </p:nvSpPr>
        <p:spPr bwMode="auto">
          <a:xfrm>
            <a:off x="228600" y="685800"/>
            <a:ext cx="1158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6600" dirty="0">
                <a:solidFill>
                  <a:schemeClr val="bg1"/>
                </a:solidFill>
                <a:latin typeface="Trebuchet MS" panose="020B0703020202090204" pitchFamily="34" charset="0"/>
              </a:rPr>
              <a:t>God is in Sight. </a:t>
            </a:r>
            <a:br>
              <a:rPr lang="en-US" altLang="en-US" sz="6600" dirty="0">
                <a:solidFill>
                  <a:schemeClr val="bg1"/>
                </a:solidFill>
                <a:latin typeface="Trebuchet MS" panose="020B0703020202090204" pitchFamily="34" charset="0"/>
              </a:rPr>
            </a:br>
            <a:r>
              <a:rPr lang="en-US" altLang="en-US" sz="6600" dirty="0">
                <a:solidFill>
                  <a:schemeClr val="bg1"/>
                </a:solidFill>
                <a:latin typeface="Trebuchet MS" panose="020B0703020202090204" pitchFamily="34" charset="0"/>
              </a:rPr>
              <a:t>Why not see Him?</a:t>
            </a:r>
          </a:p>
        </p:txBody>
      </p:sp>
    </p:spTree>
    <p:extLst>
      <p:ext uri="{BB962C8B-B14F-4D97-AF65-F5344CB8AC3E}">
        <p14:creationId xmlns:p14="http://schemas.microsoft.com/office/powerpoint/2010/main" val="22415088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7346">
                                            <p:txEl>
                                              <p:pRg st="0" end="0"/>
                                            </p:txEl>
                                          </p:spTgt>
                                        </p:tgtEl>
                                        <p:attrNameLst>
                                          <p:attrName>style.visibility</p:attrName>
                                        </p:attrNameLst>
                                      </p:cBhvr>
                                      <p:to>
                                        <p:strVal val="visible"/>
                                      </p:to>
                                    </p:set>
                                    <p:anim calcmode="lin" valueType="num">
                                      <p:cBhvr>
                                        <p:cTn id="7" dur="500" fill="hold"/>
                                        <p:tgtEl>
                                          <p:spTgt spid="57346">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57346">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57346">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7346">
                                            <p:txEl>
                                              <p:pRg st="1" end="1"/>
                                            </p:txEl>
                                          </p:spTgt>
                                        </p:tgtEl>
                                        <p:attrNameLst>
                                          <p:attrName>style.visibility</p:attrName>
                                        </p:attrNameLst>
                                      </p:cBhvr>
                                      <p:to>
                                        <p:strVal val="visible"/>
                                      </p:to>
                                    </p:set>
                                    <p:anim calcmode="lin" valueType="num">
                                      <p:cBhvr>
                                        <p:cTn id="12" dur="500" fill="hold"/>
                                        <p:tgtEl>
                                          <p:spTgt spid="57346">
                                            <p:txEl>
                                              <p:pRg st="1" end="1"/>
                                            </p:txEl>
                                          </p:spTgt>
                                        </p:tgtEl>
                                        <p:attrNameLst>
                                          <p:attrName>ppt_w</p:attrName>
                                        </p:attrNameLst>
                                      </p:cBhvr>
                                      <p:tavLst>
                                        <p:tav tm="0">
                                          <p:val>
                                            <p:strVal val="#ppt_w*0.70"/>
                                          </p:val>
                                        </p:tav>
                                        <p:tav tm="100000">
                                          <p:val>
                                            <p:strVal val="#ppt_w"/>
                                          </p:val>
                                        </p:tav>
                                      </p:tavLst>
                                    </p:anim>
                                    <p:anim calcmode="lin" valueType="num">
                                      <p:cBhvr>
                                        <p:cTn id="13" dur="500" fill="hold"/>
                                        <p:tgtEl>
                                          <p:spTgt spid="57346">
                                            <p:txEl>
                                              <p:pRg st="1" end="1"/>
                                            </p:txEl>
                                          </p:spTgt>
                                        </p:tgtEl>
                                        <p:attrNameLst>
                                          <p:attrName>ppt_h</p:attrName>
                                        </p:attrNameLst>
                                      </p:cBhvr>
                                      <p:tavLst>
                                        <p:tav tm="0">
                                          <p:val>
                                            <p:strVal val="#ppt_h"/>
                                          </p:val>
                                        </p:tav>
                                        <p:tav tm="100000">
                                          <p:val>
                                            <p:strVal val="#ppt_h"/>
                                          </p:val>
                                        </p:tav>
                                      </p:tavLst>
                                    </p:anim>
                                    <p:animEffect transition="in" filter="fade">
                                      <p:cBhvr>
                                        <p:cTn id="14" dur="500"/>
                                        <p:tgtEl>
                                          <p:spTgt spid="573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8914" name="TextBox 1">
            <a:extLst>
              <a:ext uri="{FF2B5EF4-FFF2-40B4-BE49-F238E27FC236}">
                <a16:creationId xmlns:a16="http://schemas.microsoft.com/office/drawing/2014/main" id="{45E124CC-20A0-2A22-286B-45874F88FF4A}"/>
              </a:ext>
            </a:extLst>
          </p:cNvPr>
          <p:cNvSpPr txBox="1">
            <a:spLocks noChangeArrowheads="1"/>
          </p:cNvSpPr>
          <p:nvPr/>
        </p:nvSpPr>
        <p:spPr bwMode="auto">
          <a:xfrm>
            <a:off x="228601" y="228601"/>
            <a:ext cx="11461751"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b="0" dirty="0">
                <a:solidFill>
                  <a:srgbClr val="FFFFFF"/>
                </a:solidFill>
                <a:latin typeface="Trebuchet MS" panose="020B0703020202090204" pitchFamily="34" charset="0"/>
                <a:ea typeface="MS PGothic" panose="020B0600070205080204" pitchFamily="34" charset="-128"/>
              </a:rPr>
              <a:t>We take the side of science in spite of the patent absurdity of some of its constructs, in spite of its failure to fulfill many of its extravagant promises of health and life, in spite of the tolerance of the scientific community for unsubstantiated just-so stories, because we have a prior commitment, a commitment to materialism.  </a:t>
            </a:r>
            <a:endParaRPr lang="en-US" altLang="en-US" sz="2800" b="0" dirty="0">
              <a:solidFill>
                <a:srgbClr val="FFFFFF"/>
              </a:solidFill>
              <a:latin typeface="Trebuchet MS" panose="020B0703020202090204" pitchFamily="34" charset="0"/>
              <a:ea typeface="MS PGothic" panose="020B0600070205080204" pitchFamily="34" charset="-128"/>
            </a:endParaRPr>
          </a:p>
        </p:txBody>
      </p:sp>
      <p:cxnSp>
        <p:nvCxnSpPr>
          <p:cNvPr id="3" name="Straight Connector 2">
            <a:extLst>
              <a:ext uri="{FF2B5EF4-FFF2-40B4-BE49-F238E27FC236}">
                <a16:creationId xmlns:a16="http://schemas.microsoft.com/office/drawing/2014/main" id="{10A3EC71-3613-7E0F-BC83-FE6E345C7AA2}"/>
              </a:ext>
            </a:extLst>
          </p:cNvPr>
          <p:cNvCxnSpPr>
            <a:cxnSpLocks/>
          </p:cNvCxnSpPr>
          <p:nvPr/>
        </p:nvCxnSpPr>
        <p:spPr>
          <a:xfrm>
            <a:off x="344424" y="4596384"/>
            <a:ext cx="455676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0888324-EE74-E1B0-1BC1-7FEA7A65456E}"/>
              </a:ext>
            </a:extLst>
          </p:cNvPr>
          <p:cNvCxnSpPr>
            <a:cxnSpLocks/>
          </p:cNvCxnSpPr>
          <p:nvPr/>
        </p:nvCxnSpPr>
        <p:spPr>
          <a:xfrm>
            <a:off x="344424" y="5276136"/>
            <a:ext cx="2667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59CBD09-C5CE-E4B1-1E29-B7F0E47EEED3}"/>
              </a:ext>
            </a:extLst>
          </p:cNvPr>
          <p:cNvSpPr txBox="1"/>
          <p:nvPr/>
        </p:nvSpPr>
        <p:spPr>
          <a:xfrm>
            <a:off x="228599" y="6071617"/>
            <a:ext cx="11461751" cy="584775"/>
          </a:xfrm>
          <a:prstGeom prst="rect">
            <a:avLst/>
          </a:prstGeom>
          <a:noFill/>
        </p:spPr>
        <p:txBody>
          <a:bodyPr wrap="square" rtlCol="0">
            <a:spAutoFit/>
          </a:bodyPr>
          <a:lstStyle/>
          <a:p>
            <a:r>
              <a:rPr lang="en-US" altLang="en-US" sz="1600" dirty="0">
                <a:solidFill>
                  <a:srgbClr val="FFFFFF"/>
                </a:solidFill>
                <a:ea typeface="MS PGothic" panose="020B0600070205080204" pitchFamily="34" charset="-128"/>
              </a:rPr>
              <a:t>-Richard </a:t>
            </a:r>
            <a:r>
              <a:rPr lang="en-US" altLang="en-US" sz="1600" dirty="0" err="1">
                <a:solidFill>
                  <a:srgbClr val="FFFFFF"/>
                </a:solidFill>
                <a:ea typeface="MS PGothic" panose="020B0600070205080204" pitchFamily="34" charset="-128"/>
              </a:rPr>
              <a:t>Lewontin</a:t>
            </a:r>
            <a:r>
              <a:rPr lang="en-US" altLang="en-US" sz="1600" dirty="0">
                <a:solidFill>
                  <a:srgbClr val="FFFFFF"/>
                </a:solidFill>
                <a:ea typeface="MS PGothic" panose="020B0600070205080204" pitchFamily="34" charset="-128"/>
              </a:rPr>
              <a:t>, </a:t>
            </a:r>
            <a:r>
              <a:rPr lang="en-US" altLang="en-US" sz="1600" i="1" dirty="0">
                <a:solidFill>
                  <a:srgbClr val="FFFFFF"/>
                </a:solidFill>
                <a:ea typeface="MS PGothic" panose="020B0600070205080204" pitchFamily="34" charset="-128"/>
              </a:rPr>
              <a:t>The New York Review of Books</a:t>
            </a:r>
            <a:r>
              <a:rPr lang="en-US" altLang="en-US" sz="1600" dirty="0">
                <a:solidFill>
                  <a:srgbClr val="FFFFFF"/>
                </a:solidFill>
                <a:ea typeface="MS PGothic" panose="020B0600070205080204" pitchFamily="34" charset="-128"/>
              </a:rPr>
              <a:t>, Jan. 9, 1997. A review of </a:t>
            </a:r>
            <a:r>
              <a:rPr lang="en-US" altLang="en-US" sz="1600" i="1" dirty="0">
                <a:solidFill>
                  <a:srgbClr val="FFFFFF"/>
                </a:solidFill>
                <a:ea typeface="MS PGothic" panose="020B0600070205080204" pitchFamily="34" charset="-128"/>
              </a:rPr>
              <a:t>The Demon-Haunted World: Science as a Candle in the Dark</a:t>
            </a:r>
            <a:endParaRPr lang="en-US" altLang="en-US" sz="1600" dirty="0">
              <a:solidFill>
                <a:srgbClr val="FFFFFF"/>
              </a:solidFill>
              <a:ea typeface="MS PGothic" panose="020B0600070205080204" pitchFamily="34" charset="-128"/>
            </a:endParaRPr>
          </a:p>
        </p:txBody>
      </p:sp>
      <p:cxnSp>
        <p:nvCxnSpPr>
          <p:cNvPr id="6" name="Straight Connector 5">
            <a:extLst>
              <a:ext uri="{FF2B5EF4-FFF2-40B4-BE49-F238E27FC236}">
                <a16:creationId xmlns:a16="http://schemas.microsoft.com/office/drawing/2014/main" id="{6EAD8E67-4BF7-B4CB-3CB6-0E539C747DC4}"/>
              </a:ext>
            </a:extLst>
          </p:cNvPr>
          <p:cNvCxnSpPr>
            <a:cxnSpLocks/>
          </p:cNvCxnSpPr>
          <p:nvPr/>
        </p:nvCxnSpPr>
        <p:spPr>
          <a:xfrm>
            <a:off x="9753600" y="3958336"/>
            <a:ext cx="178816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9938" name="TextBox 1">
            <a:extLst>
              <a:ext uri="{FF2B5EF4-FFF2-40B4-BE49-F238E27FC236}">
                <a16:creationId xmlns:a16="http://schemas.microsoft.com/office/drawing/2014/main" id="{AC516079-DCAB-9ED9-18B1-18A1420EA7A1}"/>
              </a:ext>
            </a:extLst>
          </p:cNvPr>
          <p:cNvSpPr txBox="1">
            <a:spLocks noChangeArrowheads="1"/>
          </p:cNvSpPr>
          <p:nvPr/>
        </p:nvSpPr>
        <p:spPr bwMode="auto">
          <a:xfrm>
            <a:off x="228600" y="228601"/>
            <a:ext cx="118872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b="0" dirty="0">
                <a:solidFill>
                  <a:srgbClr val="FFFFFF"/>
                </a:solidFill>
                <a:latin typeface="Trebuchet MS" panose="020B0703020202090204" pitchFamily="34" charset="0"/>
                <a:ea typeface="MS PGothic" panose="020B0600070205080204" pitchFamily="34" charset="-128"/>
              </a:rPr>
              <a:t>It is not that the methods and institutions of science somehow compel us to accept a material explanation of the phenomenal world, but, on the contrary, that we are forced by our a priori adherence to material causes to create an apparatus of investigation and a set of concepts that produce material explanations, no matter how counterintuitive, no matter how mystifying to the uninitiated.</a:t>
            </a:r>
            <a:endParaRPr lang="en-US" altLang="en-US" sz="2800" b="0" dirty="0">
              <a:solidFill>
                <a:srgbClr val="FFFFFF"/>
              </a:solidFill>
              <a:latin typeface="Trebuchet MS" panose="020B0703020202090204" pitchFamily="34" charset="0"/>
              <a:ea typeface="MS PGothic" panose="020B0600070205080204" pitchFamily="34" charset="-128"/>
            </a:endParaRPr>
          </a:p>
        </p:txBody>
      </p:sp>
      <p:cxnSp>
        <p:nvCxnSpPr>
          <p:cNvPr id="3" name="Straight Connector 2">
            <a:extLst>
              <a:ext uri="{FF2B5EF4-FFF2-40B4-BE49-F238E27FC236}">
                <a16:creationId xmlns:a16="http://schemas.microsoft.com/office/drawing/2014/main" id="{19DB94AD-E526-F97F-7695-90A39F4BC487}"/>
              </a:ext>
            </a:extLst>
          </p:cNvPr>
          <p:cNvCxnSpPr>
            <a:cxnSpLocks/>
          </p:cNvCxnSpPr>
          <p:nvPr/>
        </p:nvCxnSpPr>
        <p:spPr>
          <a:xfrm>
            <a:off x="317501" y="3352800"/>
            <a:ext cx="66929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BAF7180-63EC-460B-0DA5-9C808C09E908}"/>
              </a:ext>
            </a:extLst>
          </p:cNvPr>
          <p:cNvCxnSpPr>
            <a:cxnSpLocks/>
          </p:cNvCxnSpPr>
          <p:nvPr/>
        </p:nvCxnSpPr>
        <p:spPr>
          <a:xfrm>
            <a:off x="3770378" y="2743200"/>
            <a:ext cx="6454775"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E22DCE6-8992-3D7D-5FDF-623DDBC89F40}"/>
              </a:ext>
            </a:extLst>
          </p:cNvPr>
          <p:cNvSpPr txBox="1"/>
          <p:nvPr/>
        </p:nvSpPr>
        <p:spPr>
          <a:xfrm>
            <a:off x="228599" y="6071617"/>
            <a:ext cx="11461751" cy="584775"/>
          </a:xfrm>
          <a:prstGeom prst="rect">
            <a:avLst/>
          </a:prstGeom>
          <a:noFill/>
        </p:spPr>
        <p:txBody>
          <a:bodyPr wrap="square" rtlCol="0">
            <a:spAutoFit/>
          </a:bodyPr>
          <a:lstStyle/>
          <a:p>
            <a:r>
              <a:rPr lang="en-US" altLang="en-US" sz="1600" dirty="0">
                <a:solidFill>
                  <a:srgbClr val="FFFFFF"/>
                </a:solidFill>
                <a:ea typeface="MS PGothic" panose="020B0600070205080204" pitchFamily="34" charset="-128"/>
              </a:rPr>
              <a:t>-Richard </a:t>
            </a:r>
            <a:r>
              <a:rPr lang="en-US" altLang="en-US" sz="1600" dirty="0" err="1">
                <a:solidFill>
                  <a:srgbClr val="FFFFFF"/>
                </a:solidFill>
                <a:ea typeface="MS PGothic" panose="020B0600070205080204" pitchFamily="34" charset="-128"/>
              </a:rPr>
              <a:t>Lewontin</a:t>
            </a:r>
            <a:r>
              <a:rPr lang="en-US" altLang="en-US" sz="1600" dirty="0">
                <a:solidFill>
                  <a:srgbClr val="FFFFFF"/>
                </a:solidFill>
                <a:ea typeface="MS PGothic" panose="020B0600070205080204" pitchFamily="34" charset="-128"/>
              </a:rPr>
              <a:t>, </a:t>
            </a:r>
            <a:r>
              <a:rPr lang="en-US" altLang="en-US" sz="1600" i="1" dirty="0">
                <a:solidFill>
                  <a:srgbClr val="FFFFFF"/>
                </a:solidFill>
                <a:ea typeface="MS PGothic" panose="020B0600070205080204" pitchFamily="34" charset="-128"/>
              </a:rPr>
              <a:t>The New York Review of Books</a:t>
            </a:r>
            <a:r>
              <a:rPr lang="en-US" altLang="en-US" sz="1600" dirty="0">
                <a:solidFill>
                  <a:srgbClr val="FFFFFF"/>
                </a:solidFill>
                <a:ea typeface="MS PGothic" panose="020B0600070205080204" pitchFamily="34" charset="-128"/>
              </a:rPr>
              <a:t>, Jan. 9, 1997. A review of </a:t>
            </a:r>
            <a:r>
              <a:rPr lang="en-US" altLang="en-US" sz="1600" i="1" dirty="0">
                <a:solidFill>
                  <a:srgbClr val="FFFFFF"/>
                </a:solidFill>
                <a:ea typeface="MS PGothic" panose="020B0600070205080204" pitchFamily="34" charset="-128"/>
              </a:rPr>
              <a:t>The Demon-Haunted World: Science as a Candle in the Dark</a:t>
            </a:r>
            <a:endParaRPr lang="en-US" altLang="en-US" sz="1600" dirty="0">
              <a:solidFill>
                <a:srgbClr val="FFFFFF"/>
              </a:solidFill>
              <a:ea typeface="MS PGothic" panose="020B0600070205080204" pitchFamily="34" charset="-12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62" name="TextBox 1">
            <a:extLst>
              <a:ext uri="{FF2B5EF4-FFF2-40B4-BE49-F238E27FC236}">
                <a16:creationId xmlns:a16="http://schemas.microsoft.com/office/drawing/2014/main" id="{10F98D9B-C902-36B7-C7D9-B9C18C2AD3CC}"/>
              </a:ext>
            </a:extLst>
          </p:cNvPr>
          <p:cNvSpPr txBox="1">
            <a:spLocks noChangeArrowheads="1"/>
          </p:cNvSpPr>
          <p:nvPr/>
        </p:nvSpPr>
        <p:spPr bwMode="auto">
          <a:xfrm>
            <a:off x="228600" y="228601"/>
            <a:ext cx="115824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b="0" dirty="0">
                <a:solidFill>
                  <a:srgbClr val="FFFFFF"/>
                </a:solidFill>
                <a:latin typeface="Trebuchet MS" panose="020B0703020202090204" pitchFamily="34" charset="0"/>
                <a:ea typeface="MS PGothic" panose="020B0600070205080204" pitchFamily="34" charset="-128"/>
              </a:rPr>
              <a:t>Moreover, that materialism is absolute, for we cannot allow a Divine Foot in the door. The eminent Kant scholar Lewis Beck used to say that anyone who could believe in God could believe in anything. To appeal to an omnipotent deity is to allow that at any moment the regularities of nature may be ruptured, that miracles may happen.</a:t>
            </a:r>
          </a:p>
        </p:txBody>
      </p:sp>
      <p:cxnSp>
        <p:nvCxnSpPr>
          <p:cNvPr id="3" name="Straight Connector 2">
            <a:extLst>
              <a:ext uri="{FF2B5EF4-FFF2-40B4-BE49-F238E27FC236}">
                <a16:creationId xmlns:a16="http://schemas.microsoft.com/office/drawing/2014/main" id="{3E878AF8-CF96-7AD7-3D2E-E990D4619999}"/>
              </a:ext>
            </a:extLst>
          </p:cNvPr>
          <p:cNvCxnSpPr>
            <a:cxnSpLocks/>
          </p:cNvCxnSpPr>
          <p:nvPr/>
        </p:nvCxnSpPr>
        <p:spPr>
          <a:xfrm>
            <a:off x="2743200" y="914400"/>
            <a:ext cx="6172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E9B3FDE-55A6-329A-0285-02FA45E3161E}"/>
              </a:ext>
            </a:extLst>
          </p:cNvPr>
          <p:cNvCxnSpPr>
            <a:cxnSpLocks/>
          </p:cNvCxnSpPr>
          <p:nvPr/>
        </p:nvCxnSpPr>
        <p:spPr>
          <a:xfrm>
            <a:off x="273050" y="1524000"/>
            <a:ext cx="8642351"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A769F6A-ABFE-2456-EE31-5ED779985756}"/>
              </a:ext>
            </a:extLst>
          </p:cNvPr>
          <p:cNvSpPr txBox="1"/>
          <p:nvPr/>
        </p:nvSpPr>
        <p:spPr>
          <a:xfrm>
            <a:off x="228599" y="6071617"/>
            <a:ext cx="11461751" cy="584775"/>
          </a:xfrm>
          <a:prstGeom prst="rect">
            <a:avLst/>
          </a:prstGeom>
          <a:noFill/>
        </p:spPr>
        <p:txBody>
          <a:bodyPr wrap="square" rtlCol="0">
            <a:spAutoFit/>
          </a:bodyPr>
          <a:lstStyle/>
          <a:p>
            <a:r>
              <a:rPr lang="en-US" altLang="en-US" sz="1600" dirty="0">
                <a:solidFill>
                  <a:srgbClr val="FFFFFF"/>
                </a:solidFill>
                <a:ea typeface="MS PGothic" panose="020B0600070205080204" pitchFamily="34" charset="-128"/>
              </a:rPr>
              <a:t>-Richard </a:t>
            </a:r>
            <a:r>
              <a:rPr lang="en-US" altLang="en-US" sz="1600" dirty="0" err="1">
                <a:solidFill>
                  <a:srgbClr val="FFFFFF"/>
                </a:solidFill>
                <a:ea typeface="MS PGothic" panose="020B0600070205080204" pitchFamily="34" charset="-128"/>
              </a:rPr>
              <a:t>Lewontin</a:t>
            </a:r>
            <a:r>
              <a:rPr lang="en-US" altLang="en-US" sz="1600" dirty="0">
                <a:solidFill>
                  <a:srgbClr val="FFFFFF"/>
                </a:solidFill>
                <a:ea typeface="MS PGothic" panose="020B0600070205080204" pitchFamily="34" charset="-128"/>
              </a:rPr>
              <a:t>, </a:t>
            </a:r>
            <a:r>
              <a:rPr lang="en-US" altLang="en-US" sz="1600" i="1" dirty="0">
                <a:solidFill>
                  <a:srgbClr val="FFFFFF"/>
                </a:solidFill>
                <a:ea typeface="MS PGothic" panose="020B0600070205080204" pitchFamily="34" charset="-128"/>
              </a:rPr>
              <a:t>The New York Review of Books</a:t>
            </a:r>
            <a:r>
              <a:rPr lang="en-US" altLang="en-US" sz="1600" dirty="0">
                <a:solidFill>
                  <a:srgbClr val="FFFFFF"/>
                </a:solidFill>
                <a:ea typeface="MS PGothic" panose="020B0600070205080204" pitchFamily="34" charset="-128"/>
              </a:rPr>
              <a:t>, Jan. 9, 1997. A review of </a:t>
            </a:r>
            <a:r>
              <a:rPr lang="en-US" altLang="en-US" sz="1600" i="1" dirty="0">
                <a:solidFill>
                  <a:srgbClr val="FFFFFF"/>
                </a:solidFill>
                <a:ea typeface="MS PGothic" panose="020B0600070205080204" pitchFamily="34" charset="-128"/>
              </a:rPr>
              <a:t>The Demon-Haunted World: Science as a Candle in the Dark</a:t>
            </a:r>
            <a:endParaRPr lang="en-US" altLang="en-US" sz="1600" dirty="0">
              <a:solidFill>
                <a:srgbClr val="FFFFFF"/>
              </a:solidFill>
              <a:ea typeface="MS PGothic" panose="020B0600070205080204" pitchFamily="34" charset="-12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15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62" name="TextBox 1">
            <a:extLst>
              <a:ext uri="{FF2B5EF4-FFF2-40B4-BE49-F238E27FC236}">
                <a16:creationId xmlns:a16="http://schemas.microsoft.com/office/drawing/2014/main" id="{10F98D9B-C902-36B7-C7D9-B9C18C2AD3CC}"/>
              </a:ext>
            </a:extLst>
          </p:cNvPr>
          <p:cNvSpPr txBox="1">
            <a:spLocks noChangeArrowheads="1"/>
          </p:cNvSpPr>
          <p:nvPr/>
        </p:nvSpPr>
        <p:spPr bwMode="auto">
          <a:xfrm>
            <a:off x="228600" y="2514600"/>
            <a:ext cx="11582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71500" indent="-571500">
              <a:spcBef>
                <a:spcPct val="0"/>
              </a:spcBef>
            </a:pPr>
            <a:r>
              <a:rPr lang="en-US" altLang="en-US" sz="4000" b="0" dirty="0">
                <a:solidFill>
                  <a:srgbClr val="FFFFFF"/>
                </a:solidFill>
                <a:latin typeface="Trebuchet MS" panose="020B0703020202090204" pitchFamily="34" charset="0"/>
                <a:ea typeface="MS PGothic" panose="020B0600070205080204" pitchFamily="34" charset="-128"/>
              </a:rPr>
              <a:t>Luke 12:54-56</a:t>
            </a:r>
          </a:p>
          <a:p>
            <a:pPr marL="571500" indent="-571500">
              <a:spcBef>
                <a:spcPct val="0"/>
              </a:spcBef>
            </a:pPr>
            <a:r>
              <a:rPr lang="en-US" altLang="en-US" sz="4000" b="0" dirty="0">
                <a:solidFill>
                  <a:srgbClr val="FFFFFF"/>
                </a:solidFill>
                <a:latin typeface="Trebuchet MS" panose="020B0703020202090204" pitchFamily="34" charset="0"/>
                <a:ea typeface="MS PGothic" panose="020B0600070205080204" pitchFamily="34" charset="-128"/>
              </a:rPr>
              <a:t>John 8:31-32; 43-45 </a:t>
            </a:r>
          </a:p>
        </p:txBody>
      </p:sp>
      <p:sp>
        <p:nvSpPr>
          <p:cNvPr id="4" name="Rectangle 4">
            <a:extLst>
              <a:ext uri="{FF2B5EF4-FFF2-40B4-BE49-F238E27FC236}">
                <a16:creationId xmlns:a16="http://schemas.microsoft.com/office/drawing/2014/main" id="{3C30B392-DFB9-B934-3F2D-3B1D078EAF47}"/>
              </a:ext>
            </a:extLst>
          </p:cNvPr>
          <p:cNvSpPr>
            <a:spLocks noChangeArrowheads="1"/>
          </p:cNvSpPr>
          <p:nvPr/>
        </p:nvSpPr>
        <p:spPr bwMode="auto">
          <a:xfrm>
            <a:off x="228600" y="685800"/>
            <a:ext cx="1158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6600" dirty="0">
                <a:solidFill>
                  <a:schemeClr val="bg1"/>
                </a:solidFill>
                <a:latin typeface="Trebuchet MS" panose="020B0703020202090204" pitchFamily="34" charset="0"/>
              </a:rPr>
              <a:t>God is in Sight. </a:t>
            </a:r>
            <a:br>
              <a:rPr lang="en-US" altLang="en-US" sz="6600" dirty="0">
                <a:solidFill>
                  <a:schemeClr val="bg1"/>
                </a:solidFill>
                <a:latin typeface="Trebuchet MS" panose="020B0703020202090204" pitchFamily="34" charset="0"/>
              </a:rPr>
            </a:br>
            <a:r>
              <a:rPr lang="en-US" altLang="en-US" sz="6600" dirty="0">
                <a:solidFill>
                  <a:schemeClr val="bg1"/>
                </a:solidFill>
                <a:latin typeface="Trebuchet MS" panose="020B0703020202090204" pitchFamily="34" charset="0"/>
              </a:rPr>
              <a:t>Why not see Him?</a:t>
            </a:r>
          </a:p>
        </p:txBody>
      </p:sp>
    </p:spTree>
    <p:extLst>
      <p:ext uri="{BB962C8B-B14F-4D97-AF65-F5344CB8AC3E}">
        <p14:creationId xmlns:p14="http://schemas.microsoft.com/office/powerpoint/2010/main" val="554125124"/>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971516-558D-5FC7-7338-B14F05AFC141}"/>
              </a:ext>
            </a:extLst>
          </p:cNvPr>
          <p:cNvSpPr txBox="1"/>
          <p:nvPr/>
        </p:nvSpPr>
        <p:spPr>
          <a:xfrm>
            <a:off x="10887457" y="5669280"/>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9376D495-A65E-5948-5EEF-C1FCCED72871}"/>
              </a:ext>
            </a:extLst>
          </p:cNvPr>
          <p:cNvSpPr txBox="1"/>
          <p:nvPr/>
        </p:nvSpPr>
        <p:spPr>
          <a:xfrm>
            <a:off x="694945" y="621745"/>
            <a:ext cx="10621699" cy="4852354"/>
          </a:xfrm>
          <a:prstGeom prst="rect">
            <a:avLst/>
          </a:prstGeom>
          <a:noFill/>
        </p:spPr>
        <p:txBody>
          <a:bodyPr wrap="square" rtlCol="0">
            <a:spAutoFit/>
          </a:bodyPr>
          <a:lstStyle/>
          <a:p>
            <a:pPr algn="ctr"/>
            <a:r>
              <a:rPr lang="en-US" sz="5333" b="0" dirty="0">
                <a:solidFill>
                  <a:schemeClr val="bg1"/>
                </a:solidFill>
                <a:latin typeface="Trebuchet MS" panose="020B0703020202090204" pitchFamily="34" charset="0"/>
              </a:rPr>
              <a:t>By faith we understand that the worlds were framed by the word of God, so that the things which are seen were not made of things which are visible.</a:t>
            </a:r>
          </a:p>
          <a:p>
            <a:pPr algn="ctr"/>
            <a:r>
              <a:rPr lang="en-US" sz="4267" b="0" dirty="0">
                <a:solidFill>
                  <a:schemeClr val="bg1"/>
                </a:solidFill>
                <a:latin typeface="Trebuchet MS" panose="020B0703020202090204" pitchFamily="34" charset="0"/>
              </a:rPr>
              <a:t>-Heb. 11:3</a:t>
            </a:r>
          </a:p>
        </p:txBody>
      </p:sp>
    </p:spTree>
    <p:extLst>
      <p:ext uri="{BB962C8B-B14F-4D97-AF65-F5344CB8AC3E}">
        <p14:creationId xmlns:p14="http://schemas.microsoft.com/office/powerpoint/2010/main" val="286389783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4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2335" y="98489"/>
            <a:ext cx="10707330" cy="6022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2"/>
          <p:cNvSpPr txBox="1">
            <a:spLocks noChangeArrowheads="1"/>
          </p:cNvSpPr>
          <p:nvPr/>
        </p:nvSpPr>
        <p:spPr bwMode="auto">
          <a:xfrm>
            <a:off x="742335" y="6156739"/>
            <a:ext cx="5703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0" dirty="0">
                <a:solidFill>
                  <a:schemeClr val="bg1"/>
                </a:solidFill>
                <a:latin typeface="Times New Roman" panose="02020603050405020304" pitchFamily="18" charset="0"/>
                <a:cs typeface="Times New Roman" panose="02020603050405020304" pitchFamily="18" charset="0"/>
              </a:rPr>
              <a:t>http://www.bbc.co.uk/timelines/zq8gcdm</a:t>
            </a:r>
          </a:p>
        </p:txBody>
      </p:sp>
    </p:spTree>
    <p:extLst>
      <p:ext uri="{BB962C8B-B14F-4D97-AF65-F5344CB8AC3E}">
        <p14:creationId xmlns:p14="http://schemas.microsoft.com/office/powerpoint/2010/main" val="2413096531"/>
      </p:ext>
    </p:extLst>
  </p:cSld>
  <p:clrMapOvr>
    <a:masterClrMapping/>
  </p:clrMapOvr>
  <p:transition>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ACC80-7291-1BB3-3B42-1C97FB5DCA1C}"/>
              </a:ext>
            </a:extLst>
          </p:cNvPr>
          <p:cNvSpPr>
            <a:spLocks noGrp="1"/>
          </p:cNvSpPr>
          <p:nvPr>
            <p:ph type="title"/>
          </p:nvPr>
        </p:nvSpPr>
        <p:spPr>
          <a:xfrm>
            <a:off x="87086" y="551656"/>
            <a:ext cx="4572000" cy="2438400"/>
          </a:xfrm>
        </p:spPr>
        <p:txBody>
          <a:bodyPr>
            <a:normAutofit/>
          </a:bodyPr>
          <a:lstStyle/>
          <a:p>
            <a:pPr algn="ctr" eaLnBrk="1" fontAlgn="auto" hangingPunct="1">
              <a:spcAft>
                <a:spcPts val="0"/>
              </a:spcAft>
              <a:defRPr/>
            </a:pPr>
            <a:r>
              <a:rPr lang="en-US" sz="6600" b="1" dirty="0">
                <a:solidFill>
                  <a:schemeClr val="bg1"/>
                </a:solidFill>
                <a:latin typeface="Trebuchet MS" panose="020B0703020202090204" pitchFamily="34" charset="0"/>
              </a:rPr>
              <a:t>Darwin’s Key Idea</a:t>
            </a:r>
            <a:endParaRPr lang="en-US" sz="9600" b="1" dirty="0">
              <a:solidFill>
                <a:schemeClr val="bg1"/>
              </a:solidFill>
              <a:latin typeface="Trebuchet MS" panose="020B0703020202090204" pitchFamily="34" charset="0"/>
            </a:endParaRPr>
          </a:p>
        </p:txBody>
      </p:sp>
      <p:sp>
        <p:nvSpPr>
          <p:cNvPr id="3" name="Subtitle 2">
            <a:extLst>
              <a:ext uri="{FF2B5EF4-FFF2-40B4-BE49-F238E27FC236}">
                <a16:creationId xmlns:a16="http://schemas.microsoft.com/office/drawing/2014/main" id="{8F4044DB-6BDC-4978-D405-C237180A2566}"/>
              </a:ext>
            </a:extLst>
          </p:cNvPr>
          <p:cNvSpPr>
            <a:spLocks noGrp="1"/>
          </p:cNvSpPr>
          <p:nvPr>
            <p:ph type="subTitle" idx="4294967295"/>
          </p:nvPr>
        </p:nvSpPr>
        <p:spPr>
          <a:xfrm>
            <a:off x="4694853" y="1219200"/>
            <a:ext cx="7086600" cy="1905000"/>
          </a:xfrm>
        </p:spPr>
        <p:txBody>
          <a:bodyPr>
            <a:noAutofit/>
          </a:bodyPr>
          <a:lstStyle/>
          <a:p>
            <a:pPr marL="0" indent="0" eaLnBrk="1" fontAlgn="auto" hangingPunct="1">
              <a:buNone/>
              <a:defRPr/>
            </a:pPr>
            <a:r>
              <a:rPr lang="en-US" sz="4400" dirty="0">
                <a:solidFill>
                  <a:schemeClr val="bg1"/>
                </a:solidFill>
              </a:rPr>
              <a:t>Populations change over time due to natural selection.</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82" name="TextBox 4">
            <a:extLst>
              <a:ext uri="{FF2B5EF4-FFF2-40B4-BE49-F238E27FC236}">
                <a16:creationId xmlns:a16="http://schemas.microsoft.com/office/drawing/2014/main" id="{365D03E7-B3D9-59B3-F0AF-680CD11AD85C}"/>
              </a:ext>
            </a:extLst>
          </p:cNvPr>
          <p:cNvSpPr txBox="1">
            <a:spLocks noChangeArrowheads="1"/>
          </p:cNvSpPr>
          <p:nvPr/>
        </p:nvSpPr>
        <p:spPr bwMode="auto">
          <a:xfrm>
            <a:off x="1622428" y="6062666"/>
            <a:ext cx="89646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600" b="0" dirty="0">
                <a:solidFill>
                  <a:schemeClr val="bg1"/>
                </a:solidFill>
                <a:latin typeface="Times New Roman" panose="02020603050405020304" pitchFamily="18" charset="0"/>
                <a:cs typeface="Times New Roman" panose="02020603050405020304" pitchFamily="18" charset="0"/>
              </a:rPr>
              <a:t>http://</a:t>
            </a:r>
            <a:r>
              <a:rPr lang="en-US" altLang="en-US" sz="1600" b="0" dirty="0" err="1">
                <a:solidFill>
                  <a:schemeClr val="bg1"/>
                </a:solidFill>
                <a:latin typeface="Times New Roman" panose="02020603050405020304" pitchFamily="18" charset="0"/>
                <a:cs typeface="Times New Roman" panose="02020603050405020304" pitchFamily="18" charset="0"/>
              </a:rPr>
              <a:t>thegalapagosguide.net</a:t>
            </a:r>
            <a:r>
              <a:rPr lang="en-US" altLang="en-US" sz="1600" b="0" dirty="0">
                <a:solidFill>
                  <a:schemeClr val="bg1"/>
                </a:solidFill>
                <a:latin typeface="Times New Roman" panose="02020603050405020304" pitchFamily="18" charset="0"/>
                <a:cs typeface="Times New Roman" panose="02020603050405020304" pitchFamily="18" charset="0"/>
              </a:rPr>
              <a:t>/wp-content/uploads/2014/08/</a:t>
            </a:r>
            <a:r>
              <a:rPr lang="en-US" altLang="en-US" sz="1600" b="0" dirty="0" err="1">
                <a:solidFill>
                  <a:schemeClr val="bg1"/>
                </a:solidFill>
                <a:latin typeface="Times New Roman" panose="02020603050405020304" pitchFamily="18" charset="0"/>
                <a:cs typeface="Times New Roman" panose="02020603050405020304" pitchFamily="18" charset="0"/>
              </a:rPr>
              <a:t>galapagos</a:t>
            </a:r>
            <a:r>
              <a:rPr lang="en-US" altLang="en-US" sz="1600" b="0" dirty="0">
                <a:solidFill>
                  <a:schemeClr val="bg1"/>
                </a:solidFill>
                <a:latin typeface="Times New Roman" panose="02020603050405020304" pitchFamily="18" charset="0"/>
                <a:cs typeface="Times New Roman" panose="02020603050405020304" pitchFamily="18" charset="0"/>
              </a:rPr>
              <a:t>-islands-</a:t>
            </a:r>
            <a:r>
              <a:rPr lang="en-US" altLang="en-US" sz="1600" b="0" dirty="0" err="1">
                <a:solidFill>
                  <a:schemeClr val="bg1"/>
                </a:solidFill>
                <a:latin typeface="Times New Roman" panose="02020603050405020304" pitchFamily="18" charset="0"/>
                <a:cs typeface="Times New Roman" panose="02020603050405020304" pitchFamily="18" charset="0"/>
              </a:rPr>
              <a:t>ecuador</a:t>
            </a:r>
            <a:r>
              <a:rPr lang="en-US" altLang="en-US" sz="1600" b="0" dirty="0">
                <a:solidFill>
                  <a:schemeClr val="bg1"/>
                </a:solidFill>
                <a:latin typeface="Times New Roman" panose="02020603050405020304" pitchFamily="18" charset="0"/>
                <a:cs typeface="Times New Roman" panose="02020603050405020304" pitchFamily="18" charset="0"/>
              </a:rPr>
              <a:t>-</a:t>
            </a:r>
            <a:r>
              <a:rPr lang="en-US" altLang="en-US" sz="1600" b="0" dirty="0" err="1">
                <a:solidFill>
                  <a:schemeClr val="bg1"/>
                </a:solidFill>
                <a:latin typeface="Times New Roman" panose="02020603050405020304" pitchFamily="18" charset="0"/>
                <a:cs typeface="Times New Roman" panose="02020603050405020304" pitchFamily="18" charset="0"/>
              </a:rPr>
              <a:t>lg.jpg</a:t>
            </a:r>
            <a:endParaRPr lang="en-US" altLang="en-US" sz="1600" b="0" dirty="0">
              <a:solidFill>
                <a:schemeClr val="bg1"/>
              </a:solidFill>
              <a:latin typeface="Times New Roman" panose="02020603050405020304" pitchFamily="18" charset="0"/>
              <a:cs typeface="Times New Roman" panose="02020603050405020304" pitchFamily="18" charset="0"/>
            </a:endParaRPr>
          </a:p>
        </p:txBody>
      </p:sp>
      <p:pic>
        <p:nvPicPr>
          <p:cNvPr id="20483" name="Picture 1">
            <a:extLst>
              <a:ext uri="{FF2B5EF4-FFF2-40B4-BE49-F238E27FC236}">
                <a16:creationId xmlns:a16="http://schemas.microsoft.com/office/drawing/2014/main" id="{E323A9BC-D827-5E60-A562-ABA257175F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22428" y="69850"/>
            <a:ext cx="8964613" cy="587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04F13A15-DCCE-97B3-0D86-07F451FBDF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963" y="76200"/>
            <a:ext cx="11755986"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771" y="198305"/>
            <a:ext cx="10910456" cy="6400800"/>
          </a:xfrm>
          <a:prstGeom prst="rect">
            <a:avLst/>
          </a:prstGeom>
        </p:spPr>
      </p:pic>
    </p:spTree>
    <p:extLst>
      <p:ext uri="{BB962C8B-B14F-4D97-AF65-F5344CB8AC3E}">
        <p14:creationId xmlns:p14="http://schemas.microsoft.com/office/powerpoint/2010/main" val="1428098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82" name="Text Box 10">
            <a:extLst>
              <a:ext uri="{FF2B5EF4-FFF2-40B4-BE49-F238E27FC236}">
                <a16:creationId xmlns:a16="http://schemas.microsoft.com/office/drawing/2014/main" id="{7A3C5F6F-0FBC-DC12-FA5E-78E818208974}"/>
              </a:ext>
            </a:extLst>
          </p:cNvPr>
          <p:cNvSpPr txBox="1">
            <a:spLocks noChangeArrowheads="1"/>
          </p:cNvSpPr>
          <p:nvPr/>
        </p:nvSpPr>
        <p:spPr bwMode="auto">
          <a:xfrm>
            <a:off x="0" y="3"/>
            <a:ext cx="12192000" cy="7017306"/>
          </a:xfrm>
          <a:prstGeom prst="rect">
            <a:avLst/>
          </a:prstGeom>
          <a:solidFill>
            <a:schemeClr val="tx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0" dirty="0">
                <a:solidFill>
                  <a:schemeClr val="bg1"/>
                </a:solidFill>
                <a:latin typeface="Times New Roman" panose="02020603050405020304" pitchFamily="18" charset="0"/>
                <a:cs typeface="Times New Roman" panose="02020603050405020304" pitchFamily="18" charset="0"/>
              </a:rPr>
              <a:t>"To suppose that the eye with all its inimitable contrivances for adjusting the focus to different distances, for admitting different amounts of light, and for the correction of Spherical and chromatic aberration, could have been formed by natural selection, seems, I freely confess, absurd in the highest degree.” </a:t>
            </a:r>
          </a:p>
          <a:p>
            <a:pPr eaLnBrk="1" hangingPunct="1">
              <a:spcBef>
                <a:spcPct val="50000"/>
              </a:spcBef>
              <a:buFontTx/>
              <a:buNone/>
            </a:pPr>
            <a:r>
              <a:rPr lang="en-US" altLang="en-US" sz="3600" b="0" dirty="0">
                <a:solidFill>
                  <a:schemeClr val="bg1"/>
                </a:solidFill>
                <a:latin typeface="Times New Roman" panose="02020603050405020304" pitchFamily="18" charset="0"/>
                <a:cs typeface="Times New Roman" panose="02020603050405020304" pitchFamily="18" charset="0"/>
              </a:rPr>
              <a:t>(Charles Darwin)</a:t>
            </a:r>
          </a:p>
          <a:p>
            <a:pPr eaLnBrk="1" hangingPunct="1">
              <a:spcBef>
                <a:spcPct val="50000"/>
              </a:spcBef>
              <a:buFontTx/>
              <a:buNone/>
            </a:pPr>
            <a:endParaRPr lang="en-US" altLang="en-US" sz="3600" b="0" dirty="0">
              <a:solidFill>
                <a:schemeClr val="bg1"/>
              </a:solidFill>
              <a:latin typeface="Times New Roman" panose="02020603050405020304" pitchFamily="18" charset="0"/>
              <a:cs typeface="Times New Roman" panose="02020603050405020304" pitchFamily="18" charset="0"/>
            </a:endParaRPr>
          </a:p>
          <a:p>
            <a:pPr eaLnBrk="1" hangingPunct="1">
              <a:spcBef>
                <a:spcPct val="50000"/>
              </a:spcBef>
              <a:buFontTx/>
              <a:buNone/>
            </a:pPr>
            <a:endParaRPr lang="en-US" altLang="en-US" sz="3600" b="0" dirty="0">
              <a:solidFill>
                <a:schemeClr val="bg1"/>
              </a:solidFill>
              <a:latin typeface="Times New Roman" panose="02020603050405020304" pitchFamily="18" charset="0"/>
              <a:cs typeface="Times New Roman" panose="02020603050405020304" pitchFamily="18" charset="0"/>
            </a:endParaRPr>
          </a:p>
          <a:p>
            <a:pPr eaLnBrk="1" hangingPunct="1">
              <a:spcBef>
                <a:spcPct val="50000"/>
              </a:spcBef>
              <a:buFontTx/>
              <a:buNone/>
            </a:pPr>
            <a:endParaRPr lang="en-US" altLang="en-US" sz="3600" b="0" dirty="0">
              <a:solidFill>
                <a:schemeClr val="bg1"/>
              </a:solidFill>
              <a:latin typeface="Times New Roman" panose="02020603050405020304" pitchFamily="18" charset="0"/>
              <a:cs typeface="Times New Roman" panose="02020603050405020304" pitchFamily="18" charset="0"/>
            </a:endParaRPr>
          </a:p>
          <a:p>
            <a:pPr eaLnBrk="1" hangingPunct="1">
              <a:spcBef>
                <a:spcPct val="50000"/>
              </a:spcBef>
              <a:buFontTx/>
              <a:buNone/>
            </a:pPr>
            <a:endParaRPr lang="en-US" altLang="en-US" sz="3600" b="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54282"/>
                                        </p:tgtEl>
                                        <p:attrNameLst>
                                          <p:attrName>style.visibility</p:attrName>
                                        </p:attrNameLst>
                                      </p:cBhvr>
                                      <p:to>
                                        <p:strVal val="visible"/>
                                      </p:to>
                                    </p:set>
                                    <p:animEffect transition="in" filter="barn(outHorizontal)">
                                      <p:cBhvr>
                                        <p:cTn id="7" dur="500"/>
                                        <p:tgtEl>
                                          <p:spTgt spid="54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2" grpId="0" animBg="1"/>
    </p:bldLst>
  </p:timing>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3687</TotalTime>
  <Words>780</Words>
  <Application>Microsoft Macintosh PowerPoint</Application>
  <PresentationFormat>Widescreen</PresentationFormat>
  <Paragraphs>78</Paragraphs>
  <Slides>35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Elephant</vt:lpstr>
      <vt:lpstr>Times New Roman</vt:lpstr>
      <vt:lpstr>Trebuchet MS</vt:lpstr>
      <vt:lpstr>Default Design</vt:lpstr>
      <vt:lpstr>PowerPoint Presentation</vt:lpstr>
      <vt:lpstr>PowerPoint Presentation</vt:lpstr>
      <vt:lpstr>PowerPoint Presentation</vt:lpstr>
      <vt:lpstr>PowerPoint Presentation</vt:lpstr>
      <vt:lpstr>Darwin’s Key Idea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Todd Chandler</dc:creator>
  <cp:lastModifiedBy>Steve Patton</cp:lastModifiedBy>
  <cp:revision>441</cp:revision>
  <dcterms:created xsi:type="dcterms:W3CDTF">2007-09-27T21:41:28Z</dcterms:created>
  <dcterms:modified xsi:type="dcterms:W3CDTF">2022-08-24T22:55:30Z</dcterms:modified>
</cp:coreProperties>
</file>