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1" r:id="rId2"/>
    <p:sldId id="262" r:id="rId3"/>
    <p:sldId id="256" r:id="rId4"/>
    <p:sldId id="263" r:id="rId5"/>
    <p:sldId id="258" r:id="rId6"/>
    <p:sldId id="265" r:id="rId7"/>
    <p:sldId id="266" r:id="rId8"/>
    <p:sldId id="267" r:id="rId9"/>
    <p:sldId id="264" r:id="rId10"/>
    <p:sldId id="269" r:id="rId11"/>
    <p:sldId id="25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68" r:id="rId26"/>
    <p:sldId id="283" r:id="rId27"/>
    <p:sldId id="284" r:id="rId28"/>
    <p:sldId id="285" r:id="rId29"/>
    <p:sldId id="286" r:id="rId30"/>
    <p:sldId id="288" r:id="rId31"/>
    <p:sldId id="287" r:id="rId32"/>
    <p:sldId id="290" r:id="rId33"/>
    <p:sldId id="291" r:id="rId34"/>
    <p:sldId id="26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808080"/>
    <a:srgbClr val="FFCC99"/>
    <a:srgbClr val="2F322C"/>
    <a:srgbClr val="F8F6DB"/>
    <a:srgbClr val="AB742F"/>
    <a:srgbClr val="F86413"/>
    <a:srgbClr val="E6D294"/>
    <a:srgbClr val="6D3122"/>
    <a:srgbClr val="6028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ABD36-A2EF-40E0-9B39-B0D0E2E0A1A5}" v="522" dt="2022-09-02T18:37:26.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4674"/>
  </p:normalViewPr>
  <p:slideViewPr>
    <p:cSldViewPr snapToGrid="0" snapToObjects="1">
      <p:cViewPr varScale="1">
        <p:scale>
          <a:sx n="62" d="100"/>
          <a:sy n="62" d="100"/>
        </p:scale>
        <p:origin x="864" y="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Sanders" userId="15209388-32d5-4767-88ad-6e35b1ee0459" providerId="ADAL" clId="{969ABD36-A2EF-40E0-9B39-B0D0E2E0A1A5}"/>
    <pc:docChg chg="undo custSel addSld delSld modSld sldOrd">
      <pc:chgData name="Eric Sanders" userId="15209388-32d5-4767-88ad-6e35b1ee0459" providerId="ADAL" clId="{969ABD36-A2EF-40E0-9B39-B0D0E2E0A1A5}" dt="2022-09-02T18:37:41.998" v="1229" actId="14100"/>
      <pc:docMkLst>
        <pc:docMk/>
      </pc:docMkLst>
      <pc:sldChg chg="modSp del mod ord">
        <pc:chgData name="Eric Sanders" userId="15209388-32d5-4767-88ad-6e35b1ee0459" providerId="ADAL" clId="{969ABD36-A2EF-40E0-9B39-B0D0E2E0A1A5}" dt="2022-08-28T18:06:36.208" v="218" actId="47"/>
        <pc:sldMkLst>
          <pc:docMk/>
          <pc:sldMk cId="1639105414" sldId="257"/>
        </pc:sldMkLst>
        <pc:spChg chg="mod">
          <ac:chgData name="Eric Sanders" userId="15209388-32d5-4767-88ad-6e35b1ee0459" providerId="ADAL" clId="{969ABD36-A2EF-40E0-9B39-B0D0E2E0A1A5}" dt="2022-08-28T17:56:53.594" v="165" actId="20577"/>
          <ac:spMkLst>
            <pc:docMk/>
            <pc:sldMk cId="1639105414" sldId="257"/>
            <ac:spMk id="2" creationId="{FE3A97EB-F39D-60CB-07A5-3F61D19461FF}"/>
          </ac:spMkLst>
        </pc:spChg>
      </pc:sldChg>
      <pc:sldChg chg="modSp mod ord">
        <pc:chgData name="Eric Sanders" userId="15209388-32d5-4767-88ad-6e35b1ee0459" providerId="ADAL" clId="{969ABD36-A2EF-40E0-9B39-B0D0E2E0A1A5}" dt="2022-08-28T18:17:13.748" v="266" actId="207"/>
        <pc:sldMkLst>
          <pc:docMk/>
          <pc:sldMk cId="1231747252" sldId="258"/>
        </pc:sldMkLst>
        <pc:spChg chg="mod">
          <ac:chgData name="Eric Sanders" userId="15209388-32d5-4767-88ad-6e35b1ee0459" providerId="ADAL" clId="{969ABD36-A2EF-40E0-9B39-B0D0E2E0A1A5}" dt="2022-08-28T18:17:13.748" v="266" actId="207"/>
          <ac:spMkLst>
            <pc:docMk/>
            <pc:sldMk cId="1231747252" sldId="258"/>
            <ac:spMk id="2" creationId="{65CB5552-B117-B836-992D-AF805CC661A5}"/>
          </ac:spMkLst>
        </pc:spChg>
      </pc:sldChg>
      <pc:sldChg chg="delSp modSp mod ord">
        <pc:chgData name="Eric Sanders" userId="15209388-32d5-4767-88ad-6e35b1ee0459" providerId="ADAL" clId="{969ABD36-A2EF-40E0-9B39-B0D0E2E0A1A5}" dt="2022-08-28T18:20:31.447" v="301"/>
        <pc:sldMkLst>
          <pc:docMk/>
          <pc:sldMk cId="3286563378" sldId="259"/>
        </pc:sldMkLst>
        <pc:spChg chg="del">
          <ac:chgData name="Eric Sanders" userId="15209388-32d5-4767-88ad-6e35b1ee0459" providerId="ADAL" clId="{969ABD36-A2EF-40E0-9B39-B0D0E2E0A1A5}" dt="2022-08-28T18:13:41.096" v="253" actId="478"/>
          <ac:spMkLst>
            <pc:docMk/>
            <pc:sldMk cId="3286563378" sldId="259"/>
            <ac:spMk id="2" creationId="{D0E56495-23C3-17C8-33C7-C8DA7F8CD26A}"/>
          </ac:spMkLst>
        </pc:spChg>
        <pc:spChg chg="mod">
          <ac:chgData name="Eric Sanders" userId="15209388-32d5-4767-88ad-6e35b1ee0459" providerId="ADAL" clId="{969ABD36-A2EF-40E0-9B39-B0D0E2E0A1A5}" dt="2022-08-28T18:19:24.806" v="298" actId="121"/>
          <ac:spMkLst>
            <pc:docMk/>
            <pc:sldMk cId="3286563378" sldId="259"/>
            <ac:spMk id="3" creationId="{F35534A8-001F-F06E-2423-682C2CE75BCA}"/>
          </ac:spMkLst>
        </pc:spChg>
      </pc:sldChg>
      <pc:sldChg chg="modSp mod">
        <pc:chgData name="Eric Sanders" userId="15209388-32d5-4767-88ad-6e35b1ee0459" providerId="ADAL" clId="{969ABD36-A2EF-40E0-9B39-B0D0E2E0A1A5}" dt="2022-08-28T18:18:35.503" v="270" actId="207"/>
        <pc:sldMkLst>
          <pc:docMk/>
          <pc:sldMk cId="2159089333" sldId="262"/>
        </pc:sldMkLst>
        <pc:spChg chg="mod">
          <ac:chgData name="Eric Sanders" userId="15209388-32d5-4767-88ad-6e35b1ee0459" providerId="ADAL" clId="{969ABD36-A2EF-40E0-9B39-B0D0E2E0A1A5}" dt="2022-08-28T18:18:35.503" v="270" actId="207"/>
          <ac:spMkLst>
            <pc:docMk/>
            <pc:sldMk cId="2159089333" sldId="262"/>
            <ac:spMk id="4" creationId="{80BDFEEC-4B93-48D9-B10F-790BE56705AB}"/>
          </ac:spMkLst>
        </pc:spChg>
      </pc:sldChg>
      <pc:sldChg chg="modSp add mod ord">
        <pc:chgData name="Eric Sanders" userId="15209388-32d5-4767-88ad-6e35b1ee0459" providerId="ADAL" clId="{969ABD36-A2EF-40E0-9B39-B0D0E2E0A1A5}" dt="2022-08-28T18:16:56.185" v="264" actId="207"/>
        <pc:sldMkLst>
          <pc:docMk/>
          <pc:sldMk cId="1490586806" sldId="263"/>
        </pc:sldMkLst>
        <pc:spChg chg="mod">
          <ac:chgData name="Eric Sanders" userId="15209388-32d5-4767-88ad-6e35b1ee0459" providerId="ADAL" clId="{969ABD36-A2EF-40E0-9B39-B0D0E2E0A1A5}" dt="2022-08-28T18:16:56.185" v="264" actId="207"/>
          <ac:spMkLst>
            <pc:docMk/>
            <pc:sldMk cId="1490586806" sldId="263"/>
            <ac:spMk id="2" creationId="{65CB5552-B117-B836-992D-AF805CC661A5}"/>
          </ac:spMkLst>
        </pc:spChg>
      </pc:sldChg>
      <pc:sldChg chg="addSp delSp modSp add mod ord setBg delAnim modAnim">
        <pc:chgData name="Eric Sanders" userId="15209388-32d5-4767-88ad-6e35b1ee0459" providerId="ADAL" clId="{969ABD36-A2EF-40E0-9B39-B0D0E2E0A1A5}" dt="2022-08-28T18:12:06.126" v="248"/>
        <pc:sldMkLst>
          <pc:docMk/>
          <pc:sldMk cId="515761731" sldId="264"/>
        </pc:sldMkLst>
        <pc:spChg chg="add mod">
          <ac:chgData name="Eric Sanders" userId="15209388-32d5-4767-88ad-6e35b1ee0459" providerId="ADAL" clId="{969ABD36-A2EF-40E0-9B39-B0D0E2E0A1A5}" dt="2022-08-28T18:10:37.495" v="244" actId="207"/>
          <ac:spMkLst>
            <pc:docMk/>
            <pc:sldMk cId="515761731" sldId="264"/>
            <ac:spMk id="2" creationId="{F7982D11-0D1B-D9EB-D0A6-01F9273EE6AB}"/>
          </ac:spMkLst>
        </pc:spChg>
        <pc:spChg chg="del">
          <ac:chgData name="Eric Sanders" userId="15209388-32d5-4767-88ad-6e35b1ee0459" providerId="ADAL" clId="{969ABD36-A2EF-40E0-9B39-B0D0E2E0A1A5}" dt="2022-08-28T17:51:09.858" v="71" actId="478"/>
          <ac:spMkLst>
            <pc:docMk/>
            <pc:sldMk cId="515761731" sldId="264"/>
            <ac:spMk id="4" creationId="{80BDFEEC-4B93-48D9-B10F-790BE56705AB}"/>
          </ac:spMkLst>
        </pc:spChg>
      </pc:sldChg>
      <pc:sldChg chg="modSp add mod ord">
        <pc:chgData name="Eric Sanders" userId="15209388-32d5-4767-88ad-6e35b1ee0459" providerId="ADAL" clId="{969ABD36-A2EF-40E0-9B39-B0D0E2E0A1A5}" dt="2022-08-28T18:17:23.281" v="267" actId="207"/>
        <pc:sldMkLst>
          <pc:docMk/>
          <pc:sldMk cId="3424327851" sldId="265"/>
        </pc:sldMkLst>
        <pc:spChg chg="mod">
          <ac:chgData name="Eric Sanders" userId="15209388-32d5-4767-88ad-6e35b1ee0459" providerId="ADAL" clId="{969ABD36-A2EF-40E0-9B39-B0D0E2E0A1A5}" dt="2022-08-28T18:17:23.281" v="267" actId="207"/>
          <ac:spMkLst>
            <pc:docMk/>
            <pc:sldMk cId="3424327851" sldId="265"/>
            <ac:spMk id="2" creationId="{65CB5552-B117-B836-992D-AF805CC661A5}"/>
          </ac:spMkLst>
        </pc:spChg>
      </pc:sldChg>
      <pc:sldChg chg="modSp add mod">
        <pc:chgData name="Eric Sanders" userId="15209388-32d5-4767-88ad-6e35b1ee0459" providerId="ADAL" clId="{969ABD36-A2EF-40E0-9B39-B0D0E2E0A1A5}" dt="2022-08-28T18:17:29.682" v="268" actId="207"/>
        <pc:sldMkLst>
          <pc:docMk/>
          <pc:sldMk cId="2575259726" sldId="266"/>
        </pc:sldMkLst>
        <pc:spChg chg="mod">
          <ac:chgData name="Eric Sanders" userId="15209388-32d5-4767-88ad-6e35b1ee0459" providerId="ADAL" clId="{969ABD36-A2EF-40E0-9B39-B0D0E2E0A1A5}" dt="2022-08-28T18:17:29.682" v="268" actId="207"/>
          <ac:spMkLst>
            <pc:docMk/>
            <pc:sldMk cId="2575259726" sldId="266"/>
            <ac:spMk id="2" creationId="{65CB5552-B117-B836-992D-AF805CC661A5}"/>
          </ac:spMkLst>
        </pc:spChg>
      </pc:sldChg>
      <pc:sldChg chg="modSp add mod">
        <pc:chgData name="Eric Sanders" userId="15209388-32d5-4767-88ad-6e35b1ee0459" providerId="ADAL" clId="{969ABD36-A2EF-40E0-9B39-B0D0E2E0A1A5}" dt="2022-08-28T18:17:49.316" v="269" actId="207"/>
        <pc:sldMkLst>
          <pc:docMk/>
          <pc:sldMk cId="365990349" sldId="267"/>
        </pc:sldMkLst>
        <pc:spChg chg="mod">
          <ac:chgData name="Eric Sanders" userId="15209388-32d5-4767-88ad-6e35b1ee0459" providerId="ADAL" clId="{969ABD36-A2EF-40E0-9B39-B0D0E2E0A1A5}" dt="2022-08-28T18:17:49.316" v="269" actId="207"/>
          <ac:spMkLst>
            <pc:docMk/>
            <pc:sldMk cId="365990349" sldId="267"/>
            <ac:spMk id="2" creationId="{65CB5552-B117-B836-992D-AF805CC661A5}"/>
          </ac:spMkLst>
        </pc:spChg>
      </pc:sldChg>
      <pc:sldChg chg="modSp add mod modAnim">
        <pc:chgData name="Eric Sanders" userId="15209388-32d5-4767-88ad-6e35b1ee0459" providerId="ADAL" clId="{969ABD36-A2EF-40E0-9B39-B0D0E2E0A1A5}" dt="2022-08-28T18:48:59.755" v="665"/>
        <pc:sldMkLst>
          <pc:docMk/>
          <pc:sldMk cId="3098366841" sldId="268"/>
        </pc:sldMkLst>
        <pc:spChg chg="mod">
          <ac:chgData name="Eric Sanders" userId="15209388-32d5-4767-88ad-6e35b1ee0459" providerId="ADAL" clId="{969ABD36-A2EF-40E0-9B39-B0D0E2E0A1A5}" dt="2022-08-28T18:43:47.401" v="630" actId="255"/>
          <ac:spMkLst>
            <pc:docMk/>
            <pc:sldMk cId="3098366841" sldId="268"/>
            <ac:spMk id="2" creationId="{D0E56495-23C3-17C8-33C7-C8DA7F8CD26A}"/>
          </ac:spMkLst>
        </pc:spChg>
        <pc:spChg chg="mod">
          <ac:chgData name="Eric Sanders" userId="15209388-32d5-4767-88ad-6e35b1ee0459" providerId="ADAL" clId="{969ABD36-A2EF-40E0-9B39-B0D0E2E0A1A5}" dt="2022-08-28T18:48:33.463" v="661" actId="27636"/>
          <ac:spMkLst>
            <pc:docMk/>
            <pc:sldMk cId="3098366841" sldId="268"/>
            <ac:spMk id="3" creationId="{F35534A8-001F-F06E-2423-682C2CE75BCA}"/>
          </ac:spMkLst>
        </pc:spChg>
      </pc:sldChg>
      <pc:sldChg chg="modSp add mod">
        <pc:chgData name="Eric Sanders" userId="15209388-32d5-4767-88ad-6e35b1ee0459" providerId="ADAL" clId="{969ABD36-A2EF-40E0-9B39-B0D0E2E0A1A5}" dt="2022-08-28T18:16:38.893" v="262" actId="207"/>
        <pc:sldMkLst>
          <pc:docMk/>
          <pc:sldMk cId="1309633408" sldId="269"/>
        </pc:sldMkLst>
        <pc:spChg chg="mod">
          <ac:chgData name="Eric Sanders" userId="15209388-32d5-4767-88ad-6e35b1ee0459" providerId="ADAL" clId="{969ABD36-A2EF-40E0-9B39-B0D0E2E0A1A5}" dt="2022-08-28T18:16:38.893" v="262" actId="207"/>
          <ac:spMkLst>
            <pc:docMk/>
            <pc:sldMk cId="1309633408" sldId="269"/>
            <ac:spMk id="2" creationId="{65CB5552-B117-B836-992D-AF805CC661A5}"/>
          </ac:spMkLst>
        </pc:spChg>
      </pc:sldChg>
      <pc:sldChg chg="modSp add mod ord">
        <pc:chgData name="Eric Sanders" userId="15209388-32d5-4767-88ad-6e35b1ee0459" providerId="ADAL" clId="{969ABD36-A2EF-40E0-9B39-B0D0E2E0A1A5}" dt="2022-08-28T18:21:08.662" v="307"/>
        <pc:sldMkLst>
          <pc:docMk/>
          <pc:sldMk cId="4134063298" sldId="270"/>
        </pc:sldMkLst>
        <pc:spChg chg="mod">
          <ac:chgData name="Eric Sanders" userId="15209388-32d5-4767-88ad-6e35b1ee0459" providerId="ADAL" clId="{969ABD36-A2EF-40E0-9B39-B0D0E2E0A1A5}" dt="2022-08-28T18:20:52.073" v="304" actId="1076"/>
          <ac:spMkLst>
            <pc:docMk/>
            <pc:sldMk cId="4134063298" sldId="270"/>
            <ac:spMk id="2" creationId="{65CB5552-B117-B836-992D-AF805CC661A5}"/>
          </ac:spMkLst>
        </pc:spChg>
      </pc:sldChg>
      <pc:sldChg chg="modSp add mod ord">
        <pc:chgData name="Eric Sanders" userId="15209388-32d5-4767-88ad-6e35b1ee0459" providerId="ADAL" clId="{969ABD36-A2EF-40E0-9B39-B0D0E2E0A1A5}" dt="2022-08-28T18:25:04.753" v="363"/>
        <pc:sldMkLst>
          <pc:docMk/>
          <pc:sldMk cId="2235707849" sldId="271"/>
        </pc:sldMkLst>
        <pc:spChg chg="mod">
          <ac:chgData name="Eric Sanders" userId="15209388-32d5-4767-88ad-6e35b1ee0459" providerId="ADAL" clId="{969ABD36-A2EF-40E0-9B39-B0D0E2E0A1A5}" dt="2022-08-28T18:23:14.166" v="328" actId="255"/>
          <ac:spMkLst>
            <pc:docMk/>
            <pc:sldMk cId="2235707849" sldId="271"/>
            <ac:spMk id="3" creationId="{F35534A8-001F-F06E-2423-682C2CE75BCA}"/>
          </ac:spMkLst>
        </pc:spChg>
      </pc:sldChg>
      <pc:sldChg chg="modSp add mod ord">
        <pc:chgData name="Eric Sanders" userId="15209388-32d5-4767-88ad-6e35b1ee0459" providerId="ADAL" clId="{969ABD36-A2EF-40E0-9B39-B0D0E2E0A1A5}" dt="2022-08-28T18:25:08.502" v="365"/>
        <pc:sldMkLst>
          <pc:docMk/>
          <pc:sldMk cId="3203022647" sldId="272"/>
        </pc:sldMkLst>
        <pc:spChg chg="mod">
          <ac:chgData name="Eric Sanders" userId="15209388-32d5-4767-88ad-6e35b1ee0459" providerId="ADAL" clId="{969ABD36-A2EF-40E0-9B39-B0D0E2E0A1A5}" dt="2022-08-28T18:24:01.679" v="360" actId="121"/>
          <ac:spMkLst>
            <pc:docMk/>
            <pc:sldMk cId="3203022647" sldId="272"/>
            <ac:spMk id="3" creationId="{F35534A8-001F-F06E-2423-682C2CE75BCA}"/>
          </ac:spMkLst>
        </pc:spChg>
      </pc:sldChg>
      <pc:sldChg chg="modSp add mod ord">
        <pc:chgData name="Eric Sanders" userId="15209388-32d5-4767-88ad-6e35b1ee0459" providerId="ADAL" clId="{969ABD36-A2EF-40E0-9B39-B0D0E2E0A1A5}" dt="2022-08-28T18:25:43.565" v="374"/>
        <pc:sldMkLst>
          <pc:docMk/>
          <pc:sldMk cId="1250995381" sldId="273"/>
        </pc:sldMkLst>
        <pc:spChg chg="mod">
          <ac:chgData name="Eric Sanders" userId="15209388-32d5-4767-88ad-6e35b1ee0459" providerId="ADAL" clId="{969ABD36-A2EF-40E0-9B39-B0D0E2E0A1A5}" dt="2022-08-28T18:25:24.925" v="371" actId="27636"/>
          <ac:spMkLst>
            <pc:docMk/>
            <pc:sldMk cId="1250995381" sldId="273"/>
            <ac:spMk id="2" creationId="{65CB5552-B117-B836-992D-AF805CC661A5}"/>
          </ac:spMkLst>
        </pc:spChg>
      </pc:sldChg>
      <pc:sldChg chg="modSp add mod ord">
        <pc:chgData name="Eric Sanders" userId="15209388-32d5-4767-88ad-6e35b1ee0459" providerId="ADAL" clId="{969ABD36-A2EF-40E0-9B39-B0D0E2E0A1A5}" dt="2022-08-28T18:27:24.760" v="393"/>
        <pc:sldMkLst>
          <pc:docMk/>
          <pc:sldMk cId="1003306626" sldId="274"/>
        </pc:sldMkLst>
        <pc:spChg chg="mod">
          <ac:chgData name="Eric Sanders" userId="15209388-32d5-4767-88ad-6e35b1ee0459" providerId="ADAL" clId="{969ABD36-A2EF-40E0-9B39-B0D0E2E0A1A5}" dt="2022-08-28T18:26:12.618" v="390" actId="121"/>
          <ac:spMkLst>
            <pc:docMk/>
            <pc:sldMk cId="1003306626" sldId="274"/>
            <ac:spMk id="3" creationId="{F35534A8-001F-F06E-2423-682C2CE75BCA}"/>
          </ac:spMkLst>
        </pc:spChg>
      </pc:sldChg>
      <pc:sldChg chg="modSp add mod ord">
        <pc:chgData name="Eric Sanders" userId="15209388-32d5-4767-88ad-6e35b1ee0459" providerId="ADAL" clId="{969ABD36-A2EF-40E0-9B39-B0D0E2E0A1A5}" dt="2022-08-28T18:28:13.660" v="400"/>
        <pc:sldMkLst>
          <pc:docMk/>
          <pc:sldMk cId="552548731" sldId="275"/>
        </pc:sldMkLst>
        <pc:spChg chg="mod">
          <ac:chgData name="Eric Sanders" userId="15209388-32d5-4767-88ad-6e35b1ee0459" providerId="ADAL" clId="{969ABD36-A2EF-40E0-9B39-B0D0E2E0A1A5}" dt="2022-08-28T18:27:45.881" v="397" actId="14100"/>
          <ac:spMkLst>
            <pc:docMk/>
            <pc:sldMk cId="552548731" sldId="275"/>
            <ac:spMk id="2" creationId="{65CB5552-B117-B836-992D-AF805CC661A5}"/>
          </ac:spMkLst>
        </pc:spChg>
      </pc:sldChg>
      <pc:sldChg chg="modSp add mod modAnim">
        <pc:chgData name="Eric Sanders" userId="15209388-32d5-4767-88ad-6e35b1ee0459" providerId="ADAL" clId="{969ABD36-A2EF-40E0-9B39-B0D0E2E0A1A5}" dt="2022-08-30T14:07:59.578" v="847" actId="115"/>
        <pc:sldMkLst>
          <pc:docMk/>
          <pc:sldMk cId="3228724077" sldId="276"/>
        </pc:sldMkLst>
        <pc:spChg chg="mod">
          <ac:chgData name="Eric Sanders" userId="15209388-32d5-4767-88ad-6e35b1ee0459" providerId="ADAL" clId="{969ABD36-A2EF-40E0-9B39-B0D0E2E0A1A5}" dt="2022-08-30T14:07:59.578" v="847" actId="115"/>
          <ac:spMkLst>
            <pc:docMk/>
            <pc:sldMk cId="3228724077" sldId="276"/>
            <ac:spMk id="3" creationId="{F35534A8-001F-F06E-2423-682C2CE75BCA}"/>
          </ac:spMkLst>
        </pc:spChg>
      </pc:sldChg>
      <pc:sldChg chg="modSp add mod modAnim">
        <pc:chgData name="Eric Sanders" userId="15209388-32d5-4767-88ad-6e35b1ee0459" providerId="ADAL" clId="{969ABD36-A2EF-40E0-9B39-B0D0E2E0A1A5}" dt="2022-08-28T18:35:08.542" v="527" actId="255"/>
        <pc:sldMkLst>
          <pc:docMk/>
          <pc:sldMk cId="4120306920" sldId="277"/>
        </pc:sldMkLst>
        <pc:spChg chg="mod">
          <ac:chgData name="Eric Sanders" userId="15209388-32d5-4767-88ad-6e35b1ee0459" providerId="ADAL" clId="{969ABD36-A2EF-40E0-9B39-B0D0E2E0A1A5}" dt="2022-08-28T18:35:08.542" v="527" actId="255"/>
          <ac:spMkLst>
            <pc:docMk/>
            <pc:sldMk cId="4120306920" sldId="277"/>
            <ac:spMk id="3" creationId="{F35534A8-001F-F06E-2423-682C2CE75BCA}"/>
          </ac:spMkLst>
        </pc:spChg>
      </pc:sldChg>
      <pc:sldChg chg="modSp add mod ord">
        <pc:chgData name="Eric Sanders" userId="15209388-32d5-4767-88ad-6e35b1ee0459" providerId="ADAL" clId="{969ABD36-A2EF-40E0-9B39-B0D0E2E0A1A5}" dt="2022-08-28T18:34:24.366" v="520" actId="1076"/>
        <pc:sldMkLst>
          <pc:docMk/>
          <pc:sldMk cId="2086708829" sldId="278"/>
        </pc:sldMkLst>
        <pc:spChg chg="mod">
          <ac:chgData name="Eric Sanders" userId="15209388-32d5-4767-88ad-6e35b1ee0459" providerId="ADAL" clId="{969ABD36-A2EF-40E0-9B39-B0D0E2E0A1A5}" dt="2022-08-28T18:34:24.366" v="520" actId="1076"/>
          <ac:spMkLst>
            <pc:docMk/>
            <pc:sldMk cId="2086708829" sldId="278"/>
            <ac:spMk id="3" creationId="{F35534A8-001F-F06E-2423-682C2CE75BCA}"/>
          </ac:spMkLst>
        </pc:spChg>
      </pc:sldChg>
      <pc:sldChg chg="modSp add mod ord">
        <pc:chgData name="Eric Sanders" userId="15209388-32d5-4767-88ad-6e35b1ee0459" providerId="ADAL" clId="{969ABD36-A2EF-40E0-9B39-B0D0E2E0A1A5}" dt="2022-08-28T18:35:59.891" v="531"/>
        <pc:sldMkLst>
          <pc:docMk/>
          <pc:sldMk cId="3385030071" sldId="279"/>
        </pc:sldMkLst>
        <pc:spChg chg="mod">
          <ac:chgData name="Eric Sanders" userId="15209388-32d5-4767-88ad-6e35b1ee0459" providerId="ADAL" clId="{969ABD36-A2EF-40E0-9B39-B0D0E2E0A1A5}" dt="2022-08-28T18:35:59.891" v="531"/>
          <ac:spMkLst>
            <pc:docMk/>
            <pc:sldMk cId="3385030071" sldId="279"/>
            <ac:spMk id="2" creationId="{65CB5552-B117-B836-992D-AF805CC661A5}"/>
          </ac:spMkLst>
        </pc:spChg>
      </pc:sldChg>
      <pc:sldChg chg="modSp add mod ord modAnim">
        <pc:chgData name="Eric Sanders" userId="15209388-32d5-4767-88ad-6e35b1ee0459" providerId="ADAL" clId="{969ABD36-A2EF-40E0-9B39-B0D0E2E0A1A5}" dt="2022-08-28T18:39:06.379" v="559"/>
        <pc:sldMkLst>
          <pc:docMk/>
          <pc:sldMk cId="4018504059" sldId="280"/>
        </pc:sldMkLst>
        <pc:spChg chg="mod">
          <ac:chgData name="Eric Sanders" userId="15209388-32d5-4767-88ad-6e35b1ee0459" providerId="ADAL" clId="{969ABD36-A2EF-40E0-9B39-B0D0E2E0A1A5}" dt="2022-08-28T18:38:48.032" v="556" actId="1076"/>
          <ac:spMkLst>
            <pc:docMk/>
            <pc:sldMk cId="4018504059" sldId="280"/>
            <ac:spMk id="3" creationId="{F35534A8-001F-F06E-2423-682C2CE75BCA}"/>
          </ac:spMkLst>
        </pc:spChg>
      </pc:sldChg>
      <pc:sldChg chg="modSp add mod ord">
        <pc:chgData name="Eric Sanders" userId="15209388-32d5-4767-88ad-6e35b1ee0459" providerId="ADAL" clId="{969ABD36-A2EF-40E0-9B39-B0D0E2E0A1A5}" dt="2022-08-28T18:41:11.232" v="592"/>
        <pc:sldMkLst>
          <pc:docMk/>
          <pc:sldMk cId="2538844895" sldId="281"/>
        </pc:sldMkLst>
        <pc:spChg chg="mod">
          <ac:chgData name="Eric Sanders" userId="15209388-32d5-4767-88ad-6e35b1ee0459" providerId="ADAL" clId="{969ABD36-A2EF-40E0-9B39-B0D0E2E0A1A5}" dt="2022-08-28T18:40:10.272" v="589" actId="121"/>
          <ac:spMkLst>
            <pc:docMk/>
            <pc:sldMk cId="2538844895" sldId="281"/>
            <ac:spMk id="3" creationId="{F35534A8-001F-F06E-2423-682C2CE75BCA}"/>
          </ac:spMkLst>
        </pc:spChg>
      </pc:sldChg>
      <pc:sldChg chg="modSp add mod modAnim">
        <pc:chgData name="Eric Sanders" userId="15209388-32d5-4767-88ad-6e35b1ee0459" providerId="ADAL" clId="{969ABD36-A2EF-40E0-9B39-B0D0E2E0A1A5}" dt="2022-08-28T18:42:54.154" v="609"/>
        <pc:sldMkLst>
          <pc:docMk/>
          <pc:sldMk cId="809741226" sldId="282"/>
        </pc:sldMkLst>
        <pc:spChg chg="mod">
          <ac:chgData name="Eric Sanders" userId="15209388-32d5-4767-88ad-6e35b1ee0459" providerId="ADAL" clId="{969ABD36-A2EF-40E0-9B39-B0D0E2E0A1A5}" dt="2022-08-28T18:42:38.996" v="606" actId="1076"/>
          <ac:spMkLst>
            <pc:docMk/>
            <pc:sldMk cId="809741226" sldId="282"/>
            <ac:spMk id="3" creationId="{F35534A8-001F-F06E-2423-682C2CE75BCA}"/>
          </ac:spMkLst>
        </pc:spChg>
      </pc:sldChg>
      <pc:sldChg chg="modSp add mod ord">
        <pc:chgData name="Eric Sanders" userId="15209388-32d5-4767-88ad-6e35b1ee0459" providerId="ADAL" clId="{969ABD36-A2EF-40E0-9B39-B0D0E2E0A1A5}" dt="2022-08-28T18:51:45.426" v="688" actId="20577"/>
        <pc:sldMkLst>
          <pc:docMk/>
          <pc:sldMk cId="3868251598" sldId="283"/>
        </pc:sldMkLst>
        <pc:spChg chg="mod">
          <ac:chgData name="Eric Sanders" userId="15209388-32d5-4767-88ad-6e35b1ee0459" providerId="ADAL" clId="{969ABD36-A2EF-40E0-9B39-B0D0E2E0A1A5}" dt="2022-08-28T18:51:45.426" v="688" actId="20577"/>
          <ac:spMkLst>
            <pc:docMk/>
            <pc:sldMk cId="3868251598" sldId="283"/>
            <ac:spMk id="3" creationId="{F35534A8-001F-F06E-2423-682C2CE75BCA}"/>
          </ac:spMkLst>
        </pc:spChg>
      </pc:sldChg>
      <pc:sldChg chg="modSp add mod">
        <pc:chgData name="Eric Sanders" userId="15209388-32d5-4767-88ad-6e35b1ee0459" providerId="ADAL" clId="{969ABD36-A2EF-40E0-9B39-B0D0E2E0A1A5}" dt="2022-08-28T18:53:00.046" v="714"/>
        <pc:sldMkLst>
          <pc:docMk/>
          <pc:sldMk cId="2411877336" sldId="284"/>
        </pc:sldMkLst>
        <pc:spChg chg="mod">
          <ac:chgData name="Eric Sanders" userId="15209388-32d5-4767-88ad-6e35b1ee0459" providerId="ADAL" clId="{969ABD36-A2EF-40E0-9B39-B0D0E2E0A1A5}" dt="2022-08-28T18:53:00.046" v="714"/>
          <ac:spMkLst>
            <pc:docMk/>
            <pc:sldMk cId="2411877336" sldId="284"/>
            <ac:spMk id="3" creationId="{F35534A8-001F-F06E-2423-682C2CE75BCA}"/>
          </ac:spMkLst>
        </pc:spChg>
      </pc:sldChg>
      <pc:sldChg chg="modSp add mod">
        <pc:chgData name="Eric Sanders" userId="15209388-32d5-4767-88ad-6e35b1ee0459" providerId="ADAL" clId="{969ABD36-A2EF-40E0-9B39-B0D0E2E0A1A5}" dt="2022-08-28T18:54:26.616" v="732" actId="255"/>
        <pc:sldMkLst>
          <pc:docMk/>
          <pc:sldMk cId="1098178594" sldId="285"/>
        </pc:sldMkLst>
        <pc:spChg chg="mod">
          <ac:chgData name="Eric Sanders" userId="15209388-32d5-4767-88ad-6e35b1ee0459" providerId="ADAL" clId="{969ABD36-A2EF-40E0-9B39-B0D0E2E0A1A5}" dt="2022-08-28T18:54:26.616" v="732" actId="255"/>
          <ac:spMkLst>
            <pc:docMk/>
            <pc:sldMk cId="1098178594" sldId="285"/>
            <ac:spMk id="3" creationId="{F35534A8-001F-F06E-2423-682C2CE75BCA}"/>
          </ac:spMkLst>
        </pc:spChg>
      </pc:sldChg>
      <pc:sldChg chg="modSp add mod ord modAnim">
        <pc:chgData name="Eric Sanders" userId="15209388-32d5-4767-88ad-6e35b1ee0459" providerId="ADAL" clId="{969ABD36-A2EF-40E0-9B39-B0D0E2E0A1A5}" dt="2022-09-02T18:33:19.643" v="993" actId="20577"/>
        <pc:sldMkLst>
          <pc:docMk/>
          <pc:sldMk cId="1910286406" sldId="286"/>
        </pc:sldMkLst>
        <pc:spChg chg="mod">
          <ac:chgData name="Eric Sanders" userId="15209388-32d5-4767-88ad-6e35b1ee0459" providerId="ADAL" clId="{969ABD36-A2EF-40E0-9B39-B0D0E2E0A1A5}" dt="2022-08-28T18:55:31.043" v="766" actId="14100"/>
          <ac:spMkLst>
            <pc:docMk/>
            <pc:sldMk cId="1910286406" sldId="286"/>
            <ac:spMk id="2" creationId="{D0E56495-23C3-17C8-33C7-C8DA7F8CD26A}"/>
          </ac:spMkLst>
        </pc:spChg>
        <pc:spChg chg="mod">
          <ac:chgData name="Eric Sanders" userId="15209388-32d5-4767-88ad-6e35b1ee0459" providerId="ADAL" clId="{969ABD36-A2EF-40E0-9B39-B0D0E2E0A1A5}" dt="2022-09-02T18:33:19.643" v="993" actId="20577"/>
          <ac:spMkLst>
            <pc:docMk/>
            <pc:sldMk cId="1910286406" sldId="286"/>
            <ac:spMk id="3" creationId="{F35534A8-001F-F06E-2423-682C2CE75BCA}"/>
          </ac:spMkLst>
        </pc:spChg>
      </pc:sldChg>
      <pc:sldChg chg="modSp add modAnim">
        <pc:chgData name="Eric Sanders" userId="15209388-32d5-4767-88ad-6e35b1ee0459" providerId="ADAL" clId="{969ABD36-A2EF-40E0-9B39-B0D0E2E0A1A5}" dt="2022-09-02T18:35:00.414" v="1200" actId="20577"/>
        <pc:sldMkLst>
          <pc:docMk/>
          <pc:sldMk cId="1883884363" sldId="287"/>
        </pc:sldMkLst>
        <pc:spChg chg="mod">
          <ac:chgData name="Eric Sanders" userId="15209388-32d5-4767-88ad-6e35b1ee0459" providerId="ADAL" clId="{969ABD36-A2EF-40E0-9B39-B0D0E2E0A1A5}" dt="2022-09-02T18:35:00.414" v="1200" actId="20577"/>
          <ac:spMkLst>
            <pc:docMk/>
            <pc:sldMk cId="1883884363" sldId="287"/>
            <ac:spMk id="3" creationId="{F35534A8-001F-F06E-2423-682C2CE75BCA}"/>
          </ac:spMkLst>
        </pc:spChg>
      </pc:sldChg>
      <pc:sldChg chg="modSp add mod ord">
        <pc:chgData name="Eric Sanders" userId="15209388-32d5-4767-88ad-6e35b1ee0459" providerId="ADAL" clId="{969ABD36-A2EF-40E0-9B39-B0D0E2E0A1A5}" dt="2022-08-28T20:12:51.286" v="829" actId="255"/>
        <pc:sldMkLst>
          <pc:docMk/>
          <pc:sldMk cId="1424962764" sldId="288"/>
        </pc:sldMkLst>
        <pc:spChg chg="mod">
          <ac:chgData name="Eric Sanders" userId="15209388-32d5-4767-88ad-6e35b1ee0459" providerId="ADAL" clId="{969ABD36-A2EF-40E0-9B39-B0D0E2E0A1A5}" dt="2022-08-28T20:12:51.286" v="829" actId="255"/>
          <ac:spMkLst>
            <pc:docMk/>
            <pc:sldMk cId="1424962764" sldId="288"/>
            <ac:spMk id="2" creationId="{65CB5552-B117-B836-992D-AF805CC661A5}"/>
          </ac:spMkLst>
        </pc:spChg>
      </pc:sldChg>
      <pc:sldChg chg="modSp add del mod ord">
        <pc:chgData name="Eric Sanders" userId="15209388-32d5-4767-88ad-6e35b1ee0459" providerId="ADAL" clId="{969ABD36-A2EF-40E0-9B39-B0D0E2E0A1A5}" dt="2022-09-02T18:36:12.050" v="1202" actId="47"/>
        <pc:sldMkLst>
          <pc:docMk/>
          <pc:sldMk cId="1318719969" sldId="289"/>
        </pc:sldMkLst>
        <pc:spChg chg="mod">
          <ac:chgData name="Eric Sanders" userId="15209388-32d5-4767-88ad-6e35b1ee0459" providerId="ADAL" clId="{969ABD36-A2EF-40E0-9B39-B0D0E2E0A1A5}" dt="2022-08-30T14:09:31.295" v="858" actId="114"/>
          <ac:spMkLst>
            <pc:docMk/>
            <pc:sldMk cId="1318719969" sldId="289"/>
            <ac:spMk id="3" creationId="{F35534A8-001F-F06E-2423-682C2CE75BCA}"/>
          </ac:spMkLst>
        </pc:spChg>
      </pc:sldChg>
      <pc:sldChg chg="add">
        <pc:chgData name="Eric Sanders" userId="15209388-32d5-4767-88ad-6e35b1ee0459" providerId="ADAL" clId="{969ABD36-A2EF-40E0-9B39-B0D0E2E0A1A5}" dt="2022-09-02T18:35:41.679" v="1201" actId="2890"/>
        <pc:sldMkLst>
          <pc:docMk/>
          <pc:sldMk cId="847152839" sldId="290"/>
        </pc:sldMkLst>
      </pc:sldChg>
      <pc:sldChg chg="modSp add mod ord">
        <pc:chgData name="Eric Sanders" userId="15209388-32d5-4767-88ad-6e35b1ee0459" providerId="ADAL" clId="{969ABD36-A2EF-40E0-9B39-B0D0E2E0A1A5}" dt="2022-09-02T18:37:41.998" v="1229" actId="14100"/>
        <pc:sldMkLst>
          <pc:docMk/>
          <pc:sldMk cId="2396431892" sldId="291"/>
        </pc:sldMkLst>
        <pc:spChg chg="mod">
          <ac:chgData name="Eric Sanders" userId="15209388-32d5-4767-88ad-6e35b1ee0459" providerId="ADAL" clId="{969ABD36-A2EF-40E0-9B39-B0D0E2E0A1A5}" dt="2022-09-02T18:37:41.998" v="1229" actId="14100"/>
          <ac:spMkLst>
            <pc:docMk/>
            <pc:sldMk cId="2396431892" sldId="291"/>
            <ac:spMk id="3" creationId="{F35534A8-001F-F06E-2423-682C2CE75BC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39C04-BB7D-406B-967C-DE18ECC00C2F}" type="datetimeFigureOut">
              <a:rPr lang="en-US" smtClean="0"/>
              <a:t>9/2/2022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BD124-764E-4988-82E7-A9B1521EF552}" type="slidenum">
              <a:rPr lang="en-US" smtClean="0"/>
              <a:t>‹#›</a:t>
            </a:fld>
            <a:endParaRPr lang="en-US"/>
          </a:p>
        </p:txBody>
      </p:sp>
    </p:spTree>
    <p:extLst>
      <p:ext uri="{BB962C8B-B14F-4D97-AF65-F5344CB8AC3E}">
        <p14:creationId xmlns:p14="http://schemas.microsoft.com/office/powerpoint/2010/main" val="187410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28</a:t>
            </a:fld>
            <a:endParaRPr lang="en-US"/>
          </a:p>
        </p:txBody>
      </p:sp>
    </p:spTree>
    <p:extLst>
      <p:ext uri="{BB962C8B-B14F-4D97-AF65-F5344CB8AC3E}">
        <p14:creationId xmlns:p14="http://schemas.microsoft.com/office/powerpoint/2010/main" val="207591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32</a:t>
            </a:fld>
            <a:endParaRPr lang="en-US"/>
          </a:p>
        </p:txBody>
      </p:sp>
    </p:spTree>
    <p:extLst>
      <p:ext uri="{BB962C8B-B14F-4D97-AF65-F5344CB8AC3E}">
        <p14:creationId xmlns:p14="http://schemas.microsoft.com/office/powerpoint/2010/main" val="3801845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33</a:t>
            </a:fld>
            <a:endParaRPr lang="en-US"/>
          </a:p>
        </p:txBody>
      </p:sp>
    </p:spTree>
    <p:extLst>
      <p:ext uri="{BB962C8B-B14F-4D97-AF65-F5344CB8AC3E}">
        <p14:creationId xmlns:p14="http://schemas.microsoft.com/office/powerpoint/2010/main" val="3448149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9/2/2022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Lst>
  <p:transition spd="slow">
    <p:wipe/>
  </p:transition>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42405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561673" y="1682345"/>
            <a:ext cx="9226192" cy="3521515"/>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What is sovereignty and what does it have to do with authority?</a:t>
            </a:r>
          </a:p>
        </p:txBody>
      </p:sp>
    </p:spTree>
    <p:extLst>
      <p:ext uri="{BB962C8B-B14F-4D97-AF65-F5344CB8AC3E}">
        <p14:creationId xmlns:p14="http://schemas.microsoft.com/office/powerpoint/2010/main" val="130963340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 y="349321"/>
            <a:ext cx="12192000" cy="6192796"/>
          </a:xfrm>
        </p:spPr>
        <p:txBody>
          <a:bodyPr>
            <a:normAutofit/>
          </a:bodyPr>
          <a:lstStyle/>
          <a:p>
            <a:pPr marL="0" marR="0" algn="ctr">
              <a:lnSpc>
                <a:spcPct val="115000"/>
              </a:lnSpc>
              <a:spcBef>
                <a:spcPts val="0"/>
              </a:spcBef>
              <a:spcAft>
                <a:spcPts val="0"/>
              </a:spcAft>
            </a:pPr>
            <a:r>
              <a:rPr lang="en-US" sz="32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5 </a:t>
            </a: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“I am the Lord, and there is no other;</a:t>
            </a:r>
            <a:b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b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Besides Me there is no God.</a:t>
            </a:r>
            <a:b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b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I will gird you, though you have not known Me;</a:t>
            </a:r>
            <a:b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br>
            <a:r>
              <a:rPr lang="en-US" sz="32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6 </a:t>
            </a: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That men may know from the rising to the setting of the sun</a:t>
            </a:r>
            <a:b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b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That there is no one besides Me.</a:t>
            </a:r>
            <a:b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b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I am the Lord, and there is no other,</a:t>
            </a:r>
            <a:b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br>
            <a:r>
              <a:rPr lang="en-US" sz="32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7 </a:t>
            </a: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 One forming light and creating darkness,</a:t>
            </a:r>
            <a:b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b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Causing well-being and creating calamity;</a:t>
            </a:r>
            <a:b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b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I am the Lord who does all these.</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Isaiah 45.5-7</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656337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236323" y="1668242"/>
            <a:ext cx="9719353" cy="3521515"/>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So, why is the doctrine of the sovereignty of God not eagerly embraced by the world today, or even by many professing Christians?</a:t>
            </a:r>
          </a:p>
        </p:txBody>
      </p:sp>
    </p:spTree>
    <p:extLst>
      <p:ext uri="{BB962C8B-B14F-4D97-AF65-F5344CB8AC3E}">
        <p14:creationId xmlns:p14="http://schemas.microsoft.com/office/powerpoint/2010/main" val="413406329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25357" y="332602"/>
            <a:ext cx="10541286" cy="6192796"/>
          </a:xfrm>
        </p:spPr>
        <p:txBody>
          <a:bodyPr>
            <a:normAutofit/>
          </a:bodyPr>
          <a:lstStyle/>
          <a:p>
            <a:pPr marL="0" marR="0" algn="ctr">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 kings of the earth take their stand, and the rulers conspire together against the Lord and against His Anointed, saying, ‘Let’s tear their shackles apart, and throw their ropes away from us!’”</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Psalm 2.2-3</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570784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25357" y="332602"/>
            <a:ext cx="10541286" cy="6192796"/>
          </a:xfrm>
        </p:spPr>
        <p:txBody>
          <a:bodyPr>
            <a:normAutofit/>
          </a:bodyPr>
          <a:lstStyle/>
          <a:p>
            <a:pPr marL="0" marR="0" algn="ctr">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 basic reason why women and men don’t like the doctrine of God’s sovereignty is that they do not want a sovereign God. They wish to be autonomous.</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James Montgomery </a:t>
            </a:r>
            <a:r>
              <a:rPr lang="en-US" sz="3200" b="1" dirty="0" err="1">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Boice</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302264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236323" y="1668242"/>
            <a:ext cx="9719353" cy="3521515"/>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What exactly is the nature of sovereignty? </a:t>
            </a:r>
          </a:p>
          <a:p>
            <a:endParaRPr lang="en-US" sz="1800" b="1" dirty="0">
              <a:solidFill>
                <a:schemeClr val="tx1"/>
              </a:solidFill>
              <a:effectLst>
                <a:outerShdw blurRad="38100" dist="38100" dir="2700000" algn="tl">
                  <a:srgbClr val="000000">
                    <a:alpha val="43137"/>
                  </a:srgbClr>
                </a:outerShdw>
              </a:effectLst>
              <a:latin typeface="Trebuchet MS" panose="020B0603020202020204" pitchFamily="34" charset="0"/>
            </a:endParaRPr>
          </a:p>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What does it mean to say that God is sovereign?</a:t>
            </a:r>
          </a:p>
        </p:txBody>
      </p:sp>
    </p:spTree>
    <p:extLst>
      <p:ext uri="{BB962C8B-B14F-4D97-AF65-F5344CB8AC3E}">
        <p14:creationId xmlns:p14="http://schemas.microsoft.com/office/powerpoint/2010/main" val="125099538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25357" y="332602"/>
            <a:ext cx="10541286" cy="6192796"/>
          </a:xfrm>
        </p:spPr>
        <p:txBody>
          <a:bodyPr>
            <a:normAutofit/>
          </a:bodyPr>
          <a:lstStyle/>
          <a:p>
            <a:pPr marL="0" marR="0" algn="ctr">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Sovereignty is not a property of the divine nature, but a prerogative arising out of the perfections of a Supreme Being.</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Charles Hodge</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330662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417834" y="1668242"/>
            <a:ext cx="9462500" cy="3521515"/>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When God describes Himself as “the LORD,” what is He communicating?</a:t>
            </a:r>
          </a:p>
        </p:txBody>
      </p:sp>
    </p:spTree>
    <p:extLst>
      <p:ext uri="{BB962C8B-B14F-4D97-AF65-F5344CB8AC3E}">
        <p14:creationId xmlns:p14="http://schemas.microsoft.com/office/powerpoint/2010/main" val="55254873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25357" y="96300"/>
            <a:ext cx="10541286" cy="6192796"/>
          </a:xfrm>
        </p:spPr>
        <p:txBody>
          <a:bodyPr>
            <a:normAutofit/>
          </a:bodyPr>
          <a:lstStyle/>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 sovereignty of God can be summed up as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absolute Lordship</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Divine sovereignty means that God is the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absolute</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and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sole</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Ruler in the universe.</a:t>
            </a:r>
          </a:p>
          <a:p>
            <a:pPr marR="0" algn="l">
              <a:lnSpc>
                <a:spcPct val="115000"/>
              </a:lnSpc>
              <a:spcBef>
                <a:spcPts val="0"/>
              </a:spcBef>
              <a:spcAft>
                <a:spcPts val="0"/>
              </a:spcAft>
            </a:pP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Sovereignty is lordship.</a:t>
            </a:r>
          </a:p>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Lordship is ownership.</a:t>
            </a:r>
          </a:p>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Ownership is control.</a:t>
            </a:r>
            <a:endParaRPr lang="en-US" sz="4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87240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513708" y="96300"/>
            <a:ext cx="10941977" cy="6192796"/>
          </a:xfrm>
        </p:spPr>
        <p:txBody>
          <a:bodyPr>
            <a:normAutofit/>
          </a:bodyPr>
          <a:lstStyle/>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God’s lordship is absolute in the sense that it is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eternal</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t>
            </a:r>
            <a:r>
              <a:rPr lang="en-US" sz="3600" b="1" dirty="0" err="1">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Jer</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10.10; 1 Tim 1.17; </a:t>
            </a:r>
            <a:r>
              <a:rPr lang="en-US" sz="3600" b="1" dirty="0" err="1">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Psm</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145.13)</a:t>
            </a:r>
          </a:p>
          <a:p>
            <a:pPr marR="0" algn="l">
              <a:lnSpc>
                <a:spcPct val="115000"/>
              </a:lnSpc>
              <a:spcBef>
                <a:spcPts val="0"/>
              </a:spcBef>
              <a:spcAft>
                <a:spcPts val="0"/>
              </a:spcAft>
            </a:pP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It is absolute, because it is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universal</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Nothing is outside the scope of His sovereign rule. (Isaiah 54.5; </a:t>
            </a:r>
            <a:r>
              <a:rPr lang="en-US" sz="3600" b="1" dirty="0" err="1">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Psm</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97.9; Eph 1.21-22)</a:t>
            </a: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3069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BDFEEC-4B93-48D9-B10F-790BE56705AB}"/>
              </a:ext>
            </a:extLst>
          </p:cNvPr>
          <p:cNvSpPr txBox="1"/>
          <p:nvPr/>
        </p:nvSpPr>
        <p:spPr>
          <a:xfrm>
            <a:off x="986319" y="1651590"/>
            <a:ext cx="10479641" cy="3554819"/>
          </a:xfrm>
          <a:prstGeom prst="rect">
            <a:avLst/>
          </a:prstGeom>
          <a:solidFill>
            <a:srgbClr val="FFCC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algn="ctr">
              <a:lnSpc>
                <a:spcPct val="115000"/>
              </a:lnSpc>
              <a:spcBef>
                <a:spcPts val="0"/>
              </a:spcBef>
              <a:spcAft>
                <a:spcPts val="0"/>
              </a:spcAft>
            </a:pPr>
            <a:r>
              <a:rPr lang="en-US" sz="3600" b="1" i="1" dirty="0">
                <a:solidFill>
                  <a:srgbClr val="222222"/>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“Neither law nor order prevailed, honest persons had no protection from the gangs of rascals who plied their nefarious trade. </a:t>
            </a:r>
          </a:p>
          <a:p>
            <a:pPr marL="0" marR="0" algn="ctr">
              <a:lnSpc>
                <a:spcPct val="115000"/>
              </a:lnSpc>
              <a:spcBef>
                <a:spcPts val="0"/>
              </a:spcBef>
              <a:spcAft>
                <a:spcPts val="0"/>
              </a:spcAft>
            </a:pPr>
            <a:r>
              <a:rPr lang="en-US" sz="3600" b="1" i="1" dirty="0">
                <a:solidFill>
                  <a:srgbClr val="222222"/>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Might was right.”</a:t>
            </a:r>
          </a:p>
          <a:p>
            <a:pPr algn="r">
              <a:lnSpc>
                <a:spcPct val="115000"/>
              </a:lnSpc>
            </a:pPr>
            <a:r>
              <a:rPr lang="en-US" sz="3600"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 </a:t>
            </a:r>
            <a:r>
              <a:rPr lang="en-US" sz="3200" b="1" dirty="0">
                <a:solidFill>
                  <a:srgbClr val="222222"/>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Lt. Col. Samuel Steele</a:t>
            </a:r>
            <a:endParaRPr lang="en-US" sz="3200" b="1" i="1" dirty="0">
              <a:effectLst>
                <a:outerShdw blurRad="38100" dist="38100" dir="2700000" algn="tl">
                  <a:srgbClr val="000000">
                    <a:alpha val="43137"/>
                  </a:srgbClr>
                </a:outerShdw>
              </a:effectLst>
              <a:latin typeface="Trebuchet MS" panose="020B0603020202020204" pitchFamily="34" charset="0"/>
              <a:ea typeface="Arial Unicode MS"/>
            </a:endParaRPr>
          </a:p>
          <a:p>
            <a:endParaRPr lang="en-US" dirty="0"/>
          </a:p>
        </p:txBody>
      </p:sp>
    </p:spTree>
    <p:extLst>
      <p:ext uri="{BB962C8B-B14F-4D97-AF65-F5344CB8AC3E}">
        <p14:creationId xmlns:p14="http://schemas.microsoft.com/office/powerpoint/2010/main" val="21590893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82885" y="219586"/>
            <a:ext cx="11219380" cy="6192796"/>
          </a:xfrm>
        </p:spPr>
        <p:txBody>
          <a:bodyPr>
            <a:normAutofit fontScale="92500"/>
          </a:bodyPr>
          <a:lstStyle/>
          <a:p>
            <a:pPr marL="0" marR="0">
              <a:lnSpc>
                <a:spcPct val="115000"/>
              </a:lnSpc>
              <a:spcBef>
                <a:spcPts val="0"/>
              </a:spcBef>
              <a:spcAft>
                <a:spcPts val="0"/>
              </a:spcAft>
            </a:pP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11 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Yours, O Lord, is the greatness and the power and the glory and the victory and the majesty, indeed everything that is in the heavens and the earth; Yours is the dominion, O Lord, and You exalt Yourself as head over all. </a:t>
            </a: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12 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Both riches and honor come from You, and You rule over all, and in Your hand is power and might; and it lies in Your hand to make great and to strengthen everyone. </a:t>
            </a: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13 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Now therefore, our God, we thank You, and praise Your glorious name.</a:t>
            </a:r>
            <a:endParaRPr lang="en-US" sz="3600" b="1" dirty="0">
              <a:solidFill>
                <a:schemeClr val="tx1"/>
              </a:solidFill>
              <a:effectLst>
                <a:outerShdw blurRad="38100" dist="38100" dir="2700000" algn="tl">
                  <a:srgbClr val="000000">
                    <a:alpha val="43137"/>
                  </a:srgbClr>
                </a:outerShdw>
              </a:effectLst>
              <a:latin typeface="Times New Roman" panose="02020603050405020304" pitchFamily="18" charset="0"/>
              <a:ea typeface="Arial Unicode MS"/>
            </a:endParaRP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1 Chronicles 29.11-13</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670882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417834" y="1668242"/>
            <a:ext cx="9462500" cy="3521515"/>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What ground or basis does God have for His extravagant claim to sovereignty?</a:t>
            </a:r>
          </a:p>
        </p:txBody>
      </p:sp>
    </p:spTree>
    <p:extLst>
      <p:ext uri="{BB962C8B-B14F-4D97-AF65-F5344CB8AC3E}">
        <p14:creationId xmlns:p14="http://schemas.microsoft.com/office/powerpoint/2010/main" val="338503007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625011" y="332602"/>
            <a:ext cx="10941977" cy="6192796"/>
          </a:xfrm>
        </p:spPr>
        <p:txBody>
          <a:bodyPr>
            <a:normAutofit/>
          </a:bodyPr>
          <a:lstStyle/>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The fact that He has created all things from nothing. The fact of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creation</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is the ground of divine sovereignty.  (1 Cor. 11.12; </a:t>
            </a:r>
            <a:r>
              <a:rPr lang="en-US" sz="3600" b="1" dirty="0" err="1">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Psm</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24.1-2)</a:t>
            </a:r>
          </a:p>
          <a:p>
            <a:pPr marR="0" algn="l">
              <a:lnSpc>
                <a:spcPct val="115000"/>
              </a:lnSpc>
              <a:spcBef>
                <a:spcPts val="0"/>
              </a:spcBef>
              <a:spcAft>
                <a:spcPts val="0"/>
              </a:spcAft>
            </a:pP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True sovereignty rests not just upon sheer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power</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but also on the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right</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to rule.</a:t>
            </a:r>
          </a:p>
          <a:p>
            <a:pPr marR="0" algn="l">
              <a:lnSpc>
                <a:spcPct val="115000"/>
              </a:lnSpc>
              <a:spcBef>
                <a:spcPts val="0"/>
              </a:spcBef>
              <a:spcAft>
                <a:spcPts val="0"/>
              </a:spcAft>
            </a:pP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He must not only have the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power</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to rule, but the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authority</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to rule.</a:t>
            </a:r>
          </a:p>
          <a:p>
            <a:pPr marL="571500" marR="0" indent="-571500" algn="l">
              <a:lnSpc>
                <a:spcPct val="115000"/>
              </a:lnSpc>
              <a:spcBef>
                <a:spcPts val="0"/>
              </a:spcBef>
              <a:spcAft>
                <a:spcPts val="0"/>
              </a:spcAft>
              <a:buFont typeface="Arial" panose="020B0604020202020204" pitchFamily="34" charset="0"/>
              <a:buChar char="•"/>
            </a:pP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5040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25357" y="332602"/>
            <a:ext cx="10541286" cy="6192796"/>
          </a:xfrm>
        </p:spPr>
        <p:txBody>
          <a:bodyPr>
            <a:normAutofit/>
          </a:bodyPr>
          <a:lstStyle/>
          <a:p>
            <a:pPr marL="0" marR="0" algn="ctr">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He who has the power to do whatever he will, can do whatever he will; and that is the definition of a sovereign and absolute will.</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William Sherlock</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884489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625011" y="157941"/>
            <a:ext cx="10941977" cy="6192796"/>
          </a:xfrm>
        </p:spPr>
        <p:txBody>
          <a:bodyPr>
            <a:normAutofit/>
          </a:bodyPr>
          <a:lstStyle/>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All authority resides ultimately in Him. </a:t>
            </a:r>
          </a:p>
          <a:p>
            <a:pPr marR="0" algn="l">
              <a:lnSpc>
                <a:spcPct val="115000"/>
              </a:lnSpc>
              <a:spcBef>
                <a:spcPts val="0"/>
              </a:spcBef>
              <a:spcAft>
                <a:spcPts val="0"/>
              </a:spcAft>
            </a:pP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He may delegate a measure of authority to some of His creatures if He chooses (parents, elders, civil rulers), but such authority is not absolute.</a:t>
            </a:r>
          </a:p>
          <a:p>
            <a:pPr marR="0" algn="l">
              <a:lnSpc>
                <a:spcPct val="115000"/>
              </a:lnSpc>
              <a:spcBef>
                <a:spcPts val="0"/>
              </a:spcBef>
              <a:spcAft>
                <a:spcPts val="0"/>
              </a:spcAft>
            </a:pP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It is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relative</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and </a:t>
            </a:r>
            <a:r>
              <a:rPr lang="en-US" sz="3600" b="1" u="sng"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derived</a:t>
            </a: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t>
            </a: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97412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E56495-23C3-17C8-33C7-C8DA7F8CD26A}"/>
              </a:ext>
            </a:extLst>
          </p:cNvPr>
          <p:cNvSpPr>
            <a:spLocks noGrp="1"/>
          </p:cNvSpPr>
          <p:nvPr>
            <p:ph type="body" sz="quarter" idx="14"/>
          </p:nvPr>
        </p:nvSpPr>
        <p:spPr/>
        <p:txBody>
          <a:bodyPr/>
          <a:lstStyle/>
          <a:p>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rPr>
              <a:t>God’s Immanence</a:t>
            </a:r>
          </a:p>
        </p:txBody>
      </p:sp>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00101" y="1175260"/>
            <a:ext cx="11391797" cy="5366857"/>
          </a:xfrm>
        </p:spPr>
        <p:txBody>
          <a:bodyPr>
            <a:normAutofit lnSpcReduction="10000"/>
          </a:bodyPr>
          <a:lstStyle/>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To say that God is transcendent does NOT mean that He is outside of the universe. It simply means He is qualitatively different from it.</a:t>
            </a:r>
          </a:p>
          <a:p>
            <a:pPr algn="l"/>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To say that He is immanent means He is present within the world; present to every part of creation.</a:t>
            </a:r>
          </a:p>
          <a:p>
            <a:pPr algn="l"/>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He is close to His creatures. He maintains an intimate relationship with them.</a:t>
            </a:r>
          </a:p>
          <a:p>
            <a:pPr algn="l"/>
            <a:endParaRPr lang="en-US" sz="22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God is near, and not far off.</a:t>
            </a:r>
          </a:p>
          <a:p>
            <a:endParaRPr lang="en-US" dirty="0"/>
          </a:p>
        </p:txBody>
      </p:sp>
    </p:spTree>
    <p:extLst>
      <p:ext uri="{BB962C8B-B14F-4D97-AF65-F5344CB8AC3E}">
        <p14:creationId xmlns:p14="http://schemas.microsoft.com/office/powerpoint/2010/main" val="30983668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82885" y="219586"/>
            <a:ext cx="11219380" cy="6192796"/>
          </a:xfrm>
        </p:spPr>
        <p:txBody>
          <a:bodyPr>
            <a:normAutofit/>
          </a:bodyPr>
          <a:lstStyle/>
          <a:p>
            <a:pPr marL="0" marR="0">
              <a:lnSpc>
                <a:spcPct val="115000"/>
              </a:lnSpc>
              <a:spcBef>
                <a:spcPts val="0"/>
              </a:spcBef>
              <a:spcAft>
                <a:spcPts val="0"/>
              </a:spcAft>
            </a:pP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27 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that they would seek God, if perhaps they might grope for Him and find Him, though He is not far from each one of us; </a:t>
            </a: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28 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for in Him we live and move and exist, as even some of your own poets have said, ‘For we also are His children.’</a:t>
            </a:r>
            <a:endParaRPr lang="en-US" sz="3600" dirty="0">
              <a:solidFill>
                <a:schemeClr val="tx1"/>
              </a:solidFill>
              <a:effectLst>
                <a:outerShdw blurRad="38100" dist="38100" dir="2700000" algn="tl">
                  <a:srgbClr val="000000">
                    <a:alpha val="43137"/>
                  </a:srgbClr>
                </a:outerShdw>
              </a:effectLst>
              <a:latin typeface="Times New Roman" panose="02020603050405020304" pitchFamily="18" charset="0"/>
              <a:ea typeface="Arial Unicode MS"/>
            </a:endParaRP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Acts 17.27-28</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825159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82885" y="219586"/>
            <a:ext cx="11219380" cy="6192796"/>
          </a:xfrm>
        </p:spPr>
        <p:txBody>
          <a:bodyPr>
            <a:normAutofit/>
          </a:bodyPr>
          <a:lstStyle/>
          <a:p>
            <a:pPr marL="0" marR="0">
              <a:lnSpc>
                <a:spcPct val="115000"/>
              </a:lnSpc>
              <a:spcBef>
                <a:spcPts val="0"/>
              </a:spcBef>
              <a:spcAft>
                <a:spcPts val="0"/>
              </a:spcAft>
            </a:pP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23 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“Am I a God who is near,” declares the Lord, “And not a God far off? </a:t>
            </a: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24 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“Can a man hide himself in hiding places so I do not see him?” declares the Lord. “Do I not fill the heavens and the earth?” declares the Lord.</a:t>
            </a:r>
            <a:endParaRPr lang="en-US" sz="3600" b="1" dirty="0">
              <a:solidFill>
                <a:schemeClr val="tx1"/>
              </a:solidFill>
              <a:effectLst>
                <a:outerShdw blurRad="38100" dist="38100" dir="2700000" algn="tl">
                  <a:srgbClr val="000000">
                    <a:alpha val="43137"/>
                  </a:srgbClr>
                </a:outerShdw>
              </a:effectLst>
              <a:latin typeface="Times New Roman" panose="02020603050405020304" pitchFamily="18" charset="0"/>
              <a:ea typeface="Arial Unicode MS"/>
            </a:endParaRP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Jeremiah 23.23-24</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187733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017141" y="219586"/>
            <a:ext cx="10304979" cy="6192796"/>
          </a:xfrm>
        </p:spPr>
        <p:txBody>
          <a:bodyPr>
            <a:normAutofit/>
          </a:bodyPr>
          <a:lstStyle/>
          <a:p>
            <a:pPr marL="0" marR="0">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I have set the Lord continually before me;</a:t>
            </a:r>
          </a:p>
          <a:p>
            <a:pPr marL="0" marR="0">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Because He is at my right hand, I will not be shaken.</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Psalm 16.8</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8178594"/>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E56495-23C3-17C8-33C7-C8DA7F8CD26A}"/>
              </a:ext>
            </a:extLst>
          </p:cNvPr>
          <p:cNvSpPr>
            <a:spLocks noGrp="1"/>
          </p:cNvSpPr>
          <p:nvPr>
            <p:ph type="body" sz="quarter" idx="14"/>
          </p:nvPr>
        </p:nvSpPr>
        <p:spPr>
          <a:xfrm>
            <a:off x="2928135" y="205009"/>
            <a:ext cx="6575461" cy="970251"/>
          </a:xfrm>
        </p:spPr>
        <p:txBody>
          <a:bodyPr/>
          <a:lstStyle/>
          <a:p>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rPr>
              <a:t>Faulty Standards of Authority</a:t>
            </a:r>
          </a:p>
        </p:txBody>
      </p:sp>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00101" y="1175260"/>
            <a:ext cx="11391797" cy="4563211"/>
          </a:xfrm>
        </p:spPr>
        <p:txBody>
          <a:bodyPr>
            <a:normAutofit/>
          </a:bodyPr>
          <a:lstStyle/>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My feelings and hunches and goals... (Prov 14.12)</a:t>
            </a: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My past personal experiences... (</a:t>
            </a:r>
            <a:r>
              <a:rPr lang="en-US" sz="3200" b="1" dirty="0" err="1">
                <a:solidFill>
                  <a:schemeClr val="tx1"/>
                </a:solidFill>
                <a:effectLst>
                  <a:outerShdw blurRad="38100" dist="38100" dir="2700000" algn="tl">
                    <a:srgbClr val="000000">
                      <a:alpha val="43137"/>
                    </a:srgbClr>
                  </a:outerShdw>
                </a:effectLst>
                <a:latin typeface="Trebuchet MS" panose="020B0603020202020204" pitchFamily="34" charset="0"/>
              </a:rPr>
              <a:t>Mtt</a:t>
            </a: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 7.21-23)</a:t>
            </a: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My relatives... (</a:t>
            </a:r>
            <a:r>
              <a:rPr lang="en-US" sz="3200" b="1" dirty="0" err="1">
                <a:solidFill>
                  <a:schemeClr val="tx1"/>
                </a:solidFill>
                <a:effectLst>
                  <a:outerShdw blurRad="38100" dist="38100" dir="2700000" algn="tl">
                    <a:srgbClr val="000000">
                      <a:alpha val="43137"/>
                    </a:srgbClr>
                  </a:outerShdw>
                </a:effectLst>
                <a:latin typeface="Trebuchet MS" panose="020B0603020202020204" pitchFamily="34" charset="0"/>
              </a:rPr>
              <a:t>Mtt</a:t>
            </a: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 10.37)</a:t>
            </a:r>
            <a:endParaRPr lang="en-US" sz="2200" b="1" dirty="0">
              <a:solidFill>
                <a:schemeClr val="tx1"/>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1910286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32529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027416" y="1668242"/>
            <a:ext cx="9852918" cy="3521515"/>
          </a:xfrm>
        </p:spPr>
        <p:txBody>
          <a:bodyPr>
            <a:normAutofit fontScale="85000" lnSpcReduction="10000"/>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Vox </a:t>
            </a:r>
            <a:r>
              <a:rPr lang="en-US" sz="4400" b="1" dirty="0" err="1">
                <a:solidFill>
                  <a:schemeClr val="tx1"/>
                </a:solidFill>
                <a:effectLst>
                  <a:outerShdw blurRad="38100" dist="38100" dir="2700000" algn="tl">
                    <a:srgbClr val="000000">
                      <a:alpha val="43137"/>
                    </a:srgbClr>
                  </a:outerShdw>
                </a:effectLst>
                <a:latin typeface="Trebuchet MS" panose="020B0603020202020204" pitchFamily="34" charset="0"/>
              </a:rPr>
              <a:t>pouli</a:t>
            </a: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 vox </a:t>
            </a:r>
            <a:r>
              <a:rPr lang="en-US" sz="4400" b="1" dirty="0" err="1">
                <a:solidFill>
                  <a:schemeClr val="tx1"/>
                </a:solidFill>
                <a:effectLst>
                  <a:outerShdw blurRad="38100" dist="38100" dir="2700000" algn="tl">
                    <a:srgbClr val="000000">
                      <a:alpha val="43137"/>
                    </a:srgbClr>
                  </a:outerShdw>
                </a:effectLst>
                <a:latin typeface="Trebuchet MS" panose="020B0603020202020204" pitchFamily="34" charset="0"/>
              </a:rPr>
              <a:t>dei</a:t>
            </a: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 is a famous Latin phrase that means, “The voice of the people is the voice of God.” </a:t>
            </a:r>
          </a:p>
          <a:p>
            <a:endParaRPr lang="en-US" sz="2400" b="1" dirty="0">
              <a:solidFill>
                <a:schemeClr val="tx1"/>
              </a:solidFill>
              <a:effectLst>
                <a:outerShdw blurRad="38100" dist="38100" dir="2700000" algn="tl">
                  <a:srgbClr val="000000">
                    <a:alpha val="43137"/>
                  </a:srgbClr>
                </a:outerShdw>
              </a:effectLst>
              <a:latin typeface="Trebuchet MS" panose="020B0603020202020204" pitchFamily="34" charset="0"/>
            </a:endParaRPr>
          </a:p>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Why is treating the majority as the ultimate standard of authority never a good idea?</a:t>
            </a:r>
          </a:p>
        </p:txBody>
      </p:sp>
    </p:spTree>
    <p:extLst>
      <p:ext uri="{BB962C8B-B14F-4D97-AF65-F5344CB8AC3E}">
        <p14:creationId xmlns:p14="http://schemas.microsoft.com/office/powerpoint/2010/main" val="1424962764"/>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E56495-23C3-17C8-33C7-C8DA7F8CD26A}"/>
              </a:ext>
            </a:extLst>
          </p:cNvPr>
          <p:cNvSpPr>
            <a:spLocks noGrp="1"/>
          </p:cNvSpPr>
          <p:nvPr>
            <p:ph type="body" sz="quarter" idx="14"/>
          </p:nvPr>
        </p:nvSpPr>
        <p:spPr>
          <a:xfrm>
            <a:off x="2928135" y="205009"/>
            <a:ext cx="6575461" cy="970251"/>
          </a:xfrm>
        </p:spPr>
        <p:txBody>
          <a:bodyPr/>
          <a:lstStyle/>
          <a:p>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rPr>
              <a:t>Faulty Standards of Authority</a:t>
            </a:r>
          </a:p>
        </p:txBody>
      </p:sp>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00101" y="1175260"/>
            <a:ext cx="11391797" cy="4563211"/>
          </a:xfrm>
        </p:spPr>
        <p:txBody>
          <a:bodyPr>
            <a:normAutofit/>
          </a:bodyPr>
          <a:lstStyle/>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My feelings and hunches and goals... (Prov 14.12)</a:t>
            </a: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My past personal experiences... (</a:t>
            </a:r>
            <a:r>
              <a:rPr lang="en-US" sz="3200" b="1" dirty="0" err="1">
                <a:solidFill>
                  <a:schemeClr val="tx1"/>
                </a:solidFill>
                <a:effectLst>
                  <a:outerShdw blurRad="38100" dist="38100" dir="2700000" algn="tl">
                    <a:srgbClr val="000000">
                      <a:alpha val="43137"/>
                    </a:srgbClr>
                  </a:outerShdw>
                </a:effectLst>
                <a:latin typeface="Trebuchet MS" panose="020B0603020202020204" pitchFamily="34" charset="0"/>
              </a:rPr>
              <a:t>Mtt</a:t>
            </a: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 7.21-23)</a:t>
            </a: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My relatives... (</a:t>
            </a:r>
            <a:r>
              <a:rPr lang="en-US" sz="3200" b="1" dirty="0" err="1">
                <a:solidFill>
                  <a:schemeClr val="tx1"/>
                </a:solidFill>
                <a:effectLst>
                  <a:outerShdw blurRad="38100" dist="38100" dir="2700000" algn="tl">
                    <a:srgbClr val="000000">
                      <a:alpha val="43137"/>
                    </a:srgbClr>
                  </a:outerShdw>
                </a:effectLst>
                <a:latin typeface="Trebuchet MS" panose="020B0603020202020204" pitchFamily="34" charset="0"/>
              </a:rPr>
              <a:t>Mtt</a:t>
            </a: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 10.37)</a:t>
            </a:r>
            <a:endParaRPr lang="en-US" sz="22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The majority... (</a:t>
            </a:r>
            <a:r>
              <a:rPr lang="en-US" sz="3200" b="1" dirty="0" err="1">
                <a:solidFill>
                  <a:schemeClr val="tx1"/>
                </a:solidFill>
                <a:effectLst>
                  <a:outerShdw blurRad="38100" dist="38100" dir="2700000" algn="tl">
                    <a:srgbClr val="000000">
                      <a:alpha val="43137"/>
                    </a:srgbClr>
                  </a:outerShdw>
                </a:effectLst>
                <a:latin typeface="Trebuchet MS" panose="020B0603020202020204" pitchFamily="34" charset="0"/>
              </a:rPr>
              <a:t>Mtt</a:t>
            </a: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 7.13)</a:t>
            </a:r>
          </a:p>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Religious leaders… (Mk 7.6-8)</a:t>
            </a:r>
          </a:p>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My own conscience… (Acts 26.9)</a:t>
            </a:r>
          </a:p>
        </p:txBody>
      </p:sp>
    </p:spTree>
    <p:extLst>
      <p:ext uri="{BB962C8B-B14F-4D97-AF65-F5344CB8AC3E}">
        <p14:creationId xmlns:p14="http://schemas.microsoft.com/office/powerpoint/2010/main" val="1883884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017141" y="65474"/>
            <a:ext cx="10304979" cy="6192796"/>
          </a:xfrm>
        </p:spPr>
        <p:txBody>
          <a:bodyPr>
            <a:normAutofit/>
          </a:bodyPr>
          <a:lstStyle/>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God is </a:t>
            </a:r>
            <a:r>
              <a:rPr lang="en-US" sz="4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sovereign</a:t>
            </a: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but God is </a:t>
            </a:r>
            <a:r>
              <a:rPr lang="en-US" sz="4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near</a:t>
            </a: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t>
            </a:r>
            <a:endParaRPr lang="en-US" sz="2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a:t>
            </a:r>
          </a:p>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 truth of both of these statements is a marvel beyond comprehension. </a:t>
            </a:r>
          </a:p>
          <a:p>
            <a:pPr marR="0">
              <a:lnSpc>
                <a:spcPct val="115000"/>
              </a:lnSpc>
              <a:spcBef>
                <a:spcPts val="0"/>
              </a:spcBef>
              <a:spcAft>
                <a:spcPts val="0"/>
              </a:spcAft>
            </a:pPr>
            <a:endParaRPr lang="en-US" sz="2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And with Him, and Him alone, rests all authority.</a:t>
            </a:r>
          </a:p>
        </p:txBody>
      </p:sp>
    </p:spTree>
    <p:extLst>
      <p:ext uri="{BB962C8B-B14F-4D97-AF65-F5344CB8AC3E}">
        <p14:creationId xmlns:p14="http://schemas.microsoft.com/office/powerpoint/2010/main" val="847152839"/>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657546" y="219586"/>
            <a:ext cx="10880333" cy="6192796"/>
          </a:xfrm>
        </p:spPr>
        <p:txBody>
          <a:bodyPr>
            <a:normAutofit/>
          </a:bodyPr>
          <a:lstStyle/>
          <a:p>
            <a:pPr marL="0" marR="0">
              <a:lnSpc>
                <a:spcPct val="115000"/>
              </a:lnSpc>
              <a:spcBef>
                <a:spcPts val="0"/>
              </a:spcBef>
              <a:spcAft>
                <a:spcPts val="0"/>
              </a:spcAft>
            </a:pP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16 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All Scripture is inspired by God and profitable for teaching, for reproof, for correction, for training in righteousness; </a:t>
            </a: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17 </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so that the man of God may be adequate, equipped for every good work.</a:t>
            </a:r>
            <a:endParaRPr lang="en-US" sz="3600" b="1" dirty="0">
              <a:solidFill>
                <a:schemeClr val="tx1"/>
              </a:solidFill>
              <a:effectLst>
                <a:outerShdw blurRad="38100" dist="38100" dir="2700000" algn="tl">
                  <a:srgbClr val="000000">
                    <a:alpha val="43137"/>
                  </a:srgbClr>
                </a:outerShdw>
              </a:effectLst>
              <a:latin typeface="Times New Roman" panose="02020603050405020304" pitchFamily="18" charset="0"/>
              <a:ea typeface="Arial Unicode MS"/>
            </a:endParaRP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2 Timothy 3.16-17</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6431892"/>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4500250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313066" y="1227847"/>
            <a:ext cx="11565867" cy="5036868"/>
          </a:xfrm>
        </p:spPr>
        <p:txBody>
          <a:bodyPr>
            <a:normAutofit fontScale="77500" lnSpcReduction="20000"/>
          </a:bodyPr>
          <a:lstStyle/>
          <a:p>
            <a:pPr algn="l"/>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a:t>
            </a:r>
            <a:r>
              <a:rPr lang="en-US" sz="4400" b="1" dirty="0">
                <a:effectLst>
                  <a:outerShdw blurRad="38100" dist="38100" dir="2700000" algn="tl">
                    <a:srgbClr val="000000">
                      <a:alpha val="43137"/>
                    </a:srgbClr>
                  </a:outerShdw>
                </a:effectLst>
                <a:latin typeface="Trebuchet MS" panose="020B0603020202020204" pitchFamily="34" charset="0"/>
              </a:rPr>
              <a:t>	</a:t>
            </a: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God’s Authoritative Expectations in the OT and NT</a:t>
            </a:r>
          </a:p>
          <a:p>
            <a:pPr algn="l"/>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	The Catastrophic Consequences of Lawlessness</a:t>
            </a:r>
          </a:p>
          <a:p>
            <a:pPr algn="l"/>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	The Nature of God’s Written Revelation to Mankind</a:t>
            </a:r>
          </a:p>
          <a:p>
            <a:pPr algn="l"/>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	Heavenly Authority and Everyday Life</a:t>
            </a:r>
          </a:p>
          <a:p>
            <a:pPr algn="l"/>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	When It’s Time to Make a Judgment Call</a:t>
            </a:r>
          </a:p>
          <a:p>
            <a:pPr algn="l"/>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	When God Hasn’t Said Anything About It</a:t>
            </a:r>
          </a:p>
          <a:p>
            <a:pPr algn="l"/>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	Traveling the Ancient Paths in a Postmodern Age</a:t>
            </a:r>
          </a:p>
          <a:p>
            <a:pPr algn="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along with other topics…</a:t>
            </a:r>
            <a:endParaRPr lang="en-US" sz="4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058680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617884" y="1682345"/>
            <a:ext cx="8956231" cy="3521515"/>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In the most basic of terms, how would you describe authority?</a:t>
            </a:r>
          </a:p>
        </p:txBody>
      </p:sp>
    </p:spTree>
    <p:extLst>
      <p:ext uri="{BB962C8B-B14F-4D97-AF65-F5344CB8AC3E}">
        <p14:creationId xmlns:p14="http://schemas.microsoft.com/office/powerpoint/2010/main" val="123174725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863029" y="1682345"/>
            <a:ext cx="10592655" cy="3521515"/>
          </a:xfrm>
        </p:spPr>
        <p:txBody>
          <a:bodyPr>
            <a:normAutofit lnSpcReduction="10000"/>
          </a:bodyPr>
          <a:lstStyle/>
          <a:p>
            <a:pPr algn="l"/>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Authority: </a:t>
            </a:r>
          </a:p>
          <a:p>
            <a:r>
              <a:rPr lang="en-US" sz="4400" b="1" i="1" dirty="0">
                <a:solidFill>
                  <a:schemeClr val="tx1"/>
                </a:solidFill>
                <a:effectLst>
                  <a:outerShdw blurRad="38100" dist="38100" dir="2700000" algn="tl">
                    <a:srgbClr val="000000">
                      <a:alpha val="43137"/>
                    </a:srgbClr>
                  </a:outerShdw>
                </a:effectLst>
                <a:latin typeface="Trebuchet MS" panose="020B0603020202020204" pitchFamily="34" charset="0"/>
              </a:rPr>
              <a:t>“the power or right to determine, control, command, judge, or prohibit the action of others; dominion; jurisdiction.”</a:t>
            </a:r>
          </a:p>
        </p:txBody>
      </p:sp>
    </p:spTree>
    <p:extLst>
      <p:ext uri="{BB962C8B-B14F-4D97-AF65-F5344CB8AC3E}">
        <p14:creationId xmlns:p14="http://schemas.microsoft.com/office/powerpoint/2010/main" val="342432785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19884" y="1682345"/>
            <a:ext cx="10099496" cy="3521515"/>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Why does it matter? </a:t>
            </a:r>
          </a:p>
          <a:p>
            <a:endParaRPr lang="en-US" sz="1800" b="1" dirty="0">
              <a:solidFill>
                <a:schemeClr val="tx1"/>
              </a:solidFill>
              <a:effectLst>
                <a:outerShdw blurRad="38100" dist="38100" dir="2700000" algn="tl">
                  <a:srgbClr val="000000">
                    <a:alpha val="43137"/>
                  </a:srgbClr>
                </a:outerShdw>
              </a:effectLst>
              <a:latin typeface="Trebuchet MS" panose="020B0603020202020204" pitchFamily="34" charset="0"/>
            </a:endParaRPr>
          </a:p>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What happens when standards of authority are disregarded? </a:t>
            </a:r>
          </a:p>
        </p:txBody>
      </p:sp>
    </p:spTree>
    <p:extLst>
      <p:ext uri="{BB962C8B-B14F-4D97-AF65-F5344CB8AC3E}">
        <p14:creationId xmlns:p14="http://schemas.microsoft.com/office/powerpoint/2010/main" val="257525972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119884" y="1682345"/>
            <a:ext cx="10099496" cy="3521515"/>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So why, then, do we find and encounter throughout history a disrespect for authority?</a:t>
            </a:r>
          </a:p>
        </p:txBody>
      </p:sp>
    </p:spTree>
    <p:extLst>
      <p:ext uri="{BB962C8B-B14F-4D97-AF65-F5344CB8AC3E}">
        <p14:creationId xmlns:p14="http://schemas.microsoft.com/office/powerpoint/2010/main" val="36599034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982D11-0D1B-D9EB-D0A6-01F9273EE6AB}"/>
              </a:ext>
            </a:extLst>
          </p:cNvPr>
          <p:cNvSpPr txBox="1"/>
          <p:nvPr/>
        </p:nvSpPr>
        <p:spPr>
          <a:xfrm>
            <a:off x="729465" y="2578813"/>
            <a:ext cx="10880333" cy="1785104"/>
          </a:xfrm>
          <a:prstGeom prst="rect">
            <a:avLst/>
          </a:prstGeom>
          <a:solidFill>
            <a:srgbClr val="8080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algn="ctr">
              <a:lnSpc>
                <a:spcPct val="115000"/>
              </a:lnSpc>
              <a:spcBef>
                <a:spcPts val="0"/>
              </a:spcBef>
              <a:spcAft>
                <a:spcPts val="0"/>
              </a:spcAft>
            </a:pPr>
            <a:r>
              <a:rPr lang="en-US" sz="4000" b="1" i="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"My name is Ozymandias, King of Kings;</a:t>
            </a:r>
            <a:endParaRPr lang="en-US" sz="4000" b="1" dirty="0">
              <a:effectLst>
                <a:outerShdw blurRad="38100" dist="38100" dir="2700000" algn="tl">
                  <a:srgbClr val="000000">
                    <a:alpha val="43137"/>
                  </a:srgbClr>
                </a:outerShdw>
              </a:effectLst>
              <a:latin typeface="Trebuchet MS" panose="020B0603020202020204" pitchFamily="34" charset="0"/>
              <a:ea typeface="Arial Unicode MS"/>
            </a:endParaRPr>
          </a:p>
          <a:p>
            <a:pPr marL="0" marR="0" algn="ctr">
              <a:lnSpc>
                <a:spcPct val="115000"/>
              </a:lnSpc>
              <a:spcBef>
                <a:spcPts val="0"/>
              </a:spcBef>
              <a:spcAft>
                <a:spcPts val="0"/>
              </a:spcAft>
            </a:pPr>
            <a:r>
              <a:rPr lang="en-US" sz="4000" b="1" i="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Look on my Works, ye Mighty, and despair!"</a:t>
            </a:r>
            <a:endParaRPr lang="en-US" sz="4000" b="1" dirty="0">
              <a:effectLst>
                <a:outerShdw blurRad="38100" dist="38100" dir="2700000" algn="tl">
                  <a:srgbClr val="000000">
                    <a:alpha val="43137"/>
                  </a:srgbClr>
                </a:outerShdw>
              </a:effectLst>
              <a:latin typeface="Trebuchet MS" panose="020B0603020202020204" pitchFamily="34" charset="0"/>
              <a:ea typeface="Arial Unicode MS"/>
            </a:endParaRPr>
          </a:p>
          <a:p>
            <a:endParaRPr lang="en-US" dirty="0"/>
          </a:p>
        </p:txBody>
      </p:sp>
    </p:spTree>
    <p:extLst>
      <p:ext uri="{BB962C8B-B14F-4D97-AF65-F5344CB8AC3E}">
        <p14:creationId xmlns:p14="http://schemas.microsoft.com/office/powerpoint/2010/main" val="5157617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1553</TotalTime>
  <Words>1241</Words>
  <Application>Microsoft Office PowerPoint</Application>
  <PresentationFormat>Widescreen</PresentationFormat>
  <Paragraphs>97</Paragraphs>
  <Slides>34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Avenir Book</vt:lpstr>
      <vt:lpstr>Calibri</vt:lpstr>
      <vt:lpstr>Georgia</vt:lpstr>
      <vt:lpstr>Gotham Book</vt:lpstr>
      <vt:lpstr>Times New Roman</vt:lpstr>
      <vt:lpstr>Trajan Pro 3</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Eric Sanders</cp:lastModifiedBy>
  <cp:revision>59</cp:revision>
  <dcterms:created xsi:type="dcterms:W3CDTF">2014-03-26T14:03:34Z</dcterms:created>
  <dcterms:modified xsi:type="dcterms:W3CDTF">2022-09-02T18:37:44Z</dcterms:modified>
</cp:coreProperties>
</file>