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56" r:id="rId3"/>
    <p:sldId id="258" r:id="rId4"/>
    <p:sldId id="265" r:id="rId5"/>
    <p:sldId id="259" r:id="rId6"/>
    <p:sldId id="275" r:id="rId7"/>
    <p:sldId id="276" r:id="rId8"/>
    <p:sldId id="292" r:id="rId9"/>
    <p:sldId id="277" r:id="rId10"/>
    <p:sldId id="278" r:id="rId11"/>
    <p:sldId id="279" r:id="rId12"/>
    <p:sldId id="280" r:id="rId13"/>
    <p:sldId id="281" r:id="rId14"/>
    <p:sldId id="282" r:id="rId15"/>
    <p:sldId id="294" r:id="rId16"/>
    <p:sldId id="293" r:id="rId17"/>
    <p:sldId id="268" r:id="rId18"/>
    <p:sldId id="283" r:id="rId19"/>
    <p:sldId id="284" r:id="rId20"/>
    <p:sldId id="285" r:id="rId21"/>
    <p:sldId id="286" r:id="rId22"/>
    <p:sldId id="288" r:id="rId23"/>
    <p:sldId id="287" r:id="rId24"/>
    <p:sldId id="290" r:id="rId25"/>
    <p:sldId id="291"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35B40-991A-43C0-89A9-FBB6CAB3B9C4}" v="28" dt="2022-09-05T15:27:42.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674"/>
  </p:normalViewPr>
  <p:slideViewPr>
    <p:cSldViewPr snapToGrid="0" snapToObjects="1">
      <p:cViewPr varScale="1">
        <p:scale>
          <a:sx n="62" d="100"/>
          <a:sy n="62" d="100"/>
        </p:scale>
        <p:origin x="864"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04235B40-991A-43C0-89A9-FBB6CAB3B9C4}"/>
    <pc:docChg chg="custSel addSld delSld modSld sldOrd">
      <pc:chgData name="Eric Sanders" userId="15209388-32d5-4767-88ad-6e35b1ee0459" providerId="ADAL" clId="{04235B40-991A-43C0-89A9-FBB6CAB3B9C4}" dt="2022-09-05T15:33:41.840" v="186" actId="20577"/>
      <pc:docMkLst>
        <pc:docMk/>
      </pc:docMkLst>
      <pc:sldChg chg="modSp mod">
        <pc:chgData name="Eric Sanders" userId="15209388-32d5-4767-88ad-6e35b1ee0459" providerId="ADAL" clId="{04235B40-991A-43C0-89A9-FBB6CAB3B9C4}" dt="2022-09-05T15:21:40.480" v="52" actId="1076"/>
        <pc:sldMkLst>
          <pc:docMk/>
          <pc:sldMk cId="3286563378" sldId="259"/>
        </pc:sldMkLst>
        <pc:spChg chg="mod">
          <ac:chgData name="Eric Sanders" userId="15209388-32d5-4767-88ad-6e35b1ee0459" providerId="ADAL" clId="{04235B40-991A-43C0-89A9-FBB6CAB3B9C4}" dt="2022-09-05T15:21:40.480" v="52" actId="1076"/>
          <ac:spMkLst>
            <pc:docMk/>
            <pc:sldMk cId="3286563378" sldId="259"/>
            <ac:spMk id="3" creationId="{F35534A8-001F-F06E-2423-682C2CE75BCA}"/>
          </ac:spMkLst>
        </pc:spChg>
      </pc:sldChg>
      <pc:sldChg chg="del">
        <pc:chgData name="Eric Sanders" userId="15209388-32d5-4767-88ad-6e35b1ee0459" providerId="ADAL" clId="{04235B40-991A-43C0-89A9-FBB6CAB3B9C4}" dt="2022-09-05T15:17:16.243" v="0" actId="47"/>
        <pc:sldMkLst>
          <pc:docMk/>
          <pc:sldMk cId="1490586806" sldId="263"/>
        </pc:sldMkLst>
      </pc:sldChg>
      <pc:sldChg chg="del">
        <pc:chgData name="Eric Sanders" userId="15209388-32d5-4767-88ad-6e35b1ee0459" providerId="ADAL" clId="{04235B40-991A-43C0-89A9-FBB6CAB3B9C4}" dt="2022-09-05T15:18:24.474" v="3" actId="47"/>
        <pc:sldMkLst>
          <pc:docMk/>
          <pc:sldMk cId="515761731" sldId="264"/>
        </pc:sldMkLst>
      </pc:sldChg>
      <pc:sldChg chg="del">
        <pc:chgData name="Eric Sanders" userId="15209388-32d5-4767-88ad-6e35b1ee0459" providerId="ADAL" clId="{04235B40-991A-43C0-89A9-FBB6CAB3B9C4}" dt="2022-09-05T15:18:13.658" v="1" actId="47"/>
        <pc:sldMkLst>
          <pc:docMk/>
          <pc:sldMk cId="2575259726" sldId="266"/>
        </pc:sldMkLst>
      </pc:sldChg>
      <pc:sldChg chg="del">
        <pc:chgData name="Eric Sanders" userId="15209388-32d5-4767-88ad-6e35b1ee0459" providerId="ADAL" clId="{04235B40-991A-43C0-89A9-FBB6CAB3B9C4}" dt="2022-09-05T15:18:23.882" v="2" actId="47"/>
        <pc:sldMkLst>
          <pc:docMk/>
          <pc:sldMk cId="365990349" sldId="267"/>
        </pc:sldMkLst>
      </pc:sldChg>
      <pc:sldChg chg="del">
        <pc:chgData name="Eric Sanders" userId="15209388-32d5-4767-88ad-6e35b1ee0459" providerId="ADAL" clId="{04235B40-991A-43C0-89A9-FBB6CAB3B9C4}" dt="2022-09-05T15:18:26.410" v="4" actId="47"/>
        <pc:sldMkLst>
          <pc:docMk/>
          <pc:sldMk cId="1309633408" sldId="269"/>
        </pc:sldMkLst>
      </pc:sldChg>
      <pc:sldChg chg="del">
        <pc:chgData name="Eric Sanders" userId="15209388-32d5-4767-88ad-6e35b1ee0459" providerId="ADAL" clId="{04235B40-991A-43C0-89A9-FBB6CAB3B9C4}" dt="2022-09-05T15:21:54.327" v="53" actId="47"/>
        <pc:sldMkLst>
          <pc:docMk/>
          <pc:sldMk cId="4134063298" sldId="270"/>
        </pc:sldMkLst>
      </pc:sldChg>
      <pc:sldChg chg="del">
        <pc:chgData name="Eric Sanders" userId="15209388-32d5-4767-88ad-6e35b1ee0459" providerId="ADAL" clId="{04235B40-991A-43C0-89A9-FBB6CAB3B9C4}" dt="2022-09-05T15:21:55.760" v="54" actId="47"/>
        <pc:sldMkLst>
          <pc:docMk/>
          <pc:sldMk cId="2235707849" sldId="271"/>
        </pc:sldMkLst>
      </pc:sldChg>
      <pc:sldChg chg="del">
        <pc:chgData name="Eric Sanders" userId="15209388-32d5-4767-88ad-6e35b1ee0459" providerId="ADAL" clId="{04235B40-991A-43C0-89A9-FBB6CAB3B9C4}" dt="2022-09-05T15:21:56.835" v="55" actId="47"/>
        <pc:sldMkLst>
          <pc:docMk/>
          <pc:sldMk cId="3203022647" sldId="272"/>
        </pc:sldMkLst>
      </pc:sldChg>
      <pc:sldChg chg="del">
        <pc:chgData name="Eric Sanders" userId="15209388-32d5-4767-88ad-6e35b1ee0459" providerId="ADAL" clId="{04235B40-991A-43C0-89A9-FBB6CAB3B9C4}" dt="2022-09-05T15:21:58.232" v="56" actId="47"/>
        <pc:sldMkLst>
          <pc:docMk/>
          <pc:sldMk cId="1250995381" sldId="273"/>
        </pc:sldMkLst>
      </pc:sldChg>
      <pc:sldChg chg="del">
        <pc:chgData name="Eric Sanders" userId="15209388-32d5-4767-88ad-6e35b1ee0459" providerId="ADAL" clId="{04235B40-991A-43C0-89A9-FBB6CAB3B9C4}" dt="2022-09-05T15:21:59.412" v="57" actId="47"/>
        <pc:sldMkLst>
          <pc:docMk/>
          <pc:sldMk cId="1003306626" sldId="274"/>
        </pc:sldMkLst>
      </pc:sldChg>
      <pc:sldChg chg="modSp mod">
        <pc:chgData name="Eric Sanders" userId="15209388-32d5-4767-88ad-6e35b1ee0459" providerId="ADAL" clId="{04235B40-991A-43C0-89A9-FBB6CAB3B9C4}" dt="2022-09-05T15:33:41.840" v="186" actId="20577"/>
        <pc:sldMkLst>
          <pc:docMk/>
          <pc:sldMk cId="2411877336" sldId="284"/>
        </pc:sldMkLst>
        <pc:spChg chg="mod">
          <ac:chgData name="Eric Sanders" userId="15209388-32d5-4767-88ad-6e35b1ee0459" providerId="ADAL" clId="{04235B40-991A-43C0-89A9-FBB6CAB3B9C4}" dt="2022-09-05T15:33:41.840" v="186" actId="20577"/>
          <ac:spMkLst>
            <pc:docMk/>
            <pc:sldMk cId="2411877336" sldId="284"/>
            <ac:spMk id="3" creationId="{F35534A8-001F-F06E-2423-682C2CE75BCA}"/>
          </ac:spMkLst>
        </pc:spChg>
      </pc:sldChg>
      <pc:sldChg chg="modSp add mod ord modAnim">
        <pc:chgData name="Eric Sanders" userId="15209388-32d5-4767-88ad-6e35b1ee0459" providerId="ADAL" clId="{04235B40-991A-43C0-89A9-FBB6CAB3B9C4}" dt="2022-09-05T15:27:42.502" v="116"/>
        <pc:sldMkLst>
          <pc:docMk/>
          <pc:sldMk cId="2449981476" sldId="292"/>
        </pc:sldMkLst>
        <pc:spChg chg="mod">
          <ac:chgData name="Eric Sanders" userId="15209388-32d5-4767-88ad-6e35b1ee0459" providerId="ADAL" clId="{04235B40-991A-43C0-89A9-FBB6CAB3B9C4}" dt="2022-09-05T15:26:27.482" v="109" actId="122"/>
          <ac:spMkLst>
            <pc:docMk/>
            <pc:sldMk cId="2449981476" sldId="292"/>
            <ac:spMk id="2" creationId="{D0E56495-23C3-17C8-33C7-C8DA7F8CD26A}"/>
          </ac:spMkLst>
        </pc:spChg>
        <pc:spChg chg="mod">
          <ac:chgData name="Eric Sanders" userId="15209388-32d5-4767-88ad-6e35b1ee0459" providerId="ADAL" clId="{04235B40-991A-43C0-89A9-FBB6CAB3B9C4}" dt="2022-09-05T15:26:55.273" v="112" actId="255"/>
          <ac:spMkLst>
            <pc:docMk/>
            <pc:sldMk cId="2449981476" sldId="292"/>
            <ac:spMk id="3" creationId="{F35534A8-001F-F06E-2423-682C2CE75BCA}"/>
          </ac:spMkLst>
        </pc:spChg>
      </pc:sldChg>
      <pc:sldChg chg="modSp add mod ord">
        <pc:chgData name="Eric Sanders" userId="15209388-32d5-4767-88ad-6e35b1ee0459" providerId="ADAL" clId="{04235B40-991A-43C0-89A9-FBB6CAB3B9C4}" dt="2022-09-05T15:29:41.456" v="149" actId="255"/>
        <pc:sldMkLst>
          <pc:docMk/>
          <pc:sldMk cId="3489522869" sldId="293"/>
        </pc:sldMkLst>
        <pc:spChg chg="mod">
          <ac:chgData name="Eric Sanders" userId="15209388-32d5-4767-88ad-6e35b1ee0459" providerId="ADAL" clId="{04235B40-991A-43C0-89A9-FBB6CAB3B9C4}" dt="2022-09-05T15:29:41.456" v="149" actId="255"/>
          <ac:spMkLst>
            <pc:docMk/>
            <pc:sldMk cId="3489522869" sldId="293"/>
            <ac:spMk id="2" creationId="{65CB5552-B117-B836-992D-AF805CC661A5}"/>
          </ac:spMkLst>
        </pc:spChg>
      </pc:sldChg>
      <pc:sldChg chg="modSp add mod ord">
        <pc:chgData name="Eric Sanders" userId="15209388-32d5-4767-88ad-6e35b1ee0459" providerId="ADAL" clId="{04235B40-991A-43C0-89A9-FBB6CAB3B9C4}" dt="2022-09-05T15:30:56.477" v="185" actId="121"/>
        <pc:sldMkLst>
          <pc:docMk/>
          <pc:sldMk cId="1913392822" sldId="294"/>
        </pc:sldMkLst>
        <pc:spChg chg="mod">
          <ac:chgData name="Eric Sanders" userId="15209388-32d5-4767-88ad-6e35b1ee0459" providerId="ADAL" clId="{04235B40-991A-43C0-89A9-FBB6CAB3B9C4}" dt="2022-09-05T15:30:56.477" v="185" actId="121"/>
          <ac:spMkLst>
            <pc:docMk/>
            <pc:sldMk cId="1913392822" sldId="294"/>
            <ac:spMk id="3" creationId="{F35534A8-001F-F06E-2423-682C2CE75B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20</a:t>
            </a:fld>
            <a:endParaRPr lang="en-US"/>
          </a:p>
        </p:txBody>
      </p:sp>
    </p:spTree>
    <p:extLst>
      <p:ext uri="{BB962C8B-B14F-4D97-AF65-F5344CB8AC3E}">
        <p14:creationId xmlns:p14="http://schemas.microsoft.com/office/powerpoint/2010/main" val="207591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24</a:t>
            </a:fld>
            <a:endParaRPr lang="en-US"/>
          </a:p>
        </p:txBody>
      </p:sp>
    </p:spTree>
    <p:extLst>
      <p:ext uri="{BB962C8B-B14F-4D97-AF65-F5344CB8AC3E}">
        <p14:creationId xmlns:p14="http://schemas.microsoft.com/office/powerpoint/2010/main" val="380184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25</a:t>
            </a:fld>
            <a:endParaRPr lang="en-US"/>
          </a:p>
        </p:txBody>
      </p:sp>
    </p:spTree>
    <p:extLst>
      <p:ext uri="{BB962C8B-B14F-4D97-AF65-F5344CB8AC3E}">
        <p14:creationId xmlns:p14="http://schemas.microsoft.com/office/powerpoint/2010/main" val="344814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9/5/2022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82885" y="219586"/>
            <a:ext cx="11219380" cy="6192796"/>
          </a:xfrm>
        </p:spPr>
        <p:txBody>
          <a:bodyPr>
            <a:normAutofit fontScale="92500"/>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11 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Yours, O Lord, is the greatness and the power and the glory and the victory and the majesty, indeed everything that is in the heavens and the earth; Yours is the dominion, O Lord, and You exalt Yourself as head over all.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12 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Both riches and honor come from You, and You rule over all, and in Your hand is power and might; and it lies in Your hand to make great and to strengthen everyone.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13 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Now therefore, our God, we thank You, and praise Your glorious name.</a:t>
            </a:r>
            <a:endPar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 Chronicles 29.11-13</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670882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17834" y="1668242"/>
            <a:ext cx="9462500"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ground or basis does God have for His extravagant claim to sovereignty?</a:t>
            </a:r>
          </a:p>
        </p:txBody>
      </p:sp>
    </p:spTree>
    <p:extLst>
      <p:ext uri="{BB962C8B-B14F-4D97-AF65-F5344CB8AC3E}">
        <p14:creationId xmlns:p14="http://schemas.microsoft.com/office/powerpoint/2010/main" val="33850300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25011" y="332602"/>
            <a:ext cx="10941977"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fact that He has created all things from nothing. The fact of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creation</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is the ground of divine sovereignty.  (1 Cor. 11.12; </a:t>
            </a:r>
            <a:r>
              <a:rPr lang="en-US" sz="36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Psm</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24.1-2)</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True sovereignty rests not just upon sheer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power</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but also on the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right</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to rule.</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He must not only have the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power</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to rule, but the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authority</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to rule.</a:t>
            </a:r>
          </a:p>
          <a:p>
            <a:pPr marL="571500" marR="0" indent="-571500" algn="l">
              <a:lnSpc>
                <a:spcPct val="115000"/>
              </a:lnSpc>
              <a:spcBef>
                <a:spcPts val="0"/>
              </a:spcBef>
              <a:spcAft>
                <a:spcPts val="0"/>
              </a:spcAft>
              <a:buFont typeface="Arial" panose="020B0604020202020204" pitchFamily="34" charset="0"/>
              <a:buChar char="•"/>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504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332602"/>
            <a:ext cx="10541286" cy="6192796"/>
          </a:xfrm>
        </p:spPr>
        <p:txBody>
          <a:bodyPr>
            <a:normAutofit/>
          </a:bodyPr>
          <a:lstStyle/>
          <a:p>
            <a:pPr marL="0" marR="0" algn="ctr">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He who has the power to do whatever he will, can do whatever he will; and that is the definition of a sovereign and absolute will.</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William Sherlock</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884489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25011" y="157941"/>
            <a:ext cx="10941977"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All authority resides ultimately in Him. </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He may delegate a measure of authority to some of His creatures if He chooses (parents, elders, civil rulers), but such authority is not absolute.</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It is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relative</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and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derived</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741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82885" y="219586"/>
            <a:ext cx="11219380" cy="6192796"/>
          </a:xfrm>
        </p:spPr>
        <p:txBody>
          <a:bodyPr>
            <a:normAutofit/>
          </a:bodyPr>
          <a:lstStyle/>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Man approaches God most nearly when he is in one sense least like God. For what can be more unlike than fullness and need, sovereignty and humility, righteousness and penitence, limitless power and a cry for help?</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C.S. Lewis,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The Four Loves</a:t>
            </a:r>
            <a:endParaRPr lang="en-US"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33928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617884" y="1682345"/>
            <a:ext cx="8956231" cy="3521515"/>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The Intimacy </a:t>
            </a:r>
          </a:p>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of </a:t>
            </a:r>
          </a:p>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Sovereignty</a:t>
            </a:r>
          </a:p>
        </p:txBody>
      </p:sp>
    </p:spTree>
    <p:extLst>
      <p:ext uri="{BB962C8B-B14F-4D97-AF65-F5344CB8AC3E}">
        <p14:creationId xmlns:p14="http://schemas.microsoft.com/office/powerpoint/2010/main" val="348952286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p:txBody>
          <a:bodyPr/>
          <a:lstStyle/>
          <a:p>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God’s Immanence</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101" y="1175260"/>
            <a:ext cx="11391797" cy="5366857"/>
          </a:xfrm>
        </p:spPr>
        <p:txBody>
          <a:bodyPr>
            <a:normAutofit lnSpcReduction="10000"/>
          </a:bodyPr>
          <a:lstStyle/>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To say that God is transcendent does NOT mean that He is outside of the universe. It simply means He is qualitatively different from it.</a:t>
            </a:r>
          </a:p>
          <a:p>
            <a:pPr algn="l"/>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To say that He is immanent means He is present within the world; present to every part of creation.</a:t>
            </a:r>
          </a:p>
          <a:p>
            <a:pPr algn="l"/>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He is close to His creatures. He maintains an intimate relationship with them.</a:t>
            </a:r>
          </a:p>
          <a:p>
            <a:pPr algn="l"/>
            <a:endParaRPr lang="en-US" sz="22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God is near, and not far off.</a:t>
            </a:r>
          </a:p>
          <a:p>
            <a:endParaRPr lang="en-US" dirty="0"/>
          </a:p>
        </p:txBody>
      </p:sp>
    </p:spTree>
    <p:extLst>
      <p:ext uri="{BB962C8B-B14F-4D97-AF65-F5344CB8AC3E}">
        <p14:creationId xmlns:p14="http://schemas.microsoft.com/office/powerpoint/2010/main" val="3098366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82885" y="219586"/>
            <a:ext cx="11219380" cy="6192796"/>
          </a:xfrm>
        </p:spPr>
        <p:txBody>
          <a:bodyPr>
            <a:normAutofit/>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27 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that they would seek God, if perhaps they might grope for Him and find Him, though He is not far from each one of us;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28 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for in Him we live and move and exist, as even some of your own poets have said, ‘For we also are His children.’</a:t>
            </a:r>
            <a:endParaRPr lang="en-US" sz="3600"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Acts 17.27-28</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825159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82885" y="219586"/>
            <a:ext cx="11219380" cy="6192796"/>
          </a:xfrm>
        </p:spPr>
        <p:txBody>
          <a:bodyPr>
            <a:normAutofit/>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23 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“Am I a God who is near,” declares the Lord, “And not a God far off?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24 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Can a man hide himself in hiding places so I do not see him?” declares the Lord. “Do I not fill the heavens and the earth?” declares the Lord.</a:t>
            </a:r>
            <a:endPar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Jeremiah 23.23-24</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87733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17141" y="219586"/>
            <a:ext cx="10304979" cy="6192796"/>
          </a:xfrm>
        </p:spPr>
        <p:txBody>
          <a:bodyPr>
            <a:normAutofit/>
          </a:bodyPr>
          <a:lstStyle/>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 have set the Lord continually before me;</a:t>
            </a: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Because He is at my right hand, I will not be shaken.</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16.8</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17859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2928135" y="205009"/>
            <a:ext cx="6575461" cy="970251"/>
          </a:xfrm>
        </p:spPr>
        <p:txBody>
          <a:bodyPr/>
          <a:lstStyle/>
          <a:p>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Faulty Standards of Authority</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101" y="1175260"/>
            <a:ext cx="11391797" cy="4563211"/>
          </a:xfrm>
        </p:spPr>
        <p:txBody>
          <a:bodyPr>
            <a:normAutofit/>
          </a:bodyPr>
          <a:lstStyle/>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feelings and hunches and goals... (Prov 14.12)</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past personal experiences...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7.21-23)</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relatives...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10.37)</a:t>
            </a:r>
            <a:endParaRPr lang="en-US" sz="2200" b="1" dirty="0">
              <a:solidFill>
                <a:schemeClr val="tx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91028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027416" y="1668242"/>
            <a:ext cx="9852918" cy="3521515"/>
          </a:xfrm>
        </p:spPr>
        <p:txBody>
          <a:bodyPr>
            <a:normAutofit fontScale="85000" lnSpcReduction="10000"/>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Vox </a:t>
            </a:r>
            <a:r>
              <a:rPr lang="en-US" sz="4400" b="1" dirty="0" err="1">
                <a:solidFill>
                  <a:schemeClr val="tx1"/>
                </a:solidFill>
                <a:effectLst>
                  <a:outerShdw blurRad="38100" dist="38100" dir="2700000" algn="tl">
                    <a:srgbClr val="000000">
                      <a:alpha val="43137"/>
                    </a:srgbClr>
                  </a:outerShdw>
                </a:effectLst>
                <a:latin typeface="Trebuchet MS" panose="020B0603020202020204" pitchFamily="34" charset="0"/>
              </a:rPr>
              <a:t>pouli</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vox </a:t>
            </a:r>
            <a:r>
              <a:rPr lang="en-US" sz="4400" b="1" dirty="0" err="1">
                <a:solidFill>
                  <a:schemeClr val="tx1"/>
                </a:solidFill>
                <a:effectLst>
                  <a:outerShdw blurRad="38100" dist="38100" dir="2700000" algn="tl">
                    <a:srgbClr val="000000">
                      <a:alpha val="43137"/>
                    </a:srgbClr>
                  </a:outerShdw>
                </a:effectLst>
                <a:latin typeface="Trebuchet MS" panose="020B0603020202020204" pitchFamily="34" charset="0"/>
              </a:rPr>
              <a:t>dei</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is a famous Latin phrase that means, “The voice of the people is the voice of God.” </a:t>
            </a:r>
          </a:p>
          <a:p>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Why is treating the majority as the ultimate standard of authority never a good idea?</a:t>
            </a:r>
          </a:p>
        </p:txBody>
      </p:sp>
    </p:spTree>
    <p:extLst>
      <p:ext uri="{BB962C8B-B14F-4D97-AF65-F5344CB8AC3E}">
        <p14:creationId xmlns:p14="http://schemas.microsoft.com/office/powerpoint/2010/main" val="142496276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2928135" y="205009"/>
            <a:ext cx="6575461" cy="970251"/>
          </a:xfrm>
        </p:spPr>
        <p:txBody>
          <a:bodyPr/>
          <a:lstStyle/>
          <a:p>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Faulty Standards of Authority</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101" y="1175260"/>
            <a:ext cx="11391797" cy="4563211"/>
          </a:xfrm>
        </p:spPr>
        <p:txBody>
          <a:bodyPr>
            <a:normAutofit/>
          </a:bodyPr>
          <a:lstStyle/>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feelings and hunches and goals... (Prov 14.12)</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past personal experiences...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7.21-23)</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relatives...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10.37)</a:t>
            </a:r>
            <a:endParaRPr lang="en-US" sz="22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The majority...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7.13)</a:t>
            </a: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Religious leaders… (Mk 7.6-8)</a:t>
            </a: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own conscience… (Acts 26.9)</a:t>
            </a:r>
          </a:p>
        </p:txBody>
      </p:sp>
    </p:spTree>
    <p:extLst>
      <p:ext uri="{BB962C8B-B14F-4D97-AF65-F5344CB8AC3E}">
        <p14:creationId xmlns:p14="http://schemas.microsoft.com/office/powerpoint/2010/main" val="1883884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17141" y="65474"/>
            <a:ext cx="10304979" cy="6192796"/>
          </a:xfrm>
        </p:spPr>
        <p:txBody>
          <a:bodyPr>
            <a:normAutofit/>
          </a:bodyPr>
          <a:lstStyle/>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is </a:t>
            </a: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sovereign</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but God is </a:t>
            </a: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near</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t>
            </a: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truth of both of these statements is a marvel beyond comprehension. </a:t>
            </a:r>
          </a:p>
          <a:p>
            <a:pPr marR="0">
              <a:lnSpc>
                <a:spcPct val="115000"/>
              </a:lnSpc>
              <a:spcBef>
                <a:spcPts val="0"/>
              </a:spcBef>
              <a:spcAft>
                <a:spcPts val="0"/>
              </a:spcAft>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with Him, and Him alone, rests all authority.</a:t>
            </a:r>
          </a:p>
        </p:txBody>
      </p:sp>
    </p:spTree>
    <p:extLst>
      <p:ext uri="{BB962C8B-B14F-4D97-AF65-F5344CB8AC3E}">
        <p14:creationId xmlns:p14="http://schemas.microsoft.com/office/powerpoint/2010/main" val="84715283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57546" y="219586"/>
            <a:ext cx="10880333" cy="6192796"/>
          </a:xfrm>
        </p:spPr>
        <p:txBody>
          <a:bodyPr>
            <a:normAutofit/>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16 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All Scripture is inspired by God and profitable for teaching, for reproof, for correction, for training in righteousness;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17 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so that the man of God may be adequate, equipped for every good work.</a:t>
            </a:r>
            <a:endPar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Timothy 3.16-17</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643189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617884" y="1682345"/>
            <a:ext cx="8956231" cy="3521515"/>
          </a:xfrm>
        </p:spPr>
        <p:txBody>
          <a:bodyPr>
            <a:normAutofit/>
          </a:bodyPr>
          <a:lstStyle/>
          <a:p>
            <a:r>
              <a:rPr lang="en-US" sz="6000" b="1" dirty="0">
                <a:solidFill>
                  <a:schemeClr val="tx1"/>
                </a:solidFill>
                <a:effectLst>
                  <a:outerShdw blurRad="38100" dist="38100" dir="2700000" algn="tl">
                    <a:srgbClr val="000000">
                      <a:alpha val="43137"/>
                    </a:srgbClr>
                  </a:outerShdw>
                </a:effectLst>
                <a:latin typeface="Trebuchet MS" panose="020B0603020202020204" pitchFamily="34" charset="0"/>
              </a:rPr>
              <a:t>Defining</a:t>
            </a:r>
          </a:p>
          <a:p>
            <a:r>
              <a:rPr lang="en-US" sz="6000" b="1" dirty="0">
                <a:solidFill>
                  <a:schemeClr val="tx1"/>
                </a:solidFill>
                <a:effectLst>
                  <a:outerShdw blurRad="38100" dist="38100" dir="2700000" algn="tl">
                    <a:srgbClr val="000000">
                      <a:alpha val="43137"/>
                    </a:srgbClr>
                  </a:outerShdw>
                </a:effectLst>
                <a:latin typeface="Trebuchet MS" panose="020B0603020202020204" pitchFamily="34" charset="0"/>
              </a:rPr>
              <a:t>Authority &amp; Sovereignty</a:t>
            </a:r>
          </a:p>
        </p:txBody>
      </p:sp>
    </p:spTree>
    <p:extLst>
      <p:ext uri="{BB962C8B-B14F-4D97-AF65-F5344CB8AC3E}">
        <p14:creationId xmlns:p14="http://schemas.microsoft.com/office/powerpoint/2010/main" val="123174725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863029" y="1682345"/>
            <a:ext cx="10592655" cy="3521515"/>
          </a:xfrm>
        </p:spPr>
        <p:txBody>
          <a:bodyPr>
            <a:normAutofit lnSpcReduction="10000"/>
          </a:bodyPr>
          <a:lstStyle/>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Authority: </a:t>
            </a:r>
          </a:p>
          <a:p>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rPr>
              <a:t>“the power or right to determine, control, command, judge, or prohibit the action of others; dominion; jurisdiction.”</a:t>
            </a:r>
          </a:p>
        </p:txBody>
      </p:sp>
    </p:spTree>
    <p:extLst>
      <p:ext uri="{BB962C8B-B14F-4D97-AF65-F5344CB8AC3E}">
        <p14:creationId xmlns:p14="http://schemas.microsoft.com/office/powerpoint/2010/main" val="34243278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06858" y="236306"/>
            <a:ext cx="11178283" cy="6305811"/>
          </a:xfrm>
        </p:spPr>
        <p:txBody>
          <a:bodyPr>
            <a:normAutofit/>
          </a:bodyPr>
          <a:lstStyle/>
          <a:p>
            <a:pPr marL="0" marR="0" algn="ctr">
              <a:lnSpc>
                <a:spcPct val="115000"/>
              </a:lnSpc>
              <a:spcBef>
                <a:spcPts val="0"/>
              </a:spcBef>
              <a:spcAft>
                <a:spcPts val="0"/>
              </a:spcAft>
            </a:pPr>
            <a:r>
              <a:rPr lang="en-US" sz="1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Then the Lord spoke to Moses, saying, </a:t>
            </a:r>
            <a:r>
              <a:rPr lang="en-US" sz="1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“Speak to the sons of Israel and say to them, ‘I am the Lord your God. </a:t>
            </a:r>
            <a:r>
              <a:rPr lang="en-US" sz="1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You shall not do what is done in the land of Egypt where you lived, nor are you to do what is done in the land of Canaan where I am bringing you; you shall not walk in their statutes. </a:t>
            </a:r>
            <a:r>
              <a:rPr lang="en-US" sz="1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4</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You are to perform My judgments and keep My statutes, to live in accord with them; I am the Lord your God. </a:t>
            </a:r>
            <a:r>
              <a:rPr lang="en-US" sz="1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So you shall keep My statutes and My judgments, by which a man may live if he does them; I am the Lord.</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Leviticus 18.1-5</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656337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17834" y="1668242"/>
            <a:ext cx="9462500"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When God describes Himself as “the LORD,” what is He communicating?</a:t>
            </a:r>
          </a:p>
        </p:txBody>
      </p:sp>
    </p:spTree>
    <p:extLst>
      <p:ext uri="{BB962C8B-B14F-4D97-AF65-F5344CB8AC3E}">
        <p14:creationId xmlns:p14="http://schemas.microsoft.com/office/powerpoint/2010/main" val="55254873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96300"/>
            <a:ext cx="10541286"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sovereignty of God can be summed up as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absolute Lordship</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Divine sovereignty means that God is the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absolute</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and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sole</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Ruler in the universe.</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Sovereignty is lordship.</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Lordship is ownership.</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Ownership is control.</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8724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2808269" y="472137"/>
            <a:ext cx="6575461" cy="970251"/>
          </a:xfrm>
        </p:spPr>
        <p:txBody>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Most High</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818526" y="1719790"/>
            <a:ext cx="8435083" cy="4563211"/>
          </a:xfrm>
        </p:spPr>
        <p:txBody>
          <a:bodyPr>
            <a:normAutofit/>
          </a:bodyPr>
          <a:lstStyle/>
          <a:p>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rPr>
              <a:t>I will be glad and exult in You;</a:t>
            </a:r>
          </a:p>
          <a:p>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rPr>
              <a:t>I will sing praise to Your name, O Most High.</a:t>
            </a:r>
          </a:p>
          <a:p>
            <a:pPr algn="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Psalm 9.2</a:t>
            </a:r>
          </a:p>
        </p:txBody>
      </p:sp>
    </p:spTree>
    <p:extLst>
      <p:ext uri="{BB962C8B-B14F-4D97-AF65-F5344CB8AC3E}">
        <p14:creationId xmlns:p14="http://schemas.microsoft.com/office/powerpoint/2010/main" val="2449981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13708" y="96300"/>
            <a:ext cx="10941977"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God’s lordship is absolute in the sense that it is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eternal</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6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Jer</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10.10; 1 Tim 1.17; </a:t>
            </a:r>
            <a:r>
              <a:rPr lang="en-US" sz="36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Psm</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145.13)</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It is absolute, because it is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universal</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Nothing is outside the scope of His sovereign rule. (Isaiah 54.5; </a:t>
            </a:r>
            <a:r>
              <a:rPr lang="en-US" sz="36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Psm</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97.9; Eph 1.21-22)</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306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1571</TotalTime>
  <Words>1030</Words>
  <Application>Microsoft Office PowerPoint</Application>
  <PresentationFormat>Widescreen</PresentationFormat>
  <Paragraphs>79</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Avenir Book</vt:lpstr>
      <vt:lpstr>Calibri</vt:lpstr>
      <vt:lpstr>Georgia</vt:lpstr>
      <vt:lpstr>Gotham Book</vt:lpstr>
      <vt:lpstr>Times New Roman</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60</cp:revision>
  <dcterms:created xsi:type="dcterms:W3CDTF">2014-03-26T14:03:34Z</dcterms:created>
  <dcterms:modified xsi:type="dcterms:W3CDTF">2022-09-05T15:33:50Z</dcterms:modified>
</cp:coreProperties>
</file>