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1" r:id="rId2"/>
    <p:sldId id="256" r:id="rId3"/>
    <p:sldId id="262" r:id="rId4"/>
    <p:sldId id="258" r:id="rId5"/>
    <p:sldId id="263" r:id="rId6"/>
    <p:sldId id="259" r:id="rId7"/>
    <p:sldId id="292" r:id="rId8"/>
    <p:sldId id="270" r:id="rId9"/>
    <p:sldId id="271" r:id="rId10"/>
    <p:sldId id="273" r:id="rId11"/>
    <p:sldId id="278" r:id="rId12"/>
    <p:sldId id="287" r:id="rId13"/>
    <p:sldId id="279" r:id="rId14"/>
    <p:sldId id="280" r:id="rId15"/>
    <p:sldId id="288" r:id="rId16"/>
    <p:sldId id="290" r:id="rId17"/>
    <p:sldId id="285" r:id="rId18"/>
    <p:sldId id="291" r:id="rId19"/>
    <p:sldId id="293" r:id="rId20"/>
    <p:sldId id="294"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808080"/>
    <a:srgbClr val="FFCC99"/>
    <a:srgbClr val="2F322C"/>
    <a:srgbClr val="F8F6DB"/>
    <a:srgbClr val="AB742F"/>
    <a:srgbClr val="F86413"/>
    <a:srgbClr val="E6D294"/>
    <a:srgbClr val="6D3122"/>
    <a:srgbClr val="6028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C7F6E2-94D5-483D-BCAF-6EB30957C10C}" v="94" dt="2022-09-05T17:27:40.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74"/>
  </p:normalViewPr>
  <p:slideViewPr>
    <p:cSldViewPr snapToGrid="0" snapToObjects="1">
      <p:cViewPr varScale="1">
        <p:scale>
          <a:sx n="62" d="100"/>
          <a:sy n="62" d="100"/>
        </p:scale>
        <p:origin x="128" y="5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c Sanders" userId="15209388-32d5-4767-88ad-6e35b1ee0459" providerId="ADAL" clId="{2CC7F6E2-94D5-483D-BCAF-6EB30957C10C}"/>
    <pc:docChg chg="undo custSel addSld delSld modSld sldOrd">
      <pc:chgData name="Eric Sanders" userId="15209388-32d5-4767-88ad-6e35b1ee0459" providerId="ADAL" clId="{2CC7F6E2-94D5-483D-BCAF-6EB30957C10C}" dt="2022-09-05T17:27:40.152" v="633"/>
      <pc:docMkLst>
        <pc:docMk/>
      </pc:docMkLst>
      <pc:sldChg chg="ord">
        <pc:chgData name="Eric Sanders" userId="15209388-32d5-4767-88ad-6e35b1ee0459" providerId="ADAL" clId="{2CC7F6E2-94D5-483D-BCAF-6EB30957C10C}" dt="2022-09-05T15:50:17.212" v="1"/>
        <pc:sldMkLst>
          <pc:docMk/>
          <pc:sldMk cId="1873325291" sldId="256"/>
        </pc:sldMkLst>
      </pc:sldChg>
      <pc:sldChg chg="modSp mod ord">
        <pc:chgData name="Eric Sanders" userId="15209388-32d5-4767-88ad-6e35b1ee0459" providerId="ADAL" clId="{2CC7F6E2-94D5-483D-BCAF-6EB30957C10C}" dt="2022-09-05T15:56:37.457" v="52" actId="313"/>
        <pc:sldMkLst>
          <pc:docMk/>
          <pc:sldMk cId="1231747252" sldId="258"/>
        </pc:sldMkLst>
        <pc:spChg chg="mod">
          <ac:chgData name="Eric Sanders" userId="15209388-32d5-4767-88ad-6e35b1ee0459" providerId="ADAL" clId="{2CC7F6E2-94D5-483D-BCAF-6EB30957C10C}" dt="2022-09-05T15:56:37.457" v="52" actId="313"/>
          <ac:spMkLst>
            <pc:docMk/>
            <pc:sldMk cId="1231747252" sldId="258"/>
            <ac:spMk id="2" creationId="{65CB5552-B117-B836-992D-AF805CC661A5}"/>
          </ac:spMkLst>
        </pc:spChg>
      </pc:sldChg>
      <pc:sldChg chg="modSp mod">
        <pc:chgData name="Eric Sanders" userId="15209388-32d5-4767-88ad-6e35b1ee0459" providerId="ADAL" clId="{2CC7F6E2-94D5-483D-BCAF-6EB30957C10C}" dt="2022-09-05T17:08:55.436" v="149" actId="255"/>
        <pc:sldMkLst>
          <pc:docMk/>
          <pc:sldMk cId="3286563378" sldId="259"/>
        </pc:sldMkLst>
        <pc:spChg chg="mod">
          <ac:chgData name="Eric Sanders" userId="15209388-32d5-4767-88ad-6e35b1ee0459" providerId="ADAL" clId="{2CC7F6E2-94D5-483D-BCAF-6EB30957C10C}" dt="2022-09-05T17:08:55.436" v="149" actId="255"/>
          <ac:spMkLst>
            <pc:docMk/>
            <pc:sldMk cId="3286563378" sldId="259"/>
            <ac:spMk id="3" creationId="{F35534A8-001F-F06E-2423-682C2CE75BCA}"/>
          </ac:spMkLst>
        </pc:spChg>
      </pc:sldChg>
      <pc:sldChg chg="modSp mod">
        <pc:chgData name="Eric Sanders" userId="15209388-32d5-4767-88ad-6e35b1ee0459" providerId="ADAL" clId="{2CC7F6E2-94D5-483D-BCAF-6EB30957C10C}" dt="2022-09-05T17:25:36.154" v="616" actId="255"/>
        <pc:sldMkLst>
          <pc:docMk/>
          <pc:sldMk cId="1490586806" sldId="263"/>
        </pc:sldMkLst>
        <pc:spChg chg="mod">
          <ac:chgData name="Eric Sanders" userId="15209388-32d5-4767-88ad-6e35b1ee0459" providerId="ADAL" clId="{2CC7F6E2-94D5-483D-BCAF-6EB30957C10C}" dt="2022-09-05T17:25:36.154" v="616" actId="255"/>
          <ac:spMkLst>
            <pc:docMk/>
            <pc:sldMk cId="1490586806" sldId="263"/>
            <ac:spMk id="2" creationId="{65CB5552-B117-B836-992D-AF805CC661A5}"/>
          </ac:spMkLst>
        </pc:spChg>
      </pc:sldChg>
      <pc:sldChg chg="del">
        <pc:chgData name="Eric Sanders" userId="15209388-32d5-4767-88ad-6e35b1ee0459" providerId="ADAL" clId="{2CC7F6E2-94D5-483D-BCAF-6EB30957C10C}" dt="2022-09-05T17:07:00.301" v="105" actId="47"/>
        <pc:sldMkLst>
          <pc:docMk/>
          <pc:sldMk cId="515761731" sldId="264"/>
        </pc:sldMkLst>
      </pc:sldChg>
      <pc:sldChg chg="del">
        <pc:chgData name="Eric Sanders" userId="15209388-32d5-4767-88ad-6e35b1ee0459" providerId="ADAL" clId="{2CC7F6E2-94D5-483D-BCAF-6EB30957C10C}" dt="2022-09-05T17:06:56.437" v="102" actId="47"/>
        <pc:sldMkLst>
          <pc:docMk/>
          <pc:sldMk cId="3424327851" sldId="265"/>
        </pc:sldMkLst>
      </pc:sldChg>
      <pc:sldChg chg="del">
        <pc:chgData name="Eric Sanders" userId="15209388-32d5-4767-88ad-6e35b1ee0459" providerId="ADAL" clId="{2CC7F6E2-94D5-483D-BCAF-6EB30957C10C}" dt="2022-09-05T17:06:58.266" v="103" actId="47"/>
        <pc:sldMkLst>
          <pc:docMk/>
          <pc:sldMk cId="2575259726" sldId="266"/>
        </pc:sldMkLst>
      </pc:sldChg>
      <pc:sldChg chg="del">
        <pc:chgData name="Eric Sanders" userId="15209388-32d5-4767-88ad-6e35b1ee0459" providerId="ADAL" clId="{2CC7F6E2-94D5-483D-BCAF-6EB30957C10C}" dt="2022-09-05T17:06:59.449" v="104" actId="47"/>
        <pc:sldMkLst>
          <pc:docMk/>
          <pc:sldMk cId="365990349" sldId="267"/>
        </pc:sldMkLst>
      </pc:sldChg>
      <pc:sldChg chg="del">
        <pc:chgData name="Eric Sanders" userId="15209388-32d5-4767-88ad-6e35b1ee0459" providerId="ADAL" clId="{2CC7F6E2-94D5-483D-BCAF-6EB30957C10C}" dt="2022-09-05T17:20:17.703" v="536" actId="47"/>
        <pc:sldMkLst>
          <pc:docMk/>
          <pc:sldMk cId="3098366841" sldId="268"/>
        </pc:sldMkLst>
      </pc:sldChg>
      <pc:sldChg chg="del">
        <pc:chgData name="Eric Sanders" userId="15209388-32d5-4767-88ad-6e35b1ee0459" providerId="ADAL" clId="{2CC7F6E2-94D5-483D-BCAF-6EB30957C10C}" dt="2022-09-05T17:07:01.153" v="106" actId="47"/>
        <pc:sldMkLst>
          <pc:docMk/>
          <pc:sldMk cId="1309633408" sldId="269"/>
        </pc:sldMkLst>
      </pc:sldChg>
      <pc:sldChg chg="modSp mod">
        <pc:chgData name="Eric Sanders" userId="15209388-32d5-4767-88ad-6e35b1ee0459" providerId="ADAL" clId="{2CC7F6E2-94D5-483D-BCAF-6EB30957C10C}" dt="2022-09-05T17:10:41.749" v="262" actId="20577"/>
        <pc:sldMkLst>
          <pc:docMk/>
          <pc:sldMk cId="4134063298" sldId="270"/>
        </pc:sldMkLst>
        <pc:spChg chg="mod">
          <ac:chgData name="Eric Sanders" userId="15209388-32d5-4767-88ad-6e35b1ee0459" providerId="ADAL" clId="{2CC7F6E2-94D5-483D-BCAF-6EB30957C10C}" dt="2022-09-05T17:10:41.749" v="262" actId="20577"/>
          <ac:spMkLst>
            <pc:docMk/>
            <pc:sldMk cId="4134063298" sldId="270"/>
            <ac:spMk id="2" creationId="{65CB5552-B117-B836-992D-AF805CC661A5}"/>
          </ac:spMkLst>
        </pc:spChg>
      </pc:sldChg>
      <pc:sldChg chg="modSp mod">
        <pc:chgData name="Eric Sanders" userId="15209388-32d5-4767-88ad-6e35b1ee0459" providerId="ADAL" clId="{2CC7F6E2-94D5-483D-BCAF-6EB30957C10C}" dt="2022-09-05T17:11:08.378" v="276" actId="121"/>
        <pc:sldMkLst>
          <pc:docMk/>
          <pc:sldMk cId="2235707849" sldId="271"/>
        </pc:sldMkLst>
        <pc:spChg chg="mod">
          <ac:chgData name="Eric Sanders" userId="15209388-32d5-4767-88ad-6e35b1ee0459" providerId="ADAL" clId="{2CC7F6E2-94D5-483D-BCAF-6EB30957C10C}" dt="2022-09-05T17:11:08.378" v="276" actId="121"/>
          <ac:spMkLst>
            <pc:docMk/>
            <pc:sldMk cId="2235707849" sldId="271"/>
            <ac:spMk id="3" creationId="{F35534A8-001F-F06E-2423-682C2CE75BCA}"/>
          </ac:spMkLst>
        </pc:spChg>
      </pc:sldChg>
      <pc:sldChg chg="del">
        <pc:chgData name="Eric Sanders" userId="15209388-32d5-4767-88ad-6e35b1ee0459" providerId="ADAL" clId="{2CC7F6E2-94D5-483D-BCAF-6EB30957C10C}" dt="2022-09-05T17:11:25.574" v="277" actId="47"/>
        <pc:sldMkLst>
          <pc:docMk/>
          <pc:sldMk cId="3203022647" sldId="272"/>
        </pc:sldMkLst>
      </pc:sldChg>
      <pc:sldChg chg="modSp mod">
        <pc:chgData name="Eric Sanders" userId="15209388-32d5-4767-88ad-6e35b1ee0459" providerId="ADAL" clId="{2CC7F6E2-94D5-483D-BCAF-6EB30957C10C}" dt="2022-09-05T17:12:30.788" v="294" actId="255"/>
        <pc:sldMkLst>
          <pc:docMk/>
          <pc:sldMk cId="1250995381" sldId="273"/>
        </pc:sldMkLst>
        <pc:spChg chg="mod">
          <ac:chgData name="Eric Sanders" userId="15209388-32d5-4767-88ad-6e35b1ee0459" providerId="ADAL" clId="{2CC7F6E2-94D5-483D-BCAF-6EB30957C10C}" dt="2022-09-05T17:12:30.788" v="294" actId="255"/>
          <ac:spMkLst>
            <pc:docMk/>
            <pc:sldMk cId="1250995381" sldId="273"/>
            <ac:spMk id="2" creationId="{65CB5552-B117-B836-992D-AF805CC661A5}"/>
          </ac:spMkLst>
        </pc:spChg>
      </pc:sldChg>
      <pc:sldChg chg="del">
        <pc:chgData name="Eric Sanders" userId="15209388-32d5-4767-88ad-6e35b1ee0459" providerId="ADAL" clId="{2CC7F6E2-94D5-483D-BCAF-6EB30957C10C}" dt="2022-09-05T17:12:45.763" v="295" actId="47"/>
        <pc:sldMkLst>
          <pc:docMk/>
          <pc:sldMk cId="1003306626" sldId="274"/>
        </pc:sldMkLst>
      </pc:sldChg>
      <pc:sldChg chg="del">
        <pc:chgData name="Eric Sanders" userId="15209388-32d5-4767-88ad-6e35b1ee0459" providerId="ADAL" clId="{2CC7F6E2-94D5-483D-BCAF-6EB30957C10C}" dt="2022-09-05T17:13:00.923" v="296" actId="47"/>
        <pc:sldMkLst>
          <pc:docMk/>
          <pc:sldMk cId="552548731" sldId="275"/>
        </pc:sldMkLst>
      </pc:sldChg>
      <pc:sldChg chg="del">
        <pc:chgData name="Eric Sanders" userId="15209388-32d5-4767-88ad-6e35b1ee0459" providerId="ADAL" clId="{2CC7F6E2-94D5-483D-BCAF-6EB30957C10C}" dt="2022-09-05T17:13:03.269" v="297" actId="47"/>
        <pc:sldMkLst>
          <pc:docMk/>
          <pc:sldMk cId="3228724077" sldId="276"/>
        </pc:sldMkLst>
      </pc:sldChg>
      <pc:sldChg chg="del">
        <pc:chgData name="Eric Sanders" userId="15209388-32d5-4767-88ad-6e35b1ee0459" providerId="ADAL" clId="{2CC7F6E2-94D5-483D-BCAF-6EB30957C10C}" dt="2022-09-05T17:13:04.321" v="298" actId="47"/>
        <pc:sldMkLst>
          <pc:docMk/>
          <pc:sldMk cId="4120306920" sldId="277"/>
        </pc:sldMkLst>
      </pc:sldChg>
      <pc:sldChg chg="modSp mod">
        <pc:chgData name="Eric Sanders" userId="15209388-32d5-4767-88ad-6e35b1ee0459" providerId="ADAL" clId="{2CC7F6E2-94D5-483D-BCAF-6EB30957C10C}" dt="2022-09-05T17:16:05.522" v="364" actId="255"/>
        <pc:sldMkLst>
          <pc:docMk/>
          <pc:sldMk cId="2086708829" sldId="278"/>
        </pc:sldMkLst>
        <pc:spChg chg="mod">
          <ac:chgData name="Eric Sanders" userId="15209388-32d5-4767-88ad-6e35b1ee0459" providerId="ADAL" clId="{2CC7F6E2-94D5-483D-BCAF-6EB30957C10C}" dt="2022-09-05T17:16:05.522" v="364" actId="255"/>
          <ac:spMkLst>
            <pc:docMk/>
            <pc:sldMk cId="2086708829" sldId="278"/>
            <ac:spMk id="3" creationId="{F35534A8-001F-F06E-2423-682C2CE75BCA}"/>
          </ac:spMkLst>
        </pc:spChg>
      </pc:sldChg>
      <pc:sldChg chg="modSp mod">
        <pc:chgData name="Eric Sanders" userId="15209388-32d5-4767-88ad-6e35b1ee0459" providerId="ADAL" clId="{2CC7F6E2-94D5-483D-BCAF-6EB30957C10C}" dt="2022-09-05T17:18:53.045" v="467" actId="20577"/>
        <pc:sldMkLst>
          <pc:docMk/>
          <pc:sldMk cId="3385030071" sldId="279"/>
        </pc:sldMkLst>
        <pc:spChg chg="mod">
          <ac:chgData name="Eric Sanders" userId="15209388-32d5-4767-88ad-6e35b1ee0459" providerId="ADAL" clId="{2CC7F6E2-94D5-483D-BCAF-6EB30957C10C}" dt="2022-09-05T17:18:53.045" v="467" actId="20577"/>
          <ac:spMkLst>
            <pc:docMk/>
            <pc:sldMk cId="3385030071" sldId="279"/>
            <ac:spMk id="2" creationId="{65CB5552-B117-B836-992D-AF805CC661A5}"/>
          </ac:spMkLst>
        </pc:spChg>
      </pc:sldChg>
      <pc:sldChg chg="modSp">
        <pc:chgData name="Eric Sanders" userId="15209388-32d5-4767-88ad-6e35b1ee0459" providerId="ADAL" clId="{2CC7F6E2-94D5-483D-BCAF-6EB30957C10C}" dt="2022-09-05T17:20:00.979" v="533" actId="255"/>
        <pc:sldMkLst>
          <pc:docMk/>
          <pc:sldMk cId="4018504059" sldId="280"/>
        </pc:sldMkLst>
        <pc:spChg chg="mod">
          <ac:chgData name="Eric Sanders" userId="15209388-32d5-4767-88ad-6e35b1ee0459" providerId="ADAL" clId="{2CC7F6E2-94D5-483D-BCAF-6EB30957C10C}" dt="2022-09-05T17:20:00.979" v="533" actId="255"/>
          <ac:spMkLst>
            <pc:docMk/>
            <pc:sldMk cId="4018504059" sldId="280"/>
            <ac:spMk id="3" creationId="{F35534A8-001F-F06E-2423-682C2CE75BCA}"/>
          </ac:spMkLst>
        </pc:spChg>
      </pc:sldChg>
      <pc:sldChg chg="del">
        <pc:chgData name="Eric Sanders" userId="15209388-32d5-4767-88ad-6e35b1ee0459" providerId="ADAL" clId="{2CC7F6E2-94D5-483D-BCAF-6EB30957C10C}" dt="2022-09-05T17:20:15.101" v="534" actId="47"/>
        <pc:sldMkLst>
          <pc:docMk/>
          <pc:sldMk cId="2538844895" sldId="281"/>
        </pc:sldMkLst>
      </pc:sldChg>
      <pc:sldChg chg="del">
        <pc:chgData name="Eric Sanders" userId="15209388-32d5-4767-88ad-6e35b1ee0459" providerId="ADAL" clId="{2CC7F6E2-94D5-483D-BCAF-6EB30957C10C}" dt="2022-09-05T17:20:16.126" v="535" actId="47"/>
        <pc:sldMkLst>
          <pc:docMk/>
          <pc:sldMk cId="809741226" sldId="282"/>
        </pc:sldMkLst>
      </pc:sldChg>
      <pc:sldChg chg="del">
        <pc:chgData name="Eric Sanders" userId="15209388-32d5-4767-88ad-6e35b1ee0459" providerId="ADAL" clId="{2CC7F6E2-94D5-483D-BCAF-6EB30957C10C}" dt="2022-09-05T17:20:20.837" v="537" actId="47"/>
        <pc:sldMkLst>
          <pc:docMk/>
          <pc:sldMk cId="3868251598" sldId="283"/>
        </pc:sldMkLst>
      </pc:sldChg>
      <pc:sldChg chg="del">
        <pc:chgData name="Eric Sanders" userId="15209388-32d5-4767-88ad-6e35b1ee0459" providerId="ADAL" clId="{2CC7F6E2-94D5-483D-BCAF-6EB30957C10C}" dt="2022-09-05T17:20:24.730" v="538" actId="47"/>
        <pc:sldMkLst>
          <pc:docMk/>
          <pc:sldMk cId="2411877336" sldId="284"/>
        </pc:sldMkLst>
      </pc:sldChg>
      <pc:sldChg chg="modSp mod">
        <pc:chgData name="Eric Sanders" userId="15209388-32d5-4767-88ad-6e35b1ee0459" providerId="ADAL" clId="{2CC7F6E2-94D5-483D-BCAF-6EB30957C10C}" dt="2022-09-05T17:22:31.252" v="579" actId="255"/>
        <pc:sldMkLst>
          <pc:docMk/>
          <pc:sldMk cId="1098178594" sldId="285"/>
        </pc:sldMkLst>
        <pc:spChg chg="mod">
          <ac:chgData name="Eric Sanders" userId="15209388-32d5-4767-88ad-6e35b1ee0459" providerId="ADAL" clId="{2CC7F6E2-94D5-483D-BCAF-6EB30957C10C}" dt="2022-09-05T17:22:31.252" v="579" actId="255"/>
          <ac:spMkLst>
            <pc:docMk/>
            <pc:sldMk cId="1098178594" sldId="285"/>
            <ac:spMk id="3" creationId="{F35534A8-001F-F06E-2423-682C2CE75BCA}"/>
          </ac:spMkLst>
        </pc:spChg>
      </pc:sldChg>
      <pc:sldChg chg="del">
        <pc:chgData name="Eric Sanders" userId="15209388-32d5-4767-88ad-6e35b1ee0459" providerId="ADAL" clId="{2CC7F6E2-94D5-483D-BCAF-6EB30957C10C}" dt="2022-09-05T17:20:27.194" v="539" actId="47"/>
        <pc:sldMkLst>
          <pc:docMk/>
          <pc:sldMk cId="1910286406" sldId="286"/>
        </pc:sldMkLst>
      </pc:sldChg>
      <pc:sldChg chg="modSp mod ord modAnim">
        <pc:chgData name="Eric Sanders" userId="15209388-32d5-4767-88ad-6e35b1ee0459" providerId="ADAL" clId="{2CC7F6E2-94D5-483D-BCAF-6EB30957C10C}" dt="2022-09-05T17:26:06.891" v="619"/>
        <pc:sldMkLst>
          <pc:docMk/>
          <pc:sldMk cId="1883884363" sldId="287"/>
        </pc:sldMkLst>
        <pc:spChg chg="mod">
          <ac:chgData name="Eric Sanders" userId="15209388-32d5-4767-88ad-6e35b1ee0459" providerId="ADAL" clId="{2CC7F6E2-94D5-483D-BCAF-6EB30957C10C}" dt="2022-09-05T17:17:36.737" v="399" actId="255"/>
          <ac:spMkLst>
            <pc:docMk/>
            <pc:sldMk cId="1883884363" sldId="287"/>
            <ac:spMk id="2" creationId="{D0E56495-23C3-17C8-33C7-C8DA7F8CD26A}"/>
          </ac:spMkLst>
        </pc:spChg>
        <pc:spChg chg="mod">
          <ac:chgData name="Eric Sanders" userId="15209388-32d5-4767-88ad-6e35b1ee0459" providerId="ADAL" clId="{2CC7F6E2-94D5-483D-BCAF-6EB30957C10C}" dt="2022-09-05T17:18:17.269" v="406" actId="255"/>
          <ac:spMkLst>
            <pc:docMk/>
            <pc:sldMk cId="1883884363" sldId="287"/>
            <ac:spMk id="3" creationId="{F35534A8-001F-F06E-2423-682C2CE75BCA}"/>
          </ac:spMkLst>
        </pc:spChg>
      </pc:sldChg>
      <pc:sldChg chg="modSp mod ord">
        <pc:chgData name="Eric Sanders" userId="15209388-32d5-4767-88ad-6e35b1ee0459" providerId="ADAL" clId="{2CC7F6E2-94D5-483D-BCAF-6EB30957C10C}" dt="2022-09-05T17:20:44.968" v="543" actId="27636"/>
        <pc:sldMkLst>
          <pc:docMk/>
          <pc:sldMk cId="1424962764" sldId="288"/>
        </pc:sldMkLst>
        <pc:spChg chg="mod">
          <ac:chgData name="Eric Sanders" userId="15209388-32d5-4767-88ad-6e35b1ee0459" providerId="ADAL" clId="{2CC7F6E2-94D5-483D-BCAF-6EB30957C10C}" dt="2022-09-05T17:20:44.968" v="543" actId="27636"/>
          <ac:spMkLst>
            <pc:docMk/>
            <pc:sldMk cId="1424962764" sldId="288"/>
            <ac:spMk id="2" creationId="{65CB5552-B117-B836-992D-AF805CC661A5}"/>
          </ac:spMkLst>
        </pc:spChg>
      </pc:sldChg>
      <pc:sldChg chg="modSp mod ord modAnim">
        <pc:chgData name="Eric Sanders" userId="15209388-32d5-4767-88ad-6e35b1ee0459" providerId="ADAL" clId="{2CC7F6E2-94D5-483D-BCAF-6EB30957C10C}" dt="2022-09-05T17:26:41.216" v="624"/>
        <pc:sldMkLst>
          <pc:docMk/>
          <pc:sldMk cId="847152839" sldId="290"/>
        </pc:sldMkLst>
        <pc:spChg chg="mod">
          <ac:chgData name="Eric Sanders" userId="15209388-32d5-4767-88ad-6e35b1ee0459" providerId="ADAL" clId="{2CC7F6E2-94D5-483D-BCAF-6EB30957C10C}" dt="2022-09-05T17:21:19.663" v="548" actId="14100"/>
          <ac:spMkLst>
            <pc:docMk/>
            <pc:sldMk cId="847152839" sldId="290"/>
            <ac:spMk id="3" creationId="{F35534A8-001F-F06E-2423-682C2CE75BCA}"/>
          </ac:spMkLst>
        </pc:spChg>
      </pc:sldChg>
      <pc:sldChg chg="modSp mod">
        <pc:chgData name="Eric Sanders" userId="15209388-32d5-4767-88ad-6e35b1ee0459" providerId="ADAL" clId="{2CC7F6E2-94D5-483D-BCAF-6EB30957C10C}" dt="2022-09-05T17:27:12.011" v="628" actId="1076"/>
        <pc:sldMkLst>
          <pc:docMk/>
          <pc:sldMk cId="2396431892" sldId="291"/>
        </pc:sldMkLst>
        <pc:spChg chg="mod">
          <ac:chgData name="Eric Sanders" userId="15209388-32d5-4767-88ad-6e35b1ee0459" providerId="ADAL" clId="{2CC7F6E2-94D5-483D-BCAF-6EB30957C10C}" dt="2022-09-05T17:27:12.011" v="628" actId="1076"/>
          <ac:spMkLst>
            <pc:docMk/>
            <pc:sldMk cId="2396431892" sldId="291"/>
            <ac:spMk id="3" creationId="{F35534A8-001F-F06E-2423-682C2CE75BCA}"/>
          </ac:spMkLst>
        </pc:spChg>
      </pc:sldChg>
      <pc:sldChg chg="modSp add mod">
        <pc:chgData name="Eric Sanders" userId="15209388-32d5-4767-88ad-6e35b1ee0459" providerId="ADAL" clId="{2CC7F6E2-94D5-483D-BCAF-6EB30957C10C}" dt="2022-09-05T17:09:56.665" v="185" actId="1076"/>
        <pc:sldMkLst>
          <pc:docMk/>
          <pc:sldMk cId="3945075656" sldId="292"/>
        </pc:sldMkLst>
        <pc:spChg chg="mod">
          <ac:chgData name="Eric Sanders" userId="15209388-32d5-4767-88ad-6e35b1ee0459" providerId="ADAL" clId="{2CC7F6E2-94D5-483D-BCAF-6EB30957C10C}" dt="2022-09-05T17:09:56.665" v="185" actId="1076"/>
          <ac:spMkLst>
            <pc:docMk/>
            <pc:sldMk cId="3945075656" sldId="292"/>
            <ac:spMk id="3" creationId="{F35534A8-001F-F06E-2423-682C2CE75BCA}"/>
          </ac:spMkLst>
        </pc:spChg>
      </pc:sldChg>
      <pc:sldChg chg="modSp add mod modAnim">
        <pc:chgData name="Eric Sanders" userId="15209388-32d5-4767-88ad-6e35b1ee0459" providerId="ADAL" clId="{2CC7F6E2-94D5-483D-BCAF-6EB30957C10C}" dt="2022-09-05T17:27:40.152" v="633"/>
        <pc:sldMkLst>
          <pc:docMk/>
          <pc:sldMk cId="2577808486" sldId="293"/>
        </pc:sldMkLst>
        <pc:spChg chg="mod">
          <ac:chgData name="Eric Sanders" userId="15209388-32d5-4767-88ad-6e35b1ee0459" providerId="ADAL" clId="{2CC7F6E2-94D5-483D-BCAF-6EB30957C10C}" dt="2022-09-05T17:24:23.619" v="609" actId="20577"/>
          <ac:spMkLst>
            <pc:docMk/>
            <pc:sldMk cId="2577808486" sldId="293"/>
            <ac:spMk id="3" creationId="{F35534A8-001F-F06E-2423-682C2CE75BCA}"/>
          </ac:spMkLst>
        </pc:spChg>
      </pc:sldChg>
      <pc:sldChg chg="modSp add mod ord">
        <pc:chgData name="Eric Sanders" userId="15209388-32d5-4767-88ad-6e35b1ee0459" providerId="ADAL" clId="{2CC7F6E2-94D5-483D-BCAF-6EB30957C10C}" dt="2022-09-05T17:25:07.230" v="615" actId="255"/>
        <pc:sldMkLst>
          <pc:docMk/>
          <pc:sldMk cId="1268671796" sldId="294"/>
        </pc:sldMkLst>
        <pc:spChg chg="mod">
          <ac:chgData name="Eric Sanders" userId="15209388-32d5-4767-88ad-6e35b1ee0459" providerId="ADAL" clId="{2CC7F6E2-94D5-483D-BCAF-6EB30957C10C}" dt="2022-09-05T17:25:07.230" v="615" actId="255"/>
          <ac:spMkLst>
            <pc:docMk/>
            <pc:sldMk cId="1268671796" sldId="294"/>
            <ac:spMk id="3" creationId="{F35534A8-001F-F06E-2423-682C2CE75BC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39C04-BB7D-406B-967C-DE18ECC00C2F}" type="datetimeFigureOut">
              <a:rPr lang="en-US" smtClean="0"/>
              <a:t>9/5/2022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BD124-764E-4988-82E7-A9B1521EF552}" type="slidenum">
              <a:rPr lang="en-US" smtClean="0"/>
              <a:t>‹#›</a:t>
            </a:fld>
            <a:endParaRPr lang="en-US" dirty="0"/>
          </a:p>
        </p:txBody>
      </p:sp>
    </p:spTree>
    <p:extLst>
      <p:ext uri="{BB962C8B-B14F-4D97-AF65-F5344CB8AC3E}">
        <p14:creationId xmlns:p14="http://schemas.microsoft.com/office/powerpoint/2010/main" val="1874107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16</a:t>
            </a:fld>
            <a:endParaRPr lang="en-US" dirty="0"/>
          </a:p>
        </p:txBody>
      </p:sp>
    </p:spTree>
    <p:extLst>
      <p:ext uri="{BB962C8B-B14F-4D97-AF65-F5344CB8AC3E}">
        <p14:creationId xmlns:p14="http://schemas.microsoft.com/office/powerpoint/2010/main" val="3801845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17</a:t>
            </a:fld>
            <a:endParaRPr lang="en-US" dirty="0"/>
          </a:p>
        </p:txBody>
      </p:sp>
    </p:spTree>
    <p:extLst>
      <p:ext uri="{BB962C8B-B14F-4D97-AF65-F5344CB8AC3E}">
        <p14:creationId xmlns:p14="http://schemas.microsoft.com/office/powerpoint/2010/main" val="2075912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18</a:t>
            </a:fld>
            <a:endParaRPr lang="en-US" dirty="0"/>
          </a:p>
        </p:txBody>
      </p:sp>
    </p:spTree>
    <p:extLst>
      <p:ext uri="{BB962C8B-B14F-4D97-AF65-F5344CB8AC3E}">
        <p14:creationId xmlns:p14="http://schemas.microsoft.com/office/powerpoint/2010/main" val="344814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19</a:t>
            </a:fld>
            <a:endParaRPr lang="en-US" dirty="0"/>
          </a:p>
        </p:txBody>
      </p:sp>
    </p:spTree>
    <p:extLst>
      <p:ext uri="{BB962C8B-B14F-4D97-AF65-F5344CB8AC3E}">
        <p14:creationId xmlns:p14="http://schemas.microsoft.com/office/powerpoint/2010/main" val="314243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CBD124-764E-4988-82E7-A9B1521EF552}" type="slidenum">
              <a:rPr lang="en-US" smtClean="0"/>
              <a:t>20</a:t>
            </a:fld>
            <a:endParaRPr lang="en-US" dirty="0"/>
          </a:p>
        </p:txBody>
      </p:sp>
    </p:spTree>
    <p:extLst>
      <p:ext uri="{BB962C8B-B14F-4D97-AF65-F5344CB8AC3E}">
        <p14:creationId xmlns:p14="http://schemas.microsoft.com/office/powerpoint/2010/main" val="29345401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9/5/2022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dirty="0"/>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p:transition spd="slow">
    <p:wipe/>
  </p:transition>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442405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503434" y="1315093"/>
            <a:ext cx="11394039" cy="4767209"/>
          </a:xfrm>
        </p:spPr>
        <p:txBody>
          <a:bodyPr>
            <a:normAutofit fontScale="70000" lnSpcReduction="20000"/>
          </a:bodyPr>
          <a:lstStyle/>
          <a:p>
            <a:r>
              <a:rPr lang="en-US" sz="5100" b="1" dirty="0">
                <a:solidFill>
                  <a:schemeClr val="tx1"/>
                </a:solidFill>
                <a:effectLst>
                  <a:outerShdw blurRad="38100" dist="38100" dir="2700000" algn="tl">
                    <a:srgbClr val="000000">
                      <a:alpha val="43137"/>
                    </a:srgbClr>
                  </a:outerShdw>
                </a:effectLst>
                <a:latin typeface="Trebuchet MS" panose="020B0603020202020204" pitchFamily="34" charset="0"/>
              </a:rPr>
              <a:t>What “instruction” should be taken away from the following narratives?</a:t>
            </a:r>
          </a:p>
          <a:p>
            <a:endParaRPr lang="en-US" sz="2300" b="1" dirty="0">
              <a:solidFill>
                <a:schemeClr val="tx1"/>
              </a:solidFill>
              <a:effectLst>
                <a:outerShdw blurRad="38100" dist="38100" dir="2700000" algn="tl">
                  <a:srgbClr val="000000">
                    <a:alpha val="43137"/>
                  </a:srgbClr>
                </a:outerShdw>
              </a:effectLst>
              <a:latin typeface="Trebuchet MS" panose="020B0603020202020204" pitchFamily="34" charset="0"/>
            </a:endParaRPr>
          </a:p>
          <a:p>
            <a:r>
              <a:rPr lang="en-US" sz="5100" b="1" dirty="0">
                <a:solidFill>
                  <a:schemeClr val="tx1"/>
                </a:solidFill>
                <a:effectLst>
                  <a:outerShdw blurRad="38100" dist="38100" dir="2700000" algn="tl">
                    <a:srgbClr val="000000">
                      <a:alpha val="43137"/>
                    </a:srgbClr>
                  </a:outerShdw>
                </a:effectLst>
                <a:latin typeface="Trebuchet MS" panose="020B0603020202020204" pitchFamily="34" charset="0"/>
              </a:rPr>
              <a:t>Noah (Gen 6)</a:t>
            </a:r>
          </a:p>
          <a:p>
            <a:r>
              <a:rPr lang="en-US" sz="5100" b="1" dirty="0">
                <a:solidFill>
                  <a:schemeClr val="tx1"/>
                </a:solidFill>
                <a:effectLst>
                  <a:outerShdw blurRad="38100" dist="38100" dir="2700000" algn="tl">
                    <a:srgbClr val="000000">
                      <a:alpha val="43137"/>
                    </a:srgbClr>
                  </a:outerShdw>
                </a:effectLst>
                <a:latin typeface="Trebuchet MS" panose="020B0603020202020204" pitchFamily="34" charset="0"/>
              </a:rPr>
              <a:t>Abel (Gen 4)</a:t>
            </a:r>
          </a:p>
          <a:p>
            <a:r>
              <a:rPr lang="en-US" sz="5100" b="1" dirty="0">
                <a:solidFill>
                  <a:schemeClr val="tx1"/>
                </a:solidFill>
                <a:effectLst>
                  <a:outerShdw blurRad="38100" dist="38100" dir="2700000" algn="tl">
                    <a:srgbClr val="000000">
                      <a:alpha val="43137"/>
                    </a:srgbClr>
                  </a:outerShdw>
                </a:effectLst>
                <a:latin typeface="Trebuchet MS" panose="020B0603020202020204" pitchFamily="34" charset="0"/>
              </a:rPr>
              <a:t>Abraham (Gen 12)</a:t>
            </a:r>
          </a:p>
          <a:p>
            <a:r>
              <a:rPr lang="en-US" sz="5100" b="1" dirty="0">
                <a:solidFill>
                  <a:schemeClr val="tx1"/>
                </a:solidFill>
                <a:effectLst>
                  <a:outerShdw blurRad="38100" dist="38100" dir="2700000" algn="tl">
                    <a:srgbClr val="000000">
                      <a:alpha val="43137"/>
                    </a:srgbClr>
                  </a:outerShdw>
                </a:effectLst>
                <a:latin typeface="Trebuchet MS" panose="020B0603020202020204" pitchFamily="34" charset="0"/>
              </a:rPr>
              <a:t>Cain (Gen 4)</a:t>
            </a:r>
          </a:p>
          <a:p>
            <a:r>
              <a:rPr lang="en-US" sz="5100" b="1" dirty="0">
                <a:solidFill>
                  <a:schemeClr val="tx1"/>
                </a:solidFill>
                <a:effectLst>
                  <a:outerShdw blurRad="38100" dist="38100" dir="2700000" algn="tl">
                    <a:srgbClr val="000000">
                      <a:alpha val="43137"/>
                    </a:srgbClr>
                  </a:outerShdw>
                </a:effectLst>
                <a:latin typeface="Trebuchet MS" panose="020B0603020202020204" pitchFamily="34" charset="0"/>
              </a:rPr>
              <a:t>Nadab and Abihu (Lev 10)</a:t>
            </a:r>
          </a:p>
          <a:p>
            <a:r>
              <a:rPr lang="en-US" sz="5100" b="1" dirty="0">
                <a:solidFill>
                  <a:schemeClr val="tx1"/>
                </a:solidFill>
                <a:effectLst>
                  <a:outerShdw blurRad="38100" dist="38100" dir="2700000" algn="tl">
                    <a:srgbClr val="000000">
                      <a:alpha val="43137"/>
                    </a:srgbClr>
                  </a:outerShdw>
                </a:effectLst>
                <a:latin typeface="Trebuchet MS" panose="020B0603020202020204" pitchFamily="34" charset="0"/>
              </a:rPr>
              <a:t>A man gathering sticks (Num 15)</a:t>
            </a:r>
          </a:p>
        </p:txBody>
      </p:sp>
    </p:spTree>
    <p:extLst>
      <p:ext uri="{BB962C8B-B14F-4D97-AF65-F5344CB8AC3E}">
        <p14:creationId xmlns:p14="http://schemas.microsoft.com/office/powerpoint/2010/main" val="1250995381"/>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482885" y="219586"/>
            <a:ext cx="11219380" cy="6192796"/>
          </a:xfrm>
        </p:spPr>
        <p:txBody>
          <a:bodyPr>
            <a:normAutofit fontScale="92500" lnSpcReduction="20000"/>
          </a:bodyPr>
          <a:lstStyle/>
          <a:p>
            <a:pPr marL="0" marR="0">
              <a:lnSpc>
                <a:spcPct val="115000"/>
              </a:lnSpc>
              <a:spcBef>
                <a:spcPts val="0"/>
              </a:spcBef>
              <a:spcAft>
                <a:spcPts val="0"/>
              </a:spcAft>
            </a:pP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32</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Now while the sons of Israel were in the wilderness, they found a man gathering wood on the sabbath day. </a:t>
            </a: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33</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Those who found him gathering wood brought him to Moses and Aaron and to all the congregation; </a:t>
            </a: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34</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and they put him in custody because it had not been declared what should be done to him. </a:t>
            </a: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35</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Then the Lord said to Moses, “The man shall surely be put to death; all the congregation shall stone him with stones outside the camp.” </a:t>
            </a:r>
            <a:r>
              <a:rPr lang="en-US" sz="36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36</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So all the congregation brought him outside the camp and stoned him to death with stones, just as the Lord had commanded Moses.</a:t>
            </a:r>
          </a:p>
          <a:p>
            <a:pPr marL="0" marR="0" algn="r">
              <a:lnSpc>
                <a:spcPct val="115000"/>
              </a:lnSpc>
              <a:spcBef>
                <a:spcPts val="0"/>
              </a:spcBef>
              <a:spcAft>
                <a:spcPts val="0"/>
              </a:spcAft>
            </a:pPr>
            <a:r>
              <a:rPr lang="en-US" sz="35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Numbers 15.32-36</a:t>
            </a:r>
            <a:endParaRPr lang="en-US" sz="35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86708829"/>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E56495-23C3-17C8-33C7-C8DA7F8CD26A}"/>
              </a:ext>
            </a:extLst>
          </p:cNvPr>
          <p:cNvSpPr>
            <a:spLocks noGrp="1"/>
          </p:cNvSpPr>
          <p:nvPr>
            <p:ph type="body" sz="quarter" idx="14"/>
          </p:nvPr>
        </p:nvSpPr>
        <p:spPr>
          <a:xfrm>
            <a:off x="2928135" y="205009"/>
            <a:ext cx="6575461" cy="970251"/>
          </a:xfrm>
        </p:spPr>
        <p:txBody>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A  Man Gathering Sticks</a:t>
            </a:r>
          </a:p>
        </p:txBody>
      </p:sp>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986320" y="1175260"/>
            <a:ext cx="10243334" cy="4563211"/>
          </a:xfrm>
        </p:spPr>
        <p:txBody>
          <a:bodyPr>
            <a:normAutofit/>
          </a:bodyPr>
          <a:lstStyle/>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Was to do no work nor kindle a fire on the Sabbath (Ex 20.10; 35.3)</a:t>
            </a:r>
          </a:p>
          <a:p>
            <a:pPr algn="l"/>
            <a:endParaRPr lang="en-US" sz="16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Gathered sticks on the Sabbath (Num 15.32)</a:t>
            </a:r>
          </a:p>
          <a:p>
            <a:pPr algn="l"/>
            <a:endParaRPr lang="en-US" sz="1600" b="1" dirty="0">
              <a:solidFill>
                <a:schemeClr val="tx1"/>
              </a:solidFill>
              <a:effectLst>
                <a:outerShdw blurRad="38100" dist="38100" dir="2700000" algn="tl">
                  <a:srgbClr val="000000">
                    <a:alpha val="43137"/>
                  </a:srgbClr>
                </a:outerShdw>
              </a:effectLst>
              <a:latin typeface="Trebuchet MS" panose="020B0603020202020204" pitchFamily="34" charset="0"/>
            </a:endParaRPr>
          </a:p>
          <a:p>
            <a:pPr marL="457200" indent="-457200" algn="l">
              <a:buFont typeface="Arial" panose="020B0604020202020204" pitchFamily="34" charset="0"/>
              <a:buChar char="•"/>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rPr>
              <a:t>Was stoned to death by commandment of the LORD (Num 15.35)</a:t>
            </a:r>
          </a:p>
        </p:txBody>
      </p:sp>
    </p:spTree>
    <p:extLst>
      <p:ext uri="{BB962C8B-B14F-4D97-AF65-F5344CB8AC3E}">
        <p14:creationId xmlns:p14="http://schemas.microsoft.com/office/powerpoint/2010/main" val="18838843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417834" y="1668242"/>
            <a:ext cx="9462500"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simple pattern do we find in each of these examples?</a:t>
            </a:r>
          </a:p>
        </p:txBody>
      </p:sp>
    </p:spTree>
    <p:extLst>
      <p:ext uri="{BB962C8B-B14F-4D97-AF65-F5344CB8AC3E}">
        <p14:creationId xmlns:p14="http://schemas.microsoft.com/office/powerpoint/2010/main" val="338503007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625011" y="332602"/>
            <a:ext cx="10941977" cy="6192796"/>
          </a:xfrm>
        </p:spPr>
        <p:txBody>
          <a:bodyPr>
            <a:normAutofit/>
          </a:bodyPr>
          <a:lstStyle/>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Expectations of God</a:t>
            </a:r>
          </a:p>
          <a:p>
            <a:pPr marR="0">
              <a:lnSpc>
                <a:spcPct val="115000"/>
              </a:lnSpc>
              <a:spcBef>
                <a:spcPts val="0"/>
              </a:spcBef>
              <a:spcAft>
                <a:spcPts val="0"/>
              </a:spcAft>
            </a:pPr>
            <a:endParaRPr lang="en-US" sz="1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Actions of people</a:t>
            </a:r>
          </a:p>
          <a:p>
            <a:pPr marR="0">
              <a:lnSpc>
                <a:spcPct val="115000"/>
              </a:lnSpc>
              <a:spcBef>
                <a:spcPts val="0"/>
              </a:spcBef>
              <a:spcAft>
                <a:spcPts val="0"/>
              </a:spcAft>
            </a:pPr>
            <a:endParaRPr lang="en-US" sz="1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Consequences of action</a:t>
            </a:r>
          </a:p>
          <a:p>
            <a:pPr marL="571500" marR="0" indent="-571500" algn="l">
              <a:lnSpc>
                <a:spcPct val="115000"/>
              </a:lnSpc>
              <a:spcBef>
                <a:spcPts val="0"/>
              </a:spcBef>
              <a:spcAft>
                <a:spcPts val="0"/>
              </a:spcAft>
              <a:buFont typeface="Arial" panose="020B0604020202020204" pitchFamily="34" charset="0"/>
              <a:buChar char="•"/>
            </a:pPr>
            <a:endParaRPr lang="en-US" sz="2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85040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027416" y="1668242"/>
            <a:ext cx="9852918"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should we, as Christians, take away from this pattern that is repeated over and over again throughout the Old Testament?</a:t>
            </a:r>
          </a:p>
        </p:txBody>
      </p:sp>
    </p:spTree>
    <p:extLst>
      <p:ext uri="{BB962C8B-B14F-4D97-AF65-F5344CB8AC3E}">
        <p14:creationId xmlns:p14="http://schemas.microsoft.com/office/powerpoint/2010/main" val="142496276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93853" y="65474"/>
            <a:ext cx="10428268" cy="6192796"/>
          </a:xfrm>
        </p:spPr>
        <p:txBody>
          <a:bodyPr>
            <a:normAutofit fontScale="92500"/>
          </a:bodyPr>
          <a:lstStyle/>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God created all.</a:t>
            </a: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Therefore all creation is His.</a:t>
            </a: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With creation comes expectations.</a:t>
            </a: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With expectations comes responsibility.</a:t>
            </a: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With responsibility comes accountability.</a:t>
            </a:r>
          </a:p>
          <a:p>
            <a:pPr marR="0">
              <a:lnSpc>
                <a:spcPct val="115000"/>
              </a:lnSpc>
              <a:spcBef>
                <a:spcPts val="0"/>
              </a:spcBef>
              <a:spcAft>
                <a:spcPts val="0"/>
              </a:spcAft>
            </a:pPr>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With accountability comes consequences.</a:t>
            </a:r>
          </a:p>
        </p:txBody>
      </p:sp>
    </p:spTree>
    <p:extLst>
      <p:ext uri="{BB962C8B-B14F-4D97-AF65-F5344CB8AC3E}">
        <p14:creationId xmlns:p14="http://schemas.microsoft.com/office/powerpoint/2010/main" val="8471528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544530" y="219586"/>
            <a:ext cx="11075541" cy="6192796"/>
          </a:xfrm>
        </p:spPr>
        <p:txBody>
          <a:bodyPr>
            <a:normAutofit lnSpcReduction="10000"/>
          </a:bodyPr>
          <a:lstStyle/>
          <a:p>
            <a:pPr marL="0" marR="0">
              <a:lnSpc>
                <a:spcPct val="115000"/>
              </a:lnSpc>
              <a:spcBef>
                <a:spcPts val="0"/>
              </a:spcBef>
              <a:spcAft>
                <a:spcPts val="0"/>
              </a:spcAft>
            </a:pP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9</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for the Lord will again rejoice over you for good, just as He rejoiced over your fathers;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10</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if you obey the Lord your God to keep His commandments and His statutes which are written in this Book of the Law, if you turn to the Lord your God with all your heart and soul.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11</a:t>
            </a: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 For this commandment which I am commanding you today is not too difficult for you, nor is it far away.</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Deuteronomy 30.9b-11</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178594"/>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76728" y="219586"/>
            <a:ext cx="10438543" cy="6192796"/>
          </a:xfrm>
        </p:spPr>
        <p:txBody>
          <a:bodyPr>
            <a:normAutofit/>
          </a:bodyPr>
          <a:lstStyle/>
          <a:p>
            <a:pPr marL="0" marR="0">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God takes delight in his people who obey His commandments. </a:t>
            </a:r>
          </a:p>
          <a:p>
            <a:pPr marL="0" marR="0">
              <a:lnSpc>
                <a:spcPct val="115000"/>
              </a:lnSpc>
              <a:spcBef>
                <a:spcPts val="0"/>
              </a:spcBef>
              <a:spcAft>
                <a:spcPts val="0"/>
              </a:spcAft>
            </a:pPr>
            <a:endPar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endParaRPr>
          </a:p>
          <a:p>
            <a:pPr marL="0" marR="0">
              <a:lnSpc>
                <a:spcPct val="115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God expects His people to obey His commandments that He has given to them.</a:t>
            </a:r>
          </a:p>
        </p:txBody>
      </p:sp>
    </p:spTree>
    <p:extLst>
      <p:ext uri="{BB962C8B-B14F-4D97-AF65-F5344CB8AC3E}">
        <p14:creationId xmlns:p14="http://schemas.microsoft.com/office/powerpoint/2010/main" val="2396431892"/>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647273" y="219586"/>
            <a:ext cx="11013896" cy="6192796"/>
          </a:xfrm>
        </p:spPr>
        <p:txBody>
          <a:bodyPr>
            <a:normAutofit fontScale="92500" lnSpcReduction="20000"/>
          </a:bodyPr>
          <a:lstStyle/>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Does this weary us? </a:t>
            </a: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Has God done so little that we cannot be bothered to listen to God’s ways and follow in God’s paths? </a:t>
            </a: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Has God done so little that we cannot be bothered to pay attention to the details of God’s law? </a:t>
            </a: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Has God done so little that we ignore doing right to others, showing mercy to others, and walking humbly with the Lord? (Micah 6.8) </a:t>
            </a: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Does God have a case against us? </a:t>
            </a:r>
          </a:p>
          <a:p>
            <a:pPr marL="571500" marR="0" indent="-571500" algn="l">
              <a:lnSpc>
                <a:spcPct val="115000"/>
              </a:lnSpc>
              <a:spcBef>
                <a:spcPts val="0"/>
              </a:spcBef>
              <a:spcAft>
                <a:spcPts val="0"/>
              </a:spcAft>
              <a:buFont typeface="Arial" panose="020B0604020202020204" pitchFamily="34" charset="0"/>
              <a:buChar char="•"/>
            </a:pPr>
            <a:r>
              <a:rPr lang="en-US" sz="36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Have we followed in the path of Israel and are worthy of judgment because our lives do not reflect what God desires? </a:t>
            </a:r>
          </a:p>
        </p:txBody>
      </p:sp>
    </p:spTree>
    <p:extLst>
      <p:ext uri="{BB962C8B-B14F-4D97-AF65-F5344CB8AC3E}">
        <p14:creationId xmlns:p14="http://schemas.microsoft.com/office/powerpoint/2010/main" val="25778084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282557" y="219586"/>
            <a:ext cx="9626885" cy="6192796"/>
          </a:xfrm>
        </p:spPr>
        <p:txBody>
          <a:bodyPr>
            <a:normAutofit/>
          </a:bodyPr>
          <a:lstStyle/>
          <a:p>
            <a:pPr marL="0" marR="0">
              <a:lnSpc>
                <a:spcPct val="115000"/>
              </a:lnSpc>
              <a:spcBef>
                <a:spcPts val="0"/>
              </a:spcBef>
              <a:spcAft>
                <a:spcPts val="0"/>
              </a:spcAft>
            </a:pPr>
            <a:r>
              <a:rPr lang="en-US" sz="4800" b="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God is not asking for us to do the impossible.</a:t>
            </a:r>
          </a:p>
        </p:txBody>
      </p:sp>
    </p:spTree>
    <p:extLst>
      <p:ext uri="{BB962C8B-B14F-4D97-AF65-F5344CB8AC3E}">
        <p14:creationId xmlns:p14="http://schemas.microsoft.com/office/powerpoint/2010/main" val="126867179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14500250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7AD643-BB9D-8A6B-1BF6-85281B1AB0D1}"/>
              </a:ext>
            </a:extLst>
          </p:cNvPr>
          <p:cNvSpPr txBox="1"/>
          <p:nvPr/>
        </p:nvSpPr>
        <p:spPr>
          <a:xfrm>
            <a:off x="1828799" y="2474188"/>
            <a:ext cx="9051533" cy="2585323"/>
          </a:xfrm>
          <a:prstGeom prst="rect">
            <a:avLst/>
          </a:prstGeom>
          <a:noFill/>
        </p:spPr>
        <p:txBody>
          <a:bodyPr wrap="square" rtlCol="0">
            <a:spAutoFit/>
          </a:bodyPr>
          <a:lstStyle/>
          <a:p>
            <a:pPr algn="ctr"/>
            <a:r>
              <a:rPr lang="en-US" sz="4800" b="1" i="1" dirty="0">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rPr>
              <a:t>“Take nothing on its looks; take everything on evidence. There’s no better rule.”</a:t>
            </a:r>
            <a:endParaRPr lang="en-US" sz="4800" b="1" dirty="0">
              <a:effectLst>
                <a:outerShdw blurRad="38100" dist="38100" dir="2700000" algn="tl">
                  <a:srgbClr val="000000">
                    <a:alpha val="43137"/>
                  </a:srgbClr>
                </a:outerShdw>
              </a:effectLst>
              <a:latin typeface="Trebuchet MS" panose="020B0603020202020204" pitchFamily="34" charset="0"/>
              <a:ea typeface="Arial Unicode MS"/>
            </a:endParaRPr>
          </a:p>
          <a:p>
            <a:endParaRPr lang="en-US" dirty="0"/>
          </a:p>
        </p:txBody>
      </p:sp>
    </p:spTree>
    <p:extLst>
      <p:ext uri="{BB962C8B-B14F-4D97-AF65-F5344CB8AC3E}">
        <p14:creationId xmlns:p14="http://schemas.microsoft.com/office/powerpoint/2010/main" val="21590893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out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617884" y="1682345"/>
            <a:ext cx="8956231"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What is meant by the word “expectations”?</a:t>
            </a:r>
          </a:p>
        </p:txBody>
      </p:sp>
    </p:spTree>
    <p:extLst>
      <p:ext uri="{BB962C8B-B14F-4D97-AF65-F5344CB8AC3E}">
        <p14:creationId xmlns:p14="http://schemas.microsoft.com/office/powerpoint/2010/main" val="123174725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2126751" y="765510"/>
            <a:ext cx="8260423" cy="5036868"/>
          </a:xfrm>
        </p:spPr>
        <p:txBody>
          <a:bodyPr>
            <a:normAutofit/>
          </a:bodyPr>
          <a:lstStyle/>
          <a:p>
            <a:r>
              <a:rPr lang="en-US" sz="5400" b="1" dirty="0">
                <a:solidFill>
                  <a:schemeClr val="tx1"/>
                </a:solidFill>
                <a:effectLst>
                  <a:outerShdw blurRad="38100" dist="38100" dir="2700000" algn="tl">
                    <a:srgbClr val="000000">
                      <a:alpha val="43137"/>
                    </a:srgbClr>
                  </a:outerShdw>
                </a:effectLst>
                <a:latin typeface="Trebuchet MS" panose="020B0603020202020204" pitchFamily="34" charset="0"/>
              </a:rPr>
              <a:t>God’s Authoritative Expectations</a:t>
            </a:r>
          </a:p>
        </p:txBody>
      </p:sp>
    </p:spTree>
    <p:extLst>
      <p:ext uri="{BB962C8B-B14F-4D97-AF65-F5344CB8AC3E}">
        <p14:creationId xmlns:p14="http://schemas.microsoft.com/office/powerpoint/2010/main" val="149058680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246579" y="184937"/>
            <a:ext cx="11630347" cy="6192796"/>
          </a:xfrm>
        </p:spPr>
        <p:txBody>
          <a:bodyPr>
            <a:normAutofit lnSpcReduction="10000"/>
          </a:bodyPr>
          <a:lstStyle/>
          <a:p>
            <a:pPr marL="0" marR="0" algn="ctr">
              <a:lnSpc>
                <a:spcPct val="115000"/>
              </a:lnSpc>
              <a:spcBef>
                <a:spcPts val="0"/>
              </a:spcBef>
              <a:spcAft>
                <a:spcPts val="0"/>
              </a:spcAft>
            </a:pPr>
            <a:r>
              <a:rPr lang="en-US" sz="3200" b="1" i="1" baseline="30000"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2 </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Grace and peace be multiplied to you in the knowledge of God and of Jesus our Lord;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3</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seeing that His divine power has granted to us everything pertaining to life and godliness, through the true knowledge of Him who called us by His own glory and excellence.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4</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For by these He has granted to us His precious and magnificent promises, so that by them you may become partakers of the divine nature, having escaped the corruption that is in the world by lust. </a:t>
            </a:r>
            <a:r>
              <a:rPr lang="en-US" sz="24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5</a:t>
            </a:r>
            <a:r>
              <a:rPr lang="en-US" sz="32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 Now for this very reason also, applying all diligence, in your faith supply moral excellence,</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2 Peter 1.2-5a</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656337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1232899" y="332602"/>
            <a:ext cx="9852917" cy="6192796"/>
          </a:xfrm>
        </p:spPr>
        <p:txBody>
          <a:bodyPr>
            <a:normAutofit/>
          </a:bodyPr>
          <a:lstStyle/>
          <a:p>
            <a:pPr marL="0" marR="0" algn="ctr">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And do not be conformed to this world, but be transformed by the renewing of your mind, so that you may prove what the will of God is, that which is good and acceptable and perfect.</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Romans 12.2</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5075656"/>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236323" y="1668242"/>
            <a:ext cx="9719353" cy="3521515"/>
          </a:xfrm>
        </p:spPr>
        <p:txBody>
          <a:bodyPr>
            <a:normAutofit/>
          </a:bodyPr>
          <a:lstStyle/>
          <a:p>
            <a:r>
              <a:rPr lang="en-US" sz="4400" b="1" dirty="0">
                <a:solidFill>
                  <a:schemeClr val="tx1"/>
                </a:solidFill>
                <a:effectLst>
                  <a:outerShdw blurRad="38100" dist="38100" dir="2700000" algn="tl">
                    <a:srgbClr val="000000">
                      <a:alpha val="43137"/>
                    </a:srgbClr>
                  </a:outerShdw>
                </a:effectLst>
                <a:latin typeface="Trebuchet MS" panose="020B0603020202020204" pitchFamily="34" charset="0"/>
              </a:rPr>
              <a:t>In your own words, what is the point for Christians in Romans 15.4?</a:t>
            </a:r>
          </a:p>
        </p:txBody>
      </p:sp>
    </p:spTree>
    <p:extLst>
      <p:ext uri="{BB962C8B-B14F-4D97-AF65-F5344CB8AC3E}">
        <p14:creationId xmlns:p14="http://schemas.microsoft.com/office/powerpoint/2010/main" val="4134063298"/>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35534A8-001F-F06E-2423-682C2CE75BCA}"/>
              </a:ext>
            </a:extLst>
          </p:cNvPr>
          <p:cNvSpPr>
            <a:spLocks noGrp="1"/>
          </p:cNvSpPr>
          <p:nvPr>
            <p:ph type="body" sz="quarter" idx="10"/>
          </p:nvPr>
        </p:nvSpPr>
        <p:spPr>
          <a:xfrm>
            <a:off x="825357" y="332602"/>
            <a:ext cx="10541286" cy="6192796"/>
          </a:xfrm>
        </p:spPr>
        <p:txBody>
          <a:bodyPr>
            <a:normAutofit/>
          </a:bodyPr>
          <a:lstStyle/>
          <a:p>
            <a:pPr marL="0" marR="0" algn="ctr">
              <a:lnSpc>
                <a:spcPct val="115000"/>
              </a:lnSpc>
              <a:spcBef>
                <a:spcPts val="0"/>
              </a:spcBef>
              <a:spcAft>
                <a:spcPts val="0"/>
              </a:spcAft>
            </a:pPr>
            <a:r>
              <a:rPr lang="en-US" sz="3600" b="1" i="1" dirty="0">
                <a:solidFill>
                  <a:schemeClr val="tx1"/>
                </a:solidFill>
                <a:effectLst>
                  <a:outerShdw blurRad="38100" dist="38100" dir="2700000" algn="tl">
                    <a:srgbClr val="000000">
                      <a:alpha val="43137"/>
                    </a:srgbClr>
                  </a:outerShdw>
                </a:effectLst>
                <a:latin typeface="Trebuchet MS" panose="020B0603020202020204" pitchFamily="34" charset="0"/>
                <a:ea typeface="Times New Roman" panose="02020603050405020304" pitchFamily="18" charset="0"/>
                <a:cs typeface="Times New Roman" panose="02020603050405020304" pitchFamily="18" charset="0"/>
              </a:rPr>
              <a:t>For whatever was written in earlier times was written for our instruction, so that through perseverance and the encouragement of the Scriptures we might have hope.</a:t>
            </a:r>
          </a:p>
          <a:p>
            <a:pPr marL="0" marR="0" algn="r">
              <a:lnSpc>
                <a:spcPct val="115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Trebuchet MS" panose="020B0603020202020204" pitchFamily="34" charset="0"/>
                <a:cs typeface="Times New Roman" panose="02020603050405020304" pitchFamily="18" charset="0"/>
              </a:rPr>
              <a:t>Romans 15.4</a:t>
            </a:r>
            <a:endParaRPr lang="en-US"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5707849"/>
      </p:ext>
    </p:extLst>
  </p:cSld>
  <p:clrMapOvr>
    <a:masterClrMapping/>
  </p:clrMapOvr>
  <p:transition spd="slow">
    <p:wipe/>
  </p:transition>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1659</TotalTime>
  <Words>750</Words>
  <Application>Microsoft Office PowerPoint</Application>
  <PresentationFormat>Widescreen</PresentationFormat>
  <Paragraphs>56</Paragraphs>
  <Slides>21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Avenir Book</vt:lpstr>
      <vt:lpstr>Calibri</vt:lpstr>
      <vt:lpstr>Georgia</vt:lpstr>
      <vt:lpstr>Gotham Book</vt:lpstr>
      <vt:lpstr>Trajan Pro 3</vt:lpstr>
      <vt:lpstr>Trebuchet MS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Eric Sanders</cp:lastModifiedBy>
  <cp:revision>60</cp:revision>
  <dcterms:created xsi:type="dcterms:W3CDTF">2014-03-26T14:03:34Z</dcterms:created>
  <dcterms:modified xsi:type="dcterms:W3CDTF">2022-09-05T17:27:49Z</dcterms:modified>
</cp:coreProperties>
</file>